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Lst>
  <p:notesMasterIdLst>
    <p:notesMasterId r:id="rId18"/>
  </p:notesMasterIdLst>
  <p:handoutMasterIdLst>
    <p:handoutMasterId r:id="rId19"/>
  </p:handoutMasterIdLst>
  <p:sldIdLst>
    <p:sldId id="297" r:id="rId2"/>
    <p:sldId id="299" r:id="rId3"/>
    <p:sldId id="304" r:id="rId4"/>
    <p:sldId id="300" r:id="rId5"/>
    <p:sldId id="301" r:id="rId6"/>
    <p:sldId id="302" r:id="rId7"/>
    <p:sldId id="303" r:id="rId8"/>
    <p:sldId id="305" r:id="rId9"/>
    <p:sldId id="306" r:id="rId10"/>
    <p:sldId id="307" r:id="rId11"/>
    <p:sldId id="308" r:id="rId12"/>
    <p:sldId id="309" r:id="rId13"/>
    <p:sldId id="310" r:id="rId14"/>
    <p:sldId id="298" r:id="rId15"/>
    <p:sldId id="311" r:id="rId16"/>
    <p:sldId id="31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0" userDrawn="1">
          <p15:clr>
            <a:srgbClr val="A4A3A4"/>
          </p15:clr>
        </p15:guide>
        <p15:guide id="2" orient="horz" pos="183">
          <p15:clr>
            <a:srgbClr val="A4A3A4"/>
          </p15:clr>
        </p15:guide>
        <p15:guide id="3" orient="horz" pos="2771">
          <p15:clr>
            <a:srgbClr val="A4A3A4"/>
          </p15:clr>
        </p15:guide>
        <p15:guide id="4" pos="5397">
          <p15:clr>
            <a:srgbClr val="A4A3A4"/>
          </p15:clr>
        </p15:guide>
        <p15:guide id="5" pos="3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tonguay, Evans" initials="CE" lastIdx="14" clrIdx="0">
    <p:extLst>
      <p:ext uri="{19B8F6BF-5375-455C-9EA6-DF929625EA0E}">
        <p15:presenceInfo xmlns:p15="http://schemas.microsoft.com/office/powerpoint/2012/main" userId="S0033FFF86B29372@LIVE.COM"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8CD600"/>
    <a:srgbClr val="0AF5E3"/>
    <a:srgbClr val="FF81FF"/>
    <a:srgbClr val="96E2EA"/>
    <a:srgbClr val="C5EA7F"/>
    <a:srgbClr val="E5ECEB"/>
    <a:srgbClr val="C4CACA"/>
    <a:srgbClr val="626D6F"/>
    <a:srgbClr val="1A6B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50" autoAdjust="0"/>
    <p:restoredTop sz="94567" autoAdjust="0"/>
  </p:normalViewPr>
  <p:slideViewPr>
    <p:cSldViewPr snapToGrid="0" showGuides="1">
      <p:cViewPr varScale="1">
        <p:scale>
          <a:sx n="112" d="100"/>
          <a:sy n="112" d="100"/>
        </p:scale>
        <p:origin x="336" y="108"/>
      </p:cViewPr>
      <p:guideLst>
        <p:guide orient="horz" pos="3060"/>
        <p:guide orient="horz" pos="183"/>
        <p:guide orient="horz" pos="2771"/>
        <p:guide pos="5397"/>
        <p:guide pos="360"/>
      </p:guideLst>
    </p:cSldViewPr>
  </p:slideViewPr>
  <p:outlineViewPr>
    <p:cViewPr>
      <p:scale>
        <a:sx n="33" d="100"/>
        <a:sy n="33" d="100"/>
      </p:scale>
      <p:origin x="40" y="0"/>
    </p:cViewPr>
  </p:outlineViewPr>
  <p:notesTextViewPr>
    <p:cViewPr>
      <p:scale>
        <a:sx n="100" d="100"/>
        <a:sy n="100"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uis_tobon\AppData\Roaming\Microsoft\Excel\BICube_QUIP1_DTV%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'wOct9 DTV-eng-USA'!$I$16</c:f>
              <c:strCache>
                <c:ptCount val="1"/>
                <c:pt idx="0">
                  <c:v>Erlangs_w</c:v>
                </c:pt>
              </c:strCache>
            </c:strRef>
          </c:tx>
          <c:spPr>
            <a:ln w="15875" cap="rnd">
              <a:solidFill>
                <a:schemeClr val="accent1"/>
              </a:solidFill>
              <a:round/>
            </a:ln>
            <a:effectLst/>
          </c:spPr>
          <c:marker>
            <c:symbol val="none"/>
          </c:marker>
          <c:cat>
            <c:multiLvlStrRef>
              <c:f>'wOct9 DTV-eng-USA'!$C$17:$D$10096</c:f>
              <c:multiLvlStrCache>
                <c:ptCount val="10080"/>
                <c:lvl>
                  <c:pt idx="0">
                    <c:v>00:00:00</c:v>
                  </c:pt>
                  <c:pt idx="1">
                    <c:v>00:01:00</c:v>
                  </c:pt>
                  <c:pt idx="2">
                    <c:v>00:02:00</c:v>
                  </c:pt>
                  <c:pt idx="3">
                    <c:v>00:03:00</c:v>
                  </c:pt>
                  <c:pt idx="4">
                    <c:v>00:04:00</c:v>
                  </c:pt>
                  <c:pt idx="5">
                    <c:v>00:05:00</c:v>
                  </c:pt>
                  <c:pt idx="6">
                    <c:v>00:06:00</c:v>
                  </c:pt>
                  <c:pt idx="7">
                    <c:v>00:07:00</c:v>
                  </c:pt>
                  <c:pt idx="8">
                    <c:v>00:08:00</c:v>
                  </c:pt>
                  <c:pt idx="9">
                    <c:v>00:09:00</c:v>
                  </c:pt>
                  <c:pt idx="10">
                    <c:v>00:10:00</c:v>
                  </c:pt>
                  <c:pt idx="11">
                    <c:v>00:11:00</c:v>
                  </c:pt>
                  <c:pt idx="12">
                    <c:v>00:12:00</c:v>
                  </c:pt>
                  <c:pt idx="13">
                    <c:v>00:13:00</c:v>
                  </c:pt>
                  <c:pt idx="14">
                    <c:v>00:14:00</c:v>
                  </c:pt>
                  <c:pt idx="15">
                    <c:v>00:15:00</c:v>
                  </c:pt>
                  <c:pt idx="16">
                    <c:v>00:16:00</c:v>
                  </c:pt>
                  <c:pt idx="17">
                    <c:v>00:17:00</c:v>
                  </c:pt>
                  <c:pt idx="18">
                    <c:v>00:18:00</c:v>
                  </c:pt>
                  <c:pt idx="19">
                    <c:v>00:19:00</c:v>
                  </c:pt>
                  <c:pt idx="20">
                    <c:v>00:20:00</c:v>
                  </c:pt>
                  <c:pt idx="21">
                    <c:v>00:21:00</c:v>
                  </c:pt>
                  <c:pt idx="22">
                    <c:v>00:22:00</c:v>
                  </c:pt>
                  <c:pt idx="23">
                    <c:v>00:23:00</c:v>
                  </c:pt>
                  <c:pt idx="24">
                    <c:v>00:24:00</c:v>
                  </c:pt>
                  <c:pt idx="25">
                    <c:v>00:25:00</c:v>
                  </c:pt>
                  <c:pt idx="26">
                    <c:v>00:26:00</c:v>
                  </c:pt>
                  <c:pt idx="27">
                    <c:v>00:27:00</c:v>
                  </c:pt>
                  <c:pt idx="28">
                    <c:v>00:28:00</c:v>
                  </c:pt>
                  <c:pt idx="29">
                    <c:v>00:29:00</c:v>
                  </c:pt>
                  <c:pt idx="30">
                    <c:v>00:30:00</c:v>
                  </c:pt>
                  <c:pt idx="31">
                    <c:v>00:31:00</c:v>
                  </c:pt>
                  <c:pt idx="32">
                    <c:v>00:32:00</c:v>
                  </c:pt>
                  <c:pt idx="33">
                    <c:v>00:33:00</c:v>
                  </c:pt>
                  <c:pt idx="34">
                    <c:v>00:34:00</c:v>
                  </c:pt>
                  <c:pt idx="35">
                    <c:v>00:35:00</c:v>
                  </c:pt>
                  <c:pt idx="36">
                    <c:v>00:36:00</c:v>
                  </c:pt>
                  <c:pt idx="37">
                    <c:v>00:37:00</c:v>
                  </c:pt>
                  <c:pt idx="38">
                    <c:v>00:38:00</c:v>
                  </c:pt>
                  <c:pt idx="39">
                    <c:v>00:39:00</c:v>
                  </c:pt>
                  <c:pt idx="40">
                    <c:v>00:40:00</c:v>
                  </c:pt>
                  <c:pt idx="41">
                    <c:v>00:41:00</c:v>
                  </c:pt>
                  <c:pt idx="42">
                    <c:v>00:42:00</c:v>
                  </c:pt>
                  <c:pt idx="43">
                    <c:v>00:43:00</c:v>
                  </c:pt>
                  <c:pt idx="44">
                    <c:v>00:44:00</c:v>
                  </c:pt>
                  <c:pt idx="45">
                    <c:v>00:45:00</c:v>
                  </c:pt>
                  <c:pt idx="46">
                    <c:v>00:46:00</c:v>
                  </c:pt>
                  <c:pt idx="47">
                    <c:v>00:47:00</c:v>
                  </c:pt>
                  <c:pt idx="48">
                    <c:v>00:48:00</c:v>
                  </c:pt>
                  <c:pt idx="49">
                    <c:v>00:49:00</c:v>
                  </c:pt>
                  <c:pt idx="50">
                    <c:v>00:50:00</c:v>
                  </c:pt>
                  <c:pt idx="51">
                    <c:v>00:51:00</c:v>
                  </c:pt>
                  <c:pt idx="52">
                    <c:v>00:52:00</c:v>
                  </c:pt>
                  <c:pt idx="53">
                    <c:v>00:53:00</c:v>
                  </c:pt>
                  <c:pt idx="54">
                    <c:v>00:54:00</c:v>
                  </c:pt>
                  <c:pt idx="55">
                    <c:v>00:55:00</c:v>
                  </c:pt>
                  <c:pt idx="56">
                    <c:v>00:56:00</c:v>
                  </c:pt>
                  <c:pt idx="57">
                    <c:v>00:57:00</c:v>
                  </c:pt>
                  <c:pt idx="58">
                    <c:v>00:58:00</c:v>
                  </c:pt>
                  <c:pt idx="59">
                    <c:v>00:59:00</c:v>
                  </c:pt>
                  <c:pt idx="60">
                    <c:v>01:00:00</c:v>
                  </c:pt>
                  <c:pt idx="61">
                    <c:v>01:01:00</c:v>
                  </c:pt>
                  <c:pt idx="62">
                    <c:v>01:02:00</c:v>
                  </c:pt>
                  <c:pt idx="63">
                    <c:v>01:03:00</c:v>
                  </c:pt>
                  <c:pt idx="64">
                    <c:v>01:04:00</c:v>
                  </c:pt>
                  <c:pt idx="65">
                    <c:v>01:05:00</c:v>
                  </c:pt>
                  <c:pt idx="66">
                    <c:v>01:06:00</c:v>
                  </c:pt>
                  <c:pt idx="67">
                    <c:v>01:07:00</c:v>
                  </c:pt>
                  <c:pt idx="68">
                    <c:v>01:08:00</c:v>
                  </c:pt>
                  <c:pt idx="69">
                    <c:v>01:09:00</c:v>
                  </c:pt>
                  <c:pt idx="70">
                    <c:v>01:10:00</c:v>
                  </c:pt>
                  <c:pt idx="71">
                    <c:v>01:11:00</c:v>
                  </c:pt>
                  <c:pt idx="72">
                    <c:v>01:12:00</c:v>
                  </c:pt>
                  <c:pt idx="73">
                    <c:v>01:13:00</c:v>
                  </c:pt>
                  <c:pt idx="74">
                    <c:v>01:14:00</c:v>
                  </c:pt>
                  <c:pt idx="75">
                    <c:v>01:15:00</c:v>
                  </c:pt>
                  <c:pt idx="76">
                    <c:v>01:16:00</c:v>
                  </c:pt>
                  <c:pt idx="77">
                    <c:v>01:17:00</c:v>
                  </c:pt>
                  <c:pt idx="78">
                    <c:v>01:18:00</c:v>
                  </c:pt>
                  <c:pt idx="79">
                    <c:v>01:19:00</c:v>
                  </c:pt>
                  <c:pt idx="80">
                    <c:v>01:20:00</c:v>
                  </c:pt>
                  <c:pt idx="81">
                    <c:v>01:21:00</c:v>
                  </c:pt>
                  <c:pt idx="82">
                    <c:v>01:22:00</c:v>
                  </c:pt>
                  <c:pt idx="83">
                    <c:v>01:23:00</c:v>
                  </c:pt>
                  <c:pt idx="84">
                    <c:v>01:24:00</c:v>
                  </c:pt>
                  <c:pt idx="85">
                    <c:v>01:25:00</c:v>
                  </c:pt>
                  <c:pt idx="86">
                    <c:v>01:26:00</c:v>
                  </c:pt>
                  <c:pt idx="87">
                    <c:v>01:27:00</c:v>
                  </c:pt>
                  <c:pt idx="88">
                    <c:v>01:28:00</c:v>
                  </c:pt>
                  <c:pt idx="89">
                    <c:v>01:29:00</c:v>
                  </c:pt>
                  <c:pt idx="90">
                    <c:v>01:30:00</c:v>
                  </c:pt>
                  <c:pt idx="91">
                    <c:v>01:31:00</c:v>
                  </c:pt>
                  <c:pt idx="92">
                    <c:v>01:32:00</c:v>
                  </c:pt>
                  <c:pt idx="93">
                    <c:v>01:33:00</c:v>
                  </c:pt>
                  <c:pt idx="94">
                    <c:v>01:34:00</c:v>
                  </c:pt>
                  <c:pt idx="95">
                    <c:v>01:35:00</c:v>
                  </c:pt>
                  <c:pt idx="96">
                    <c:v>01:36:00</c:v>
                  </c:pt>
                  <c:pt idx="97">
                    <c:v>01:37:00</c:v>
                  </c:pt>
                  <c:pt idx="98">
                    <c:v>01:38:00</c:v>
                  </c:pt>
                  <c:pt idx="99">
                    <c:v>01:39:00</c:v>
                  </c:pt>
                  <c:pt idx="100">
                    <c:v>01:40:00</c:v>
                  </c:pt>
                  <c:pt idx="101">
                    <c:v>01:41:00</c:v>
                  </c:pt>
                  <c:pt idx="102">
                    <c:v>01:42:00</c:v>
                  </c:pt>
                  <c:pt idx="103">
                    <c:v>01:43:00</c:v>
                  </c:pt>
                  <c:pt idx="104">
                    <c:v>01:44:00</c:v>
                  </c:pt>
                  <c:pt idx="105">
                    <c:v>01:45:00</c:v>
                  </c:pt>
                  <c:pt idx="106">
                    <c:v>01:46:00</c:v>
                  </c:pt>
                  <c:pt idx="107">
                    <c:v>01:47:00</c:v>
                  </c:pt>
                  <c:pt idx="108">
                    <c:v>01:48:00</c:v>
                  </c:pt>
                  <c:pt idx="109">
                    <c:v>01:49:00</c:v>
                  </c:pt>
                  <c:pt idx="110">
                    <c:v>01:50:00</c:v>
                  </c:pt>
                  <c:pt idx="111">
                    <c:v>01:51:00</c:v>
                  </c:pt>
                  <c:pt idx="112">
                    <c:v>01:52:00</c:v>
                  </c:pt>
                  <c:pt idx="113">
                    <c:v>01:53:00</c:v>
                  </c:pt>
                  <c:pt idx="114">
                    <c:v>01:54:00</c:v>
                  </c:pt>
                  <c:pt idx="115">
                    <c:v>01:55:00</c:v>
                  </c:pt>
                  <c:pt idx="116">
                    <c:v>01:56:00</c:v>
                  </c:pt>
                  <c:pt idx="117">
                    <c:v>01:57:00</c:v>
                  </c:pt>
                  <c:pt idx="118">
                    <c:v>01:58:00</c:v>
                  </c:pt>
                  <c:pt idx="119">
                    <c:v>01:59:00</c:v>
                  </c:pt>
                  <c:pt idx="120">
                    <c:v>02:00:00</c:v>
                  </c:pt>
                  <c:pt idx="121">
                    <c:v>02:01:00</c:v>
                  </c:pt>
                  <c:pt idx="122">
                    <c:v>02:02:00</c:v>
                  </c:pt>
                  <c:pt idx="123">
                    <c:v>02:03:00</c:v>
                  </c:pt>
                  <c:pt idx="124">
                    <c:v>02:04:00</c:v>
                  </c:pt>
                  <c:pt idx="125">
                    <c:v>02:05:00</c:v>
                  </c:pt>
                  <c:pt idx="126">
                    <c:v>02:06:00</c:v>
                  </c:pt>
                  <c:pt idx="127">
                    <c:v>02:07:00</c:v>
                  </c:pt>
                  <c:pt idx="128">
                    <c:v>02:08:00</c:v>
                  </c:pt>
                  <c:pt idx="129">
                    <c:v>02:09:00</c:v>
                  </c:pt>
                  <c:pt idx="130">
                    <c:v>02:10:00</c:v>
                  </c:pt>
                  <c:pt idx="131">
                    <c:v>02:11:00</c:v>
                  </c:pt>
                  <c:pt idx="132">
                    <c:v>02:12:00</c:v>
                  </c:pt>
                  <c:pt idx="133">
                    <c:v>02:13:00</c:v>
                  </c:pt>
                  <c:pt idx="134">
                    <c:v>02:14:00</c:v>
                  </c:pt>
                  <c:pt idx="135">
                    <c:v>02:15:00</c:v>
                  </c:pt>
                  <c:pt idx="136">
                    <c:v>02:16:00</c:v>
                  </c:pt>
                  <c:pt idx="137">
                    <c:v>02:17:00</c:v>
                  </c:pt>
                  <c:pt idx="138">
                    <c:v>02:18:00</c:v>
                  </c:pt>
                  <c:pt idx="139">
                    <c:v>02:19:00</c:v>
                  </c:pt>
                  <c:pt idx="140">
                    <c:v>02:20:00</c:v>
                  </c:pt>
                  <c:pt idx="141">
                    <c:v>02:21:00</c:v>
                  </c:pt>
                  <c:pt idx="142">
                    <c:v>02:22:00</c:v>
                  </c:pt>
                  <c:pt idx="143">
                    <c:v>02:23:00</c:v>
                  </c:pt>
                  <c:pt idx="144">
                    <c:v>02:24:00</c:v>
                  </c:pt>
                  <c:pt idx="145">
                    <c:v>02:25:00</c:v>
                  </c:pt>
                  <c:pt idx="146">
                    <c:v>02:26:00</c:v>
                  </c:pt>
                  <c:pt idx="147">
                    <c:v>02:27:00</c:v>
                  </c:pt>
                  <c:pt idx="148">
                    <c:v>02:28:00</c:v>
                  </c:pt>
                  <c:pt idx="149">
                    <c:v>02:29:00</c:v>
                  </c:pt>
                  <c:pt idx="150">
                    <c:v>02:30:00</c:v>
                  </c:pt>
                  <c:pt idx="151">
                    <c:v>02:31:00</c:v>
                  </c:pt>
                  <c:pt idx="152">
                    <c:v>02:32:00</c:v>
                  </c:pt>
                  <c:pt idx="153">
                    <c:v>02:33:00</c:v>
                  </c:pt>
                  <c:pt idx="154">
                    <c:v>02:34:00</c:v>
                  </c:pt>
                  <c:pt idx="155">
                    <c:v>02:35:00</c:v>
                  </c:pt>
                  <c:pt idx="156">
                    <c:v>02:36:00</c:v>
                  </c:pt>
                  <c:pt idx="157">
                    <c:v>02:37:00</c:v>
                  </c:pt>
                  <c:pt idx="158">
                    <c:v>02:38:00</c:v>
                  </c:pt>
                  <c:pt idx="159">
                    <c:v>02:39:00</c:v>
                  </c:pt>
                  <c:pt idx="160">
                    <c:v>02:40:00</c:v>
                  </c:pt>
                  <c:pt idx="161">
                    <c:v>02:41:00</c:v>
                  </c:pt>
                  <c:pt idx="162">
                    <c:v>02:42:00</c:v>
                  </c:pt>
                  <c:pt idx="163">
                    <c:v>02:43:00</c:v>
                  </c:pt>
                  <c:pt idx="164">
                    <c:v>02:44:00</c:v>
                  </c:pt>
                  <c:pt idx="165">
                    <c:v>02:45:00</c:v>
                  </c:pt>
                  <c:pt idx="166">
                    <c:v>02:46:00</c:v>
                  </c:pt>
                  <c:pt idx="167">
                    <c:v>02:47:00</c:v>
                  </c:pt>
                  <c:pt idx="168">
                    <c:v>02:48:00</c:v>
                  </c:pt>
                  <c:pt idx="169">
                    <c:v>02:49:00</c:v>
                  </c:pt>
                  <c:pt idx="170">
                    <c:v>02:50:00</c:v>
                  </c:pt>
                  <c:pt idx="171">
                    <c:v>02:51:00</c:v>
                  </c:pt>
                  <c:pt idx="172">
                    <c:v>02:52:00</c:v>
                  </c:pt>
                  <c:pt idx="173">
                    <c:v>02:53:00</c:v>
                  </c:pt>
                  <c:pt idx="174">
                    <c:v>02:54:00</c:v>
                  </c:pt>
                  <c:pt idx="175">
                    <c:v>02:55:00</c:v>
                  </c:pt>
                  <c:pt idx="176">
                    <c:v>02:56:00</c:v>
                  </c:pt>
                  <c:pt idx="177">
                    <c:v>02:57:00</c:v>
                  </c:pt>
                  <c:pt idx="178">
                    <c:v>02:58:00</c:v>
                  </c:pt>
                  <c:pt idx="179">
                    <c:v>02:59:00</c:v>
                  </c:pt>
                  <c:pt idx="180">
                    <c:v>03:00:00</c:v>
                  </c:pt>
                  <c:pt idx="181">
                    <c:v>03:01:00</c:v>
                  </c:pt>
                  <c:pt idx="182">
                    <c:v>03:02:00</c:v>
                  </c:pt>
                  <c:pt idx="183">
                    <c:v>03:03:00</c:v>
                  </c:pt>
                  <c:pt idx="184">
                    <c:v>03:04:00</c:v>
                  </c:pt>
                  <c:pt idx="185">
                    <c:v>03:05:00</c:v>
                  </c:pt>
                  <c:pt idx="186">
                    <c:v>03:06:00</c:v>
                  </c:pt>
                  <c:pt idx="187">
                    <c:v>03:07:00</c:v>
                  </c:pt>
                  <c:pt idx="188">
                    <c:v>03:08:00</c:v>
                  </c:pt>
                  <c:pt idx="189">
                    <c:v>03:09:00</c:v>
                  </c:pt>
                  <c:pt idx="190">
                    <c:v>03:10:00</c:v>
                  </c:pt>
                  <c:pt idx="191">
                    <c:v>03:11:00</c:v>
                  </c:pt>
                  <c:pt idx="192">
                    <c:v>03:12:00</c:v>
                  </c:pt>
                  <c:pt idx="193">
                    <c:v>03:13:00</c:v>
                  </c:pt>
                  <c:pt idx="194">
                    <c:v>03:14:00</c:v>
                  </c:pt>
                  <c:pt idx="195">
                    <c:v>03:15:00</c:v>
                  </c:pt>
                  <c:pt idx="196">
                    <c:v>03:16:00</c:v>
                  </c:pt>
                  <c:pt idx="197">
                    <c:v>03:17:00</c:v>
                  </c:pt>
                  <c:pt idx="198">
                    <c:v>03:18:00</c:v>
                  </c:pt>
                  <c:pt idx="199">
                    <c:v>03:19:00</c:v>
                  </c:pt>
                  <c:pt idx="200">
                    <c:v>03:20:00</c:v>
                  </c:pt>
                  <c:pt idx="201">
                    <c:v>03:21:00</c:v>
                  </c:pt>
                  <c:pt idx="202">
                    <c:v>03:22:00</c:v>
                  </c:pt>
                  <c:pt idx="203">
                    <c:v>03:23:00</c:v>
                  </c:pt>
                  <c:pt idx="204">
                    <c:v>03:24:00</c:v>
                  </c:pt>
                  <c:pt idx="205">
                    <c:v>03:25:00</c:v>
                  </c:pt>
                  <c:pt idx="206">
                    <c:v>03:26:00</c:v>
                  </c:pt>
                  <c:pt idx="207">
                    <c:v>03:27:00</c:v>
                  </c:pt>
                  <c:pt idx="208">
                    <c:v>03:28:00</c:v>
                  </c:pt>
                  <c:pt idx="209">
                    <c:v>03:29:00</c:v>
                  </c:pt>
                  <c:pt idx="210">
                    <c:v>03:30:00</c:v>
                  </c:pt>
                  <c:pt idx="211">
                    <c:v>03:31:00</c:v>
                  </c:pt>
                  <c:pt idx="212">
                    <c:v>03:32:00</c:v>
                  </c:pt>
                  <c:pt idx="213">
                    <c:v>03:33:00</c:v>
                  </c:pt>
                  <c:pt idx="214">
                    <c:v>03:34:00</c:v>
                  </c:pt>
                  <c:pt idx="215">
                    <c:v>03:35:00</c:v>
                  </c:pt>
                  <c:pt idx="216">
                    <c:v>03:36:00</c:v>
                  </c:pt>
                  <c:pt idx="217">
                    <c:v>03:37:00</c:v>
                  </c:pt>
                  <c:pt idx="218">
                    <c:v>03:38:00</c:v>
                  </c:pt>
                  <c:pt idx="219">
                    <c:v>03:39:00</c:v>
                  </c:pt>
                  <c:pt idx="220">
                    <c:v>03:40:00</c:v>
                  </c:pt>
                  <c:pt idx="221">
                    <c:v>03:41:00</c:v>
                  </c:pt>
                  <c:pt idx="222">
                    <c:v>03:42:00</c:v>
                  </c:pt>
                  <c:pt idx="223">
                    <c:v>03:43:00</c:v>
                  </c:pt>
                  <c:pt idx="224">
                    <c:v>03:44:00</c:v>
                  </c:pt>
                  <c:pt idx="225">
                    <c:v>03:45:00</c:v>
                  </c:pt>
                  <c:pt idx="226">
                    <c:v>03:46:00</c:v>
                  </c:pt>
                  <c:pt idx="227">
                    <c:v>03:47:00</c:v>
                  </c:pt>
                  <c:pt idx="228">
                    <c:v>03:48:00</c:v>
                  </c:pt>
                  <c:pt idx="229">
                    <c:v>03:49:00</c:v>
                  </c:pt>
                  <c:pt idx="230">
                    <c:v>03:50:00</c:v>
                  </c:pt>
                  <c:pt idx="231">
                    <c:v>03:51:00</c:v>
                  </c:pt>
                  <c:pt idx="232">
                    <c:v>03:52:00</c:v>
                  </c:pt>
                  <c:pt idx="233">
                    <c:v>03:53:00</c:v>
                  </c:pt>
                  <c:pt idx="234">
                    <c:v>03:54:00</c:v>
                  </c:pt>
                  <c:pt idx="235">
                    <c:v>03:55:00</c:v>
                  </c:pt>
                  <c:pt idx="236">
                    <c:v>03:56:00</c:v>
                  </c:pt>
                  <c:pt idx="237">
                    <c:v>03:57:00</c:v>
                  </c:pt>
                  <c:pt idx="238">
                    <c:v>03:58:00</c:v>
                  </c:pt>
                  <c:pt idx="239">
                    <c:v>03:59:00</c:v>
                  </c:pt>
                  <c:pt idx="240">
                    <c:v>04:00:00</c:v>
                  </c:pt>
                  <c:pt idx="241">
                    <c:v>04:01:00</c:v>
                  </c:pt>
                  <c:pt idx="242">
                    <c:v>04:02:00</c:v>
                  </c:pt>
                  <c:pt idx="243">
                    <c:v>04:03:00</c:v>
                  </c:pt>
                  <c:pt idx="244">
                    <c:v>04:04:00</c:v>
                  </c:pt>
                  <c:pt idx="245">
                    <c:v>04:05:00</c:v>
                  </c:pt>
                  <c:pt idx="246">
                    <c:v>04:06:00</c:v>
                  </c:pt>
                  <c:pt idx="247">
                    <c:v>04:07:00</c:v>
                  </c:pt>
                  <c:pt idx="248">
                    <c:v>04:08:00</c:v>
                  </c:pt>
                  <c:pt idx="249">
                    <c:v>04:09:00</c:v>
                  </c:pt>
                  <c:pt idx="250">
                    <c:v>04:10:00</c:v>
                  </c:pt>
                  <c:pt idx="251">
                    <c:v>04:11:00</c:v>
                  </c:pt>
                  <c:pt idx="252">
                    <c:v>04:12:00</c:v>
                  </c:pt>
                  <c:pt idx="253">
                    <c:v>04:13:00</c:v>
                  </c:pt>
                  <c:pt idx="254">
                    <c:v>04:14:00</c:v>
                  </c:pt>
                  <c:pt idx="255">
                    <c:v>04:15:00</c:v>
                  </c:pt>
                  <c:pt idx="256">
                    <c:v>04:16:00</c:v>
                  </c:pt>
                  <c:pt idx="257">
                    <c:v>04:17:00</c:v>
                  </c:pt>
                  <c:pt idx="258">
                    <c:v>04:18:00</c:v>
                  </c:pt>
                  <c:pt idx="259">
                    <c:v>04:19:00</c:v>
                  </c:pt>
                  <c:pt idx="260">
                    <c:v>04:20:00</c:v>
                  </c:pt>
                  <c:pt idx="261">
                    <c:v>04:21:00</c:v>
                  </c:pt>
                  <c:pt idx="262">
                    <c:v>04:22:00</c:v>
                  </c:pt>
                  <c:pt idx="263">
                    <c:v>04:23:00</c:v>
                  </c:pt>
                  <c:pt idx="264">
                    <c:v>04:24:00</c:v>
                  </c:pt>
                  <c:pt idx="265">
                    <c:v>04:25:00</c:v>
                  </c:pt>
                  <c:pt idx="266">
                    <c:v>04:26:00</c:v>
                  </c:pt>
                  <c:pt idx="267">
                    <c:v>04:27:00</c:v>
                  </c:pt>
                  <c:pt idx="268">
                    <c:v>04:28:00</c:v>
                  </c:pt>
                  <c:pt idx="269">
                    <c:v>04:29:00</c:v>
                  </c:pt>
                  <c:pt idx="270">
                    <c:v>04:30:00</c:v>
                  </c:pt>
                  <c:pt idx="271">
                    <c:v>04:31:00</c:v>
                  </c:pt>
                  <c:pt idx="272">
                    <c:v>04:32:00</c:v>
                  </c:pt>
                  <c:pt idx="273">
                    <c:v>04:33:00</c:v>
                  </c:pt>
                  <c:pt idx="274">
                    <c:v>04:34:00</c:v>
                  </c:pt>
                  <c:pt idx="275">
                    <c:v>04:35:00</c:v>
                  </c:pt>
                  <c:pt idx="276">
                    <c:v>04:36:00</c:v>
                  </c:pt>
                  <c:pt idx="277">
                    <c:v>04:37:00</c:v>
                  </c:pt>
                  <c:pt idx="278">
                    <c:v>04:38:00</c:v>
                  </c:pt>
                  <c:pt idx="279">
                    <c:v>04:39:00</c:v>
                  </c:pt>
                  <c:pt idx="280">
                    <c:v>04:40:00</c:v>
                  </c:pt>
                  <c:pt idx="281">
                    <c:v>04:41:00</c:v>
                  </c:pt>
                  <c:pt idx="282">
                    <c:v>04:42:00</c:v>
                  </c:pt>
                  <c:pt idx="283">
                    <c:v>04:43:00</c:v>
                  </c:pt>
                  <c:pt idx="284">
                    <c:v>04:44:00</c:v>
                  </c:pt>
                  <c:pt idx="285">
                    <c:v>04:45:00</c:v>
                  </c:pt>
                  <c:pt idx="286">
                    <c:v>04:46:00</c:v>
                  </c:pt>
                  <c:pt idx="287">
                    <c:v>04:47:00</c:v>
                  </c:pt>
                  <c:pt idx="288">
                    <c:v>04:48:00</c:v>
                  </c:pt>
                  <c:pt idx="289">
                    <c:v>04:49:00</c:v>
                  </c:pt>
                  <c:pt idx="290">
                    <c:v>04:50:00</c:v>
                  </c:pt>
                  <c:pt idx="291">
                    <c:v>04:51:00</c:v>
                  </c:pt>
                  <c:pt idx="292">
                    <c:v>04:52:00</c:v>
                  </c:pt>
                  <c:pt idx="293">
                    <c:v>04:53:00</c:v>
                  </c:pt>
                  <c:pt idx="294">
                    <c:v>04:54:00</c:v>
                  </c:pt>
                  <c:pt idx="295">
                    <c:v>04:55:00</c:v>
                  </c:pt>
                  <c:pt idx="296">
                    <c:v>04:56:00</c:v>
                  </c:pt>
                  <c:pt idx="297">
                    <c:v>04:57:00</c:v>
                  </c:pt>
                  <c:pt idx="298">
                    <c:v>04:58:00</c:v>
                  </c:pt>
                  <c:pt idx="299">
                    <c:v>04:59:00</c:v>
                  </c:pt>
                  <c:pt idx="300">
                    <c:v>05:00:00</c:v>
                  </c:pt>
                  <c:pt idx="301">
                    <c:v>05:01:00</c:v>
                  </c:pt>
                  <c:pt idx="302">
                    <c:v>05:02:00</c:v>
                  </c:pt>
                  <c:pt idx="303">
                    <c:v>05:03:00</c:v>
                  </c:pt>
                  <c:pt idx="304">
                    <c:v>05:04:00</c:v>
                  </c:pt>
                  <c:pt idx="305">
                    <c:v>05:05:00</c:v>
                  </c:pt>
                  <c:pt idx="306">
                    <c:v>05:06:00</c:v>
                  </c:pt>
                  <c:pt idx="307">
                    <c:v>05:07:00</c:v>
                  </c:pt>
                  <c:pt idx="308">
                    <c:v>05:08:00</c:v>
                  </c:pt>
                  <c:pt idx="309">
                    <c:v>05:09:00</c:v>
                  </c:pt>
                  <c:pt idx="310">
                    <c:v>05:10:00</c:v>
                  </c:pt>
                  <c:pt idx="311">
                    <c:v>05:11:00</c:v>
                  </c:pt>
                  <c:pt idx="312">
                    <c:v>05:12:00</c:v>
                  </c:pt>
                  <c:pt idx="313">
                    <c:v>05:13:00</c:v>
                  </c:pt>
                  <c:pt idx="314">
                    <c:v>05:14:00</c:v>
                  </c:pt>
                  <c:pt idx="315">
                    <c:v>05:15:00</c:v>
                  </c:pt>
                  <c:pt idx="316">
                    <c:v>05:16:00</c:v>
                  </c:pt>
                  <c:pt idx="317">
                    <c:v>05:17:00</c:v>
                  </c:pt>
                  <c:pt idx="318">
                    <c:v>05:18:00</c:v>
                  </c:pt>
                  <c:pt idx="319">
                    <c:v>05:19:00</c:v>
                  </c:pt>
                  <c:pt idx="320">
                    <c:v>05:20:00</c:v>
                  </c:pt>
                  <c:pt idx="321">
                    <c:v>05:21:00</c:v>
                  </c:pt>
                  <c:pt idx="322">
                    <c:v>05:22:00</c:v>
                  </c:pt>
                  <c:pt idx="323">
                    <c:v>05:23:00</c:v>
                  </c:pt>
                  <c:pt idx="324">
                    <c:v>05:24:00</c:v>
                  </c:pt>
                  <c:pt idx="325">
                    <c:v>05:25:00</c:v>
                  </c:pt>
                  <c:pt idx="326">
                    <c:v>05:26:00</c:v>
                  </c:pt>
                  <c:pt idx="327">
                    <c:v>05:27:00</c:v>
                  </c:pt>
                  <c:pt idx="328">
                    <c:v>05:28:00</c:v>
                  </c:pt>
                  <c:pt idx="329">
                    <c:v>05:29:00</c:v>
                  </c:pt>
                  <c:pt idx="330">
                    <c:v>05:30:00</c:v>
                  </c:pt>
                  <c:pt idx="331">
                    <c:v>05:31:00</c:v>
                  </c:pt>
                  <c:pt idx="332">
                    <c:v>05:32:00</c:v>
                  </c:pt>
                  <c:pt idx="333">
                    <c:v>05:33:00</c:v>
                  </c:pt>
                  <c:pt idx="334">
                    <c:v>05:34:00</c:v>
                  </c:pt>
                  <c:pt idx="335">
                    <c:v>05:35:00</c:v>
                  </c:pt>
                  <c:pt idx="336">
                    <c:v>05:36:00</c:v>
                  </c:pt>
                  <c:pt idx="337">
                    <c:v>05:37:00</c:v>
                  </c:pt>
                  <c:pt idx="338">
                    <c:v>05:38:00</c:v>
                  </c:pt>
                  <c:pt idx="339">
                    <c:v>05:39:00</c:v>
                  </c:pt>
                  <c:pt idx="340">
                    <c:v>05:40:00</c:v>
                  </c:pt>
                  <c:pt idx="341">
                    <c:v>05:41:00</c:v>
                  </c:pt>
                  <c:pt idx="342">
                    <c:v>05:42:00</c:v>
                  </c:pt>
                  <c:pt idx="343">
                    <c:v>05:43:00</c:v>
                  </c:pt>
                  <c:pt idx="344">
                    <c:v>05:44:00</c:v>
                  </c:pt>
                  <c:pt idx="345">
                    <c:v>05:45:00</c:v>
                  </c:pt>
                  <c:pt idx="346">
                    <c:v>05:46:00</c:v>
                  </c:pt>
                  <c:pt idx="347">
                    <c:v>05:47:00</c:v>
                  </c:pt>
                  <c:pt idx="348">
                    <c:v>05:48:00</c:v>
                  </c:pt>
                  <c:pt idx="349">
                    <c:v>05:49:00</c:v>
                  </c:pt>
                  <c:pt idx="350">
                    <c:v>05:50:00</c:v>
                  </c:pt>
                  <c:pt idx="351">
                    <c:v>05:51:00</c:v>
                  </c:pt>
                  <c:pt idx="352">
                    <c:v>05:52:00</c:v>
                  </c:pt>
                  <c:pt idx="353">
                    <c:v>05:53:00</c:v>
                  </c:pt>
                  <c:pt idx="354">
                    <c:v>05:54:00</c:v>
                  </c:pt>
                  <c:pt idx="355">
                    <c:v>05:55:00</c:v>
                  </c:pt>
                  <c:pt idx="356">
                    <c:v>05:56:00</c:v>
                  </c:pt>
                  <c:pt idx="357">
                    <c:v>05:57:00</c:v>
                  </c:pt>
                  <c:pt idx="358">
                    <c:v>05:58:00</c:v>
                  </c:pt>
                  <c:pt idx="359">
                    <c:v>05:59:00</c:v>
                  </c:pt>
                  <c:pt idx="360">
                    <c:v>06:00:00</c:v>
                  </c:pt>
                  <c:pt idx="361">
                    <c:v>06:01:00</c:v>
                  </c:pt>
                  <c:pt idx="362">
                    <c:v>06:02:00</c:v>
                  </c:pt>
                  <c:pt idx="363">
                    <c:v>06:03:00</c:v>
                  </c:pt>
                  <c:pt idx="364">
                    <c:v>06:04:00</c:v>
                  </c:pt>
                  <c:pt idx="365">
                    <c:v>06:05:00</c:v>
                  </c:pt>
                  <c:pt idx="366">
                    <c:v>06:06:00</c:v>
                  </c:pt>
                  <c:pt idx="367">
                    <c:v>06:07:00</c:v>
                  </c:pt>
                  <c:pt idx="368">
                    <c:v>06:08:00</c:v>
                  </c:pt>
                  <c:pt idx="369">
                    <c:v>06:09:00</c:v>
                  </c:pt>
                  <c:pt idx="370">
                    <c:v>06:10:00</c:v>
                  </c:pt>
                  <c:pt idx="371">
                    <c:v>06:11:00</c:v>
                  </c:pt>
                  <c:pt idx="372">
                    <c:v>06:12:00</c:v>
                  </c:pt>
                  <c:pt idx="373">
                    <c:v>06:13:00</c:v>
                  </c:pt>
                  <c:pt idx="374">
                    <c:v>06:14:00</c:v>
                  </c:pt>
                  <c:pt idx="375">
                    <c:v>06:15:00</c:v>
                  </c:pt>
                  <c:pt idx="376">
                    <c:v>06:16:00</c:v>
                  </c:pt>
                  <c:pt idx="377">
                    <c:v>06:17:00</c:v>
                  </c:pt>
                  <c:pt idx="378">
                    <c:v>06:18:00</c:v>
                  </c:pt>
                  <c:pt idx="379">
                    <c:v>06:19:00</c:v>
                  </c:pt>
                  <c:pt idx="380">
                    <c:v>06:20:00</c:v>
                  </c:pt>
                  <c:pt idx="381">
                    <c:v>06:21:00</c:v>
                  </c:pt>
                  <c:pt idx="382">
                    <c:v>06:22:00</c:v>
                  </c:pt>
                  <c:pt idx="383">
                    <c:v>06:23:00</c:v>
                  </c:pt>
                  <c:pt idx="384">
                    <c:v>06:24:00</c:v>
                  </c:pt>
                  <c:pt idx="385">
                    <c:v>06:25:00</c:v>
                  </c:pt>
                  <c:pt idx="386">
                    <c:v>06:26:00</c:v>
                  </c:pt>
                  <c:pt idx="387">
                    <c:v>06:27:00</c:v>
                  </c:pt>
                  <c:pt idx="388">
                    <c:v>06:28:00</c:v>
                  </c:pt>
                  <c:pt idx="389">
                    <c:v>06:29:00</c:v>
                  </c:pt>
                  <c:pt idx="390">
                    <c:v>06:30:00</c:v>
                  </c:pt>
                  <c:pt idx="391">
                    <c:v>06:31:00</c:v>
                  </c:pt>
                  <c:pt idx="392">
                    <c:v>06:32:00</c:v>
                  </c:pt>
                  <c:pt idx="393">
                    <c:v>06:33:00</c:v>
                  </c:pt>
                  <c:pt idx="394">
                    <c:v>06:34:00</c:v>
                  </c:pt>
                  <c:pt idx="395">
                    <c:v>06:35:00</c:v>
                  </c:pt>
                  <c:pt idx="396">
                    <c:v>06:36:00</c:v>
                  </c:pt>
                  <c:pt idx="397">
                    <c:v>06:37:00</c:v>
                  </c:pt>
                  <c:pt idx="398">
                    <c:v>06:38:00</c:v>
                  </c:pt>
                  <c:pt idx="399">
                    <c:v>06:39:00</c:v>
                  </c:pt>
                  <c:pt idx="400">
                    <c:v>06:40:00</c:v>
                  </c:pt>
                  <c:pt idx="401">
                    <c:v>06:41:00</c:v>
                  </c:pt>
                  <c:pt idx="402">
                    <c:v>06:42:00</c:v>
                  </c:pt>
                  <c:pt idx="403">
                    <c:v>06:43:00</c:v>
                  </c:pt>
                  <c:pt idx="404">
                    <c:v>06:44:00</c:v>
                  </c:pt>
                  <c:pt idx="405">
                    <c:v>06:45:00</c:v>
                  </c:pt>
                  <c:pt idx="406">
                    <c:v>06:46:00</c:v>
                  </c:pt>
                  <c:pt idx="407">
                    <c:v>06:47:00</c:v>
                  </c:pt>
                  <c:pt idx="408">
                    <c:v>06:48:00</c:v>
                  </c:pt>
                  <c:pt idx="409">
                    <c:v>06:49:00</c:v>
                  </c:pt>
                  <c:pt idx="410">
                    <c:v>06:50:00</c:v>
                  </c:pt>
                  <c:pt idx="411">
                    <c:v>06:51:00</c:v>
                  </c:pt>
                  <c:pt idx="412">
                    <c:v>06:52:00</c:v>
                  </c:pt>
                  <c:pt idx="413">
                    <c:v>06:53:00</c:v>
                  </c:pt>
                  <c:pt idx="414">
                    <c:v>06:54:00</c:v>
                  </c:pt>
                  <c:pt idx="415">
                    <c:v>06:55:00</c:v>
                  </c:pt>
                  <c:pt idx="416">
                    <c:v>06:56:00</c:v>
                  </c:pt>
                  <c:pt idx="417">
                    <c:v>06:57:00</c:v>
                  </c:pt>
                  <c:pt idx="418">
                    <c:v>06:58:00</c:v>
                  </c:pt>
                  <c:pt idx="419">
                    <c:v>06:59:00</c:v>
                  </c:pt>
                  <c:pt idx="420">
                    <c:v>07:00:00</c:v>
                  </c:pt>
                  <c:pt idx="421">
                    <c:v>07:01:00</c:v>
                  </c:pt>
                  <c:pt idx="422">
                    <c:v>07:02:00</c:v>
                  </c:pt>
                  <c:pt idx="423">
                    <c:v>07:03:00</c:v>
                  </c:pt>
                  <c:pt idx="424">
                    <c:v>07:04:00</c:v>
                  </c:pt>
                  <c:pt idx="425">
                    <c:v>07:05:00</c:v>
                  </c:pt>
                  <c:pt idx="426">
                    <c:v>07:06:00</c:v>
                  </c:pt>
                  <c:pt idx="427">
                    <c:v>07:07:00</c:v>
                  </c:pt>
                  <c:pt idx="428">
                    <c:v>07:08:00</c:v>
                  </c:pt>
                  <c:pt idx="429">
                    <c:v>07:09:00</c:v>
                  </c:pt>
                  <c:pt idx="430">
                    <c:v>07:10:00</c:v>
                  </c:pt>
                  <c:pt idx="431">
                    <c:v>07:11:00</c:v>
                  </c:pt>
                  <c:pt idx="432">
                    <c:v>07:12:00</c:v>
                  </c:pt>
                  <c:pt idx="433">
                    <c:v>07:13:00</c:v>
                  </c:pt>
                  <c:pt idx="434">
                    <c:v>07:14:00</c:v>
                  </c:pt>
                  <c:pt idx="435">
                    <c:v>07:15:00</c:v>
                  </c:pt>
                  <c:pt idx="436">
                    <c:v>07:16:00</c:v>
                  </c:pt>
                  <c:pt idx="437">
                    <c:v>07:17:00</c:v>
                  </c:pt>
                  <c:pt idx="438">
                    <c:v>07:18:00</c:v>
                  </c:pt>
                  <c:pt idx="439">
                    <c:v>07:19:00</c:v>
                  </c:pt>
                  <c:pt idx="440">
                    <c:v>07:20:00</c:v>
                  </c:pt>
                  <c:pt idx="441">
                    <c:v>07:21:00</c:v>
                  </c:pt>
                  <c:pt idx="442">
                    <c:v>07:22:00</c:v>
                  </c:pt>
                  <c:pt idx="443">
                    <c:v>07:23:00</c:v>
                  </c:pt>
                  <c:pt idx="444">
                    <c:v>07:24:00</c:v>
                  </c:pt>
                  <c:pt idx="445">
                    <c:v>07:25:00</c:v>
                  </c:pt>
                  <c:pt idx="446">
                    <c:v>07:26:00</c:v>
                  </c:pt>
                  <c:pt idx="447">
                    <c:v>07:27:00</c:v>
                  </c:pt>
                  <c:pt idx="448">
                    <c:v>07:28:00</c:v>
                  </c:pt>
                  <c:pt idx="449">
                    <c:v>07:29:00</c:v>
                  </c:pt>
                  <c:pt idx="450">
                    <c:v>07:30:00</c:v>
                  </c:pt>
                  <c:pt idx="451">
                    <c:v>07:31:00</c:v>
                  </c:pt>
                  <c:pt idx="452">
                    <c:v>07:32:00</c:v>
                  </c:pt>
                  <c:pt idx="453">
                    <c:v>07:33:00</c:v>
                  </c:pt>
                  <c:pt idx="454">
                    <c:v>07:34:00</c:v>
                  </c:pt>
                  <c:pt idx="455">
                    <c:v>07:35:00</c:v>
                  </c:pt>
                  <c:pt idx="456">
                    <c:v>07:36:00</c:v>
                  </c:pt>
                  <c:pt idx="457">
                    <c:v>07:37:00</c:v>
                  </c:pt>
                  <c:pt idx="458">
                    <c:v>07:38:00</c:v>
                  </c:pt>
                  <c:pt idx="459">
                    <c:v>07:39:00</c:v>
                  </c:pt>
                  <c:pt idx="460">
                    <c:v>07:40:00</c:v>
                  </c:pt>
                  <c:pt idx="461">
                    <c:v>07:41:00</c:v>
                  </c:pt>
                  <c:pt idx="462">
                    <c:v>07:42:00</c:v>
                  </c:pt>
                  <c:pt idx="463">
                    <c:v>07:43:00</c:v>
                  </c:pt>
                  <c:pt idx="464">
                    <c:v>07:44:00</c:v>
                  </c:pt>
                  <c:pt idx="465">
                    <c:v>07:45:00</c:v>
                  </c:pt>
                  <c:pt idx="466">
                    <c:v>07:46:00</c:v>
                  </c:pt>
                  <c:pt idx="467">
                    <c:v>07:47:00</c:v>
                  </c:pt>
                  <c:pt idx="468">
                    <c:v>07:48:00</c:v>
                  </c:pt>
                  <c:pt idx="469">
                    <c:v>07:49:00</c:v>
                  </c:pt>
                  <c:pt idx="470">
                    <c:v>07:50:00</c:v>
                  </c:pt>
                  <c:pt idx="471">
                    <c:v>07:51:00</c:v>
                  </c:pt>
                  <c:pt idx="472">
                    <c:v>07:52:00</c:v>
                  </c:pt>
                  <c:pt idx="473">
                    <c:v>07:53:00</c:v>
                  </c:pt>
                  <c:pt idx="474">
                    <c:v>07:54:00</c:v>
                  </c:pt>
                  <c:pt idx="475">
                    <c:v>07:55:00</c:v>
                  </c:pt>
                  <c:pt idx="476">
                    <c:v>07:56:00</c:v>
                  </c:pt>
                  <c:pt idx="477">
                    <c:v>07:57:00</c:v>
                  </c:pt>
                  <c:pt idx="478">
                    <c:v>07:58:00</c:v>
                  </c:pt>
                  <c:pt idx="479">
                    <c:v>07:59:00</c:v>
                  </c:pt>
                  <c:pt idx="480">
                    <c:v>08:00:00</c:v>
                  </c:pt>
                  <c:pt idx="481">
                    <c:v>08:01:00</c:v>
                  </c:pt>
                  <c:pt idx="482">
                    <c:v>08:02:00</c:v>
                  </c:pt>
                  <c:pt idx="483">
                    <c:v>08:03:00</c:v>
                  </c:pt>
                  <c:pt idx="484">
                    <c:v>08:04:00</c:v>
                  </c:pt>
                  <c:pt idx="485">
                    <c:v>08:05:00</c:v>
                  </c:pt>
                  <c:pt idx="486">
                    <c:v>08:06:00</c:v>
                  </c:pt>
                  <c:pt idx="487">
                    <c:v>08:07:00</c:v>
                  </c:pt>
                  <c:pt idx="488">
                    <c:v>08:08:00</c:v>
                  </c:pt>
                  <c:pt idx="489">
                    <c:v>08:09:00</c:v>
                  </c:pt>
                  <c:pt idx="490">
                    <c:v>08:10:00</c:v>
                  </c:pt>
                  <c:pt idx="491">
                    <c:v>08:11:00</c:v>
                  </c:pt>
                  <c:pt idx="492">
                    <c:v>08:12:00</c:v>
                  </c:pt>
                  <c:pt idx="493">
                    <c:v>08:13:00</c:v>
                  </c:pt>
                  <c:pt idx="494">
                    <c:v>08:14:00</c:v>
                  </c:pt>
                  <c:pt idx="495">
                    <c:v>08:15:00</c:v>
                  </c:pt>
                  <c:pt idx="496">
                    <c:v>08:16:00</c:v>
                  </c:pt>
                  <c:pt idx="497">
                    <c:v>08:17:00</c:v>
                  </c:pt>
                  <c:pt idx="498">
                    <c:v>08:18:00</c:v>
                  </c:pt>
                  <c:pt idx="499">
                    <c:v>08:19:00</c:v>
                  </c:pt>
                  <c:pt idx="500">
                    <c:v>08:20:00</c:v>
                  </c:pt>
                  <c:pt idx="501">
                    <c:v>08:21:00</c:v>
                  </c:pt>
                  <c:pt idx="502">
                    <c:v>08:22:00</c:v>
                  </c:pt>
                  <c:pt idx="503">
                    <c:v>08:23:00</c:v>
                  </c:pt>
                  <c:pt idx="504">
                    <c:v>08:24:00</c:v>
                  </c:pt>
                  <c:pt idx="505">
                    <c:v>08:25:00</c:v>
                  </c:pt>
                  <c:pt idx="506">
                    <c:v>08:26:00</c:v>
                  </c:pt>
                  <c:pt idx="507">
                    <c:v>08:27:00</c:v>
                  </c:pt>
                  <c:pt idx="508">
                    <c:v>08:28:00</c:v>
                  </c:pt>
                  <c:pt idx="509">
                    <c:v>08:29:00</c:v>
                  </c:pt>
                  <c:pt idx="510">
                    <c:v>08:30:00</c:v>
                  </c:pt>
                  <c:pt idx="511">
                    <c:v>08:31:00</c:v>
                  </c:pt>
                  <c:pt idx="512">
                    <c:v>08:32:00</c:v>
                  </c:pt>
                  <c:pt idx="513">
                    <c:v>08:33:00</c:v>
                  </c:pt>
                  <c:pt idx="514">
                    <c:v>08:34:00</c:v>
                  </c:pt>
                  <c:pt idx="515">
                    <c:v>08:35:00</c:v>
                  </c:pt>
                  <c:pt idx="516">
                    <c:v>08:36:00</c:v>
                  </c:pt>
                  <c:pt idx="517">
                    <c:v>08:37:00</c:v>
                  </c:pt>
                  <c:pt idx="518">
                    <c:v>08:38:00</c:v>
                  </c:pt>
                  <c:pt idx="519">
                    <c:v>08:39:00</c:v>
                  </c:pt>
                  <c:pt idx="520">
                    <c:v>08:40:00</c:v>
                  </c:pt>
                  <c:pt idx="521">
                    <c:v>08:41:00</c:v>
                  </c:pt>
                  <c:pt idx="522">
                    <c:v>08:42:00</c:v>
                  </c:pt>
                  <c:pt idx="523">
                    <c:v>08:43:00</c:v>
                  </c:pt>
                  <c:pt idx="524">
                    <c:v>08:44:00</c:v>
                  </c:pt>
                  <c:pt idx="525">
                    <c:v>08:45:00</c:v>
                  </c:pt>
                  <c:pt idx="526">
                    <c:v>08:46:00</c:v>
                  </c:pt>
                  <c:pt idx="527">
                    <c:v>08:47:00</c:v>
                  </c:pt>
                  <c:pt idx="528">
                    <c:v>08:48:00</c:v>
                  </c:pt>
                  <c:pt idx="529">
                    <c:v>08:49:00</c:v>
                  </c:pt>
                  <c:pt idx="530">
                    <c:v>08:50:00</c:v>
                  </c:pt>
                  <c:pt idx="531">
                    <c:v>08:51:00</c:v>
                  </c:pt>
                  <c:pt idx="532">
                    <c:v>08:52:00</c:v>
                  </c:pt>
                  <c:pt idx="533">
                    <c:v>08:53:00</c:v>
                  </c:pt>
                  <c:pt idx="534">
                    <c:v>08:54:00</c:v>
                  </c:pt>
                  <c:pt idx="535">
                    <c:v>08:55:00</c:v>
                  </c:pt>
                  <c:pt idx="536">
                    <c:v>08:56:00</c:v>
                  </c:pt>
                  <c:pt idx="537">
                    <c:v>08:57:00</c:v>
                  </c:pt>
                  <c:pt idx="538">
                    <c:v>08:58:00</c:v>
                  </c:pt>
                  <c:pt idx="539">
                    <c:v>08:59:00</c:v>
                  </c:pt>
                  <c:pt idx="540">
                    <c:v>09:00:00</c:v>
                  </c:pt>
                  <c:pt idx="541">
                    <c:v>09:01:00</c:v>
                  </c:pt>
                  <c:pt idx="542">
                    <c:v>09:02:00</c:v>
                  </c:pt>
                  <c:pt idx="543">
                    <c:v>09:03:00</c:v>
                  </c:pt>
                  <c:pt idx="544">
                    <c:v>09:04:00</c:v>
                  </c:pt>
                  <c:pt idx="545">
                    <c:v>09:05:00</c:v>
                  </c:pt>
                  <c:pt idx="546">
                    <c:v>09:06:00</c:v>
                  </c:pt>
                  <c:pt idx="547">
                    <c:v>09:07:00</c:v>
                  </c:pt>
                  <c:pt idx="548">
                    <c:v>09:08:00</c:v>
                  </c:pt>
                  <c:pt idx="549">
                    <c:v>09:09:00</c:v>
                  </c:pt>
                  <c:pt idx="550">
                    <c:v>09:10:00</c:v>
                  </c:pt>
                  <c:pt idx="551">
                    <c:v>09:11:00</c:v>
                  </c:pt>
                  <c:pt idx="552">
                    <c:v>09:12:00</c:v>
                  </c:pt>
                  <c:pt idx="553">
                    <c:v>09:13:00</c:v>
                  </c:pt>
                  <c:pt idx="554">
                    <c:v>09:14:00</c:v>
                  </c:pt>
                  <c:pt idx="555">
                    <c:v>09:15:00</c:v>
                  </c:pt>
                  <c:pt idx="556">
                    <c:v>09:16:00</c:v>
                  </c:pt>
                  <c:pt idx="557">
                    <c:v>09:17:00</c:v>
                  </c:pt>
                  <c:pt idx="558">
                    <c:v>09:18:00</c:v>
                  </c:pt>
                  <c:pt idx="559">
                    <c:v>09:19:00</c:v>
                  </c:pt>
                  <c:pt idx="560">
                    <c:v>09:20:00</c:v>
                  </c:pt>
                  <c:pt idx="561">
                    <c:v>09:21:00</c:v>
                  </c:pt>
                  <c:pt idx="562">
                    <c:v>09:22:00</c:v>
                  </c:pt>
                  <c:pt idx="563">
                    <c:v>09:23:00</c:v>
                  </c:pt>
                  <c:pt idx="564">
                    <c:v>09:24:00</c:v>
                  </c:pt>
                  <c:pt idx="565">
                    <c:v>09:25:00</c:v>
                  </c:pt>
                  <c:pt idx="566">
                    <c:v>09:26:00</c:v>
                  </c:pt>
                  <c:pt idx="567">
                    <c:v>09:27:00</c:v>
                  </c:pt>
                  <c:pt idx="568">
                    <c:v>09:28:00</c:v>
                  </c:pt>
                  <c:pt idx="569">
                    <c:v>09:29:00</c:v>
                  </c:pt>
                  <c:pt idx="570">
                    <c:v>09:30:00</c:v>
                  </c:pt>
                  <c:pt idx="571">
                    <c:v>09:31:00</c:v>
                  </c:pt>
                  <c:pt idx="572">
                    <c:v>09:32:00</c:v>
                  </c:pt>
                  <c:pt idx="573">
                    <c:v>09:33:00</c:v>
                  </c:pt>
                  <c:pt idx="574">
                    <c:v>09:34:00</c:v>
                  </c:pt>
                  <c:pt idx="575">
                    <c:v>09:35:00</c:v>
                  </c:pt>
                  <c:pt idx="576">
                    <c:v>09:36:00</c:v>
                  </c:pt>
                  <c:pt idx="577">
                    <c:v>09:37:00</c:v>
                  </c:pt>
                  <c:pt idx="578">
                    <c:v>09:38:00</c:v>
                  </c:pt>
                  <c:pt idx="579">
                    <c:v>09:39:00</c:v>
                  </c:pt>
                  <c:pt idx="580">
                    <c:v>09:40:00</c:v>
                  </c:pt>
                  <c:pt idx="581">
                    <c:v>09:41:00</c:v>
                  </c:pt>
                  <c:pt idx="582">
                    <c:v>09:42:00</c:v>
                  </c:pt>
                  <c:pt idx="583">
                    <c:v>09:43:00</c:v>
                  </c:pt>
                  <c:pt idx="584">
                    <c:v>09:44:00</c:v>
                  </c:pt>
                  <c:pt idx="585">
                    <c:v>09:45:00</c:v>
                  </c:pt>
                  <c:pt idx="586">
                    <c:v>09:46:00</c:v>
                  </c:pt>
                  <c:pt idx="587">
                    <c:v>09:47:00</c:v>
                  </c:pt>
                  <c:pt idx="588">
                    <c:v>09:48:00</c:v>
                  </c:pt>
                  <c:pt idx="589">
                    <c:v>09:49:00</c:v>
                  </c:pt>
                  <c:pt idx="590">
                    <c:v>09:50:00</c:v>
                  </c:pt>
                  <c:pt idx="591">
                    <c:v>09:51:00</c:v>
                  </c:pt>
                  <c:pt idx="592">
                    <c:v>09:52:00</c:v>
                  </c:pt>
                  <c:pt idx="593">
                    <c:v>09:53:00</c:v>
                  </c:pt>
                  <c:pt idx="594">
                    <c:v>09:54:00</c:v>
                  </c:pt>
                  <c:pt idx="595">
                    <c:v>09:55:00</c:v>
                  </c:pt>
                  <c:pt idx="596">
                    <c:v>09:56:00</c:v>
                  </c:pt>
                  <c:pt idx="597">
                    <c:v>09:57:00</c:v>
                  </c:pt>
                  <c:pt idx="598">
                    <c:v>09:58:00</c:v>
                  </c:pt>
                  <c:pt idx="599">
                    <c:v>09:59:00</c:v>
                  </c:pt>
                  <c:pt idx="600">
                    <c:v>10:00:00</c:v>
                  </c:pt>
                  <c:pt idx="601">
                    <c:v>10:01:00</c:v>
                  </c:pt>
                  <c:pt idx="602">
                    <c:v>10:02:00</c:v>
                  </c:pt>
                  <c:pt idx="603">
                    <c:v>10:03:00</c:v>
                  </c:pt>
                  <c:pt idx="604">
                    <c:v>10:04:00</c:v>
                  </c:pt>
                  <c:pt idx="605">
                    <c:v>10:05:00</c:v>
                  </c:pt>
                  <c:pt idx="606">
                    <c:v>10:06:00</c:v>
                  </c:pt>
                  <c:pt idx="607">
                    <c:v>10:07:00</c:v>
                  </c:pt>
                  <c:pt idx="608">
                    <c:v>10:08:00</c:v>
                  </c:pt>
                  <c:pt idx="609">
                    <c:v>10:09:00</c:v>
                  </c:pt>
                  <c:pt idx="610">
                    <c:v>10:10:00</c:v>
                  </c:pt>
                  <c:pt idx="611">
                    <c:v>10:11:00</c:v>
                  </c:pt>
                  <c:pt idx="612">
                    <c:v>10:12:00</c:v>
                  </c:pt>
                  <c:pt idx="613">
                    <c:v>10:13:00</c:v>
                  </c:pt>
                  <c:pt idx="614">
                    <c:v>10:14:00</c:v>
                  </c:pt>
                  <c:pt idx="615">
                    <c:v>10:15:00</c:v>
                  </c:pt>
                  <c:pt idx="616">
                    <c:v>10:16:00</c:v>
                  </c:pt>
                  <c:pt idx="617">
                    <c:v>10:17:00</c:v>
                  </c:pt>
                  <c:pt idx="618">
                    <c:v>10:18:00</c:v>
                  </c:pt>
                  <c:pt idx="619">
                    <c:v>10:19:00</c:v>
                  </c:pt>
                  <c:pt idx="620">
                    <c:v>10:20:00</c:v>
                  </c:pt>
                  <c:pt idx="621">
                    <c:v>10:21:00</c:v>
                  </c:pt>
                  <c:pt idx="622">
                    <c:v>10:22:00</c:v>
                  </c:pt>
                  <c:pt idx="623">
                    <c:v>10:23:00</c:v>
                  </c:pt>
                  <c:pt idx="624">
                    <c:v>10:24:00</c:v>
                  </c:pt>
                  <c:pt idx="625">
                    <c:v>10:25:00</c:v>
                  </c:pt>
                  <c:pt idx="626">
                    <c:v>10:26:00</c:v>
                  </c:pt>
                  <c:pt idx="627">
                    <c:v>10:27:00</c:v>
                  </c:pt>
                  <c:pt idx="628">
                    <c:v>10:28:00</c:v>
                  </c:pt>
                  <c:pt idx="629">
                    <c:v>10:29:00</c:v>
                  </c:pt>
                  <c:pt idx="630">
                    <c:v>10:30:00</c:v>
                  </c:pt>
                  <c:pt idx="631">
                    <c:v>10:31:00</c:v>
                  </c:pt>
                  <c:pt idx="632">
                    <c:v>10:32:00</c:v>
                  </c:pt>
                  <c:pt idx="633">
                    <c:v>10:33:00</c:v>
                  </c:pt>
                  <c:pt idx="634">
                    <c:v>10:34:00</c:v>
                  </c:pt>
                  <c:pt idx="635">
                    <c:v>10:35:00</c:v>
                  </c:pt>
                  <c:pt idx="636">
                    <c:v>10:36:00</c:v>
                  </c:pt>
                  <c:pt idx="637">
                    <c:v>10:37:00</c:v>
                  </c:pt>
                  <c:pt idx="638">
                    <c:v>10:38:00</c:v>
                  </c:pt>
                  <c:pt idx="639">
                    <c:v>10:39:00</c:v>
                  </c:pt>
                  <c:pt idx="640">
                    <c:v>10:40:00</c:v>
                  </c:pt>
                  <c:pt idx="641">
                    <c:v>10:41:00</c:v>
                  </c:pt>
                  <c:pt idx="642">
                    <c:v>10:42:00</c:v>
                  </c:pt>
                  <c:pt idx="643">
                    <c:v>10:43:00</c:v>
                  </c:pt>
                  <c:pt idx="644">
                    <c:v>10:44:00</c:v>
                  </c:pt>
                  <c:pt idx="645">
                    <c:v>10:45:00</c:v>
                  </c:pt>
                  <c:pt idx="646">
                    <c:v>10:46:00</c:v>
                  </c:pt>
                  <c:pt idx="647">
                    <c:v>10:47:00</c:v>
                  </c:pt>
                  <c:pt idx="648">
                    <c:v>10:48:00</c:v>
                  </c:pt>
                  <c:pt idx="649">
                    <c:v>10:49:00</c:v>
                  </c:pt>
                  <c:pt idx="650">
                    <c:v>10:50:00</c:v>
                  </c:pt>
                  <c:pt idx="651">
                    <c:v>10:51:00</c:v>
                  </c:pt>
                  <c:pt idx="652">
                    <c:v>10:52:00</c:v>
                  </c:pt>
                  <c:pt idx="653">
                    <c:v>10:53:00</c:v>
                  </c:pt>
                  <c:pt idx="654">
                    <c:v>10:54:00</c:v>
                  </c:pt>
                  <c:pt idx="655">
                    <c:v>10:55:00</c:v>
                  </c:pt>
                  <c:pt idx="656">
                    <c:v>10:56:00</c:v>
                  </c:pt>
                  <c:pt idx="657">
                    <c:v>10:57:00</c:v>
                  </c:pt>
                  <c:pt idx="658">
                    <c:v>10:58:00</c:v>
                  </c:pt>
                  <c:pt idx="659">
                    <c:v>10:59:00</c:v>
                  </c:pt>
                  <c:pt idx="660">
                    <c:v>11:00:00</c:v>
                  </c:pt>
                  <c:pt idx="661">
                    <c:v>11:01:00</c:v>
                  </c:pt>
                  <c:pt idx="662">
                    <c:v>11:02:00</c:v>
                  </c:pt>
                  <c:pt idx="663">
                    <c:v>11:03:00</c:v>
                  </c:pt>
                  <c:pt idx="664">
                    <c:v>11:04:00</c:v>
                  </c:pt>
                  <c:pt idx="665">
                    <c:v>11:05:00</c:v>
                  </c:pt>
                  <c:pt idx="666">
                    <c:v>11:06:00</c:v>
                  </c:pt>
                  <c:pt idx="667">
                    <c:v>11:07:00</c:v>
                  </c:pt>
                  <c:pt idx="668">
                    <c:v>11:08:00</c:v>
                  </c:pt>
                  <c:pt idx="669">
                    <c:v>11:09:00</c:v>
                  </c:pt>
                  <c:pt idx="670">
                    <c:v>11:10:00</c:v>
                  </c:pt>
                  <c:pt idx="671">
                    <c:v>11:11:00</c:v>
                  </c:pt>
                  <c:pt idx="672">
                    <c:v>11:12:00</c:v>
                  </c:pt>
                  <c:pt idx="673">
                    <c:v>11:13:00</c:v>
                  </c:pt>
                  <c:pt idx="674">
                    <c:v>11:14:00</c:v>
                  </c:pt>
                  <c:pt idx="675">
                    <c:v>11:15:00</c:v>
                  </c:pt>
                  <c:pt idx="676">
                    <c:v>11:16:00</c:v>
                  </c:pt>
                  <c:pt idx="677">
                    <c:v>11:17:00</c:v>
                  </c:pt>
                  <c:pt idx="678">
                    <c:v>11:18:00</c:v>
                  </c:pt>
                  <c:pt idx="679">
                    <c:v>11:19:00</c:v>
                  </c:pt>
                  <c:pt idx="680">
                    <c:v>11:20:00</c:v>
                  </c:pt>
                  <c:pt idx="681">
                    <c:v>11:21:00</c:v>
                  </c:pt>
                  <c:pt idx="682">
                    <c:v>11:22:00</c:v>
                  </c:pt>
                  <c:pt idx="683">
                    <c:v>11:23:00</c:v>
                  </c:pt>
                  <c:pt idx="684">
                    <c:v>11:24:00</c:v>
                  </c:pt>
                  <c:pt idx="685">
                    <c:v>11:25:00</c:v>
                  </c:pt>
                  <c:pt idx="686">
                    <c:v>11:26:00</c:v>
                  </c:pt>
                  <c:pt idx="687">
                    <c:v>11:27:00</c:v>
                  </c:pt>
                  <c:pt idx="688">
                    <c:v>11:28:00</c:v>
                  </c:pt>
                  <c:pt idx="689">
                    <c:v>11:29:00</c:v>
                  </c:pt>
                  <c:pt idx="690">
                    <c:v>11:30:00</c:v>
                  </c:pt>
                  <c:pt idx="691">
                    <c:v>11:31:00</c:v>
                  </c:pt>
                  <c:pt idx="692">
                    <c:v>11:32:00</c:v>
                  </c:pt>
                  <c:pt idx="693">
                    <c:v>11:33:00</c:v>
                  </c:pt>
                  <c:pt idx="694">
                    <c:v>11:34:00</c:v>
                  </c:pt>
                  <c:pt idx="695">
                    <c:v>11:35:00</c:v>
                  </c:pt>
                  <c:pt idx="696">
                    <c:v>11:36:00</c:v>
                  </c:pt>
                  <c:pt idx="697">
                    <c:v>11:37:00</c:v>
                  </c:pt>
                  <c:pt idx="698">
                    <c:v>11:38:00</c:v>
                  </c:pt>
                  <c:pt idx="699">
                    <c:v>11:39:00</c:v>
                  </c:pt>
                  <c:pt idx="700">
                    <c:v>11:40:00</c:v>
                  </c:pt>
                  <c:pt idx="701">
                    <c:v>11:41:00</c:v>
                  </c:pt>
                  <c:pt idx="702">
                    <c:v>11:42:00</c:v>
                  </c:pt>
                  <c:pt idx="703">
                    <c:v>11:43:00</c:v>
                  </c:pt>
                  <c:pt idx="704">
                    <c:v>11:44:00</c:v>
                  </c:pt>
                  <c:pt idx="705">
                    <c:v>11:45:00</c:v>
                  </c:pt>
                  <c:pt idx="706">
                    <c:v>11:46:00</c:v>
                  </c:pt>
                  <c:pt idx="707">
                    <c:v>11:47:00</c:v>
                  </c:pt>
                  <c:pt idx="708">
                    <c:v>11:48:00</c:v>
                  </c:pt>
                  <c:pt idx="709">
                    <c:v>11:49:00</c:v>
                  </c:pt>
                  <c:pt idx="710">
                    <c:v>11:50:00</c:v>
                  </c:pt>
                  <c:pt idx="711">
                    <c:v>11:51:00</c:v>
                  </c:pt>
                  <c:pt idx="712">
                    <c:v>11:52:00</c:v>
                  </c:pt>
                  <c:pt idx="713">
                    <c:v>11:53:00</c:v>
                  </c:pt>
                  <c:pt idx="714">
                    <c:v>11:54:00</c:v>
                  </c:pt>
                  <c:pt idx="715">
                    <c:v>11:55:00</c:v>
                  </c:pt>
                  <c:pt idx="716">
                    <c:v>11:56:00</c:v>
                  </c:pt>
                  <c:pt idx="717">
                    <c:v>11:57:00</c:v>
                  </c:pt>
                  <c:pt idx="718">
                    <c:v>11:58:00</c:v>
                  </c:pt>
                  <c:pt idx="719">
                    <c:v>11:59:00</c:v>
                  </c:pt>
                  <c:pt idx="720">
                    <c:v>12:00:00</c:v>
                  </c:pt>
                  <c:pt idx="721">
                    <c:v>12:01:00</c:v>
                  </c:pt>
                  <c:pt idx="722">
                    <c:v>12:02:00</c:v>
                  </c:pt>
                  <c:pt idx="723">
                    <c:v>12:03:00</c:v>
                  </c:pt>
                  <c:pt idx="724">
                    <c:v>12:04:00</c:v>
                  </c:pt>
                  <c:pt idx="725">
                    <c:v>12:05:00</c:v>
                  </c:pt>
                  <c:pt idx="726">
                    <c:v>12:06:00</c:v>
                  </c:pt>
                  <c:pt idx="727">
                    <c:v>12:07:00</c:v>
                  </c:pt>
                  <c:pt idx="728">
                    <c:v>12:08:00</c:v>
                  </c:pt>
                  <c:pt idx="729">
                    <c:v>12:09:00</c:v>
                  </c:pt>
                  <c:pt idx="730">
                    <c:v>12:10:00</c:v>
                  </c:pt>
                  <c:pt idx="731">
                    <c:v>12:11:00</c:v>
                  </c:pt>
                  <c:pt idx="732">
                    <c:v>12:12:00</c:v>
                  </c:pt>
                  <c:pt idx="733">
                    <c:v>12:13:00</c:v>
                  </c:pt>
                  <c:pt idx="734">
                    <c:v>12:14:00</c:v>
                  </c:pt>
                  <c:pt idx="735">
                    <c:v>12:15:00</c:v>
                  </c:pt>
                  <c:pt idx="736">
                    <c:v>12:16:00</c:v>
                  </c:pt>
                  <c:pt idx="737">
                    <c:v>12:17:00</c:v>
                  </c:pt>
                  <c:pt idx="738">
                    <c:v>12:18:00</c:v>
                  </c:pt>
                  <c:pt idx="739">
                    <c:v>12:19:00</c:v>
                  </c:pt>
                  <c:pt idx="740">
                    <c:v>12:20:00</c:v>
                  </c:pt>
                  <c:pt idx="741">
                    <c:v>12:21:00</c:v>
                  </c:pt>
                  <c:pt idx="742">
                    <c:v>12:22:00</c:v>
                  </c:pt>
                  <c:pt idx="743">
                    <c:v>12:23:00</c:v>
                  </c:pt>
                  <c:pt idx="744">
                    <c:v>12:24:00</c:v>
                  </c:pt>
                  <c:pt idx="745">
                    <c:v>12:25:00</c:v>
                  </c:pt>
                  <c:pt idx="746">
                    <c:v>12:26:00</c:v>
                  </c:pt>
                  <c:pt idx="747">
                    <c:v>12:27:00</c:v>
                  </c:pt>
                  <c:pt idx="748">
                    <c:v>12:28:00</c:v>
                  </c:pt>
                  <c:pt idx="749">
                    <c:v>12:29:00</c:v>
                  </c:pt>
                  <c:pt idx="750">
                    <c:v>12:30:00</c:v>
                  </c:pt>
                  <c:pt idx="751">
                    <c:v>12:31:00</c:v>
                  </c:pt>
                  <c:pt idx="752">
                    <c:v>12:32:00</c:v>
                  </c:pt>
                  <c:pt idx="753">
                    <c:v>12:33:00</c:v>
                  </c:pt>
                  <c:pt idx="754">
                    <c:v>12:34:00</c:v>
                  </c:pt>
                  <c:pt idx="755">
                    <c:v>12:35:00</c:v>
                  </c:pt>
                  <c:pt idx="756">
                    <c:v>12:36:00</c:v>
                  </c:pt>
                  <c:pt idx="757">
                    <c:v>12:37:00</c:v>
                  </c:pt>
                  <c:pt idx="758">
                    <c:v>12:38:00</c:v>
                  </c:pt>
                  <c:pt idx="759">
                    <c:v>12:39:00</c:v>
                  </c:pt>
                  <c:pt idx="760">
                    <c:v>12:40:00</c:v>
                  </c:pt>
                  <c:pt idx="761">
                    <c:v>12:41:00</c:v>
                  </c:pt>
                  <c:pt idx="762">
                    <c:v>12:42:00</c:v>
                  </c:pt>
                  <c:pt idx="763">
                    <c:v>12:43:00</c:v>
                  </c:pt>
                  <c:pt idx="764">
                    <c:v>12:44:00</c:v>
                  </c:pt>
                  <c:pt idx="765">
                    <c:v>12:45:00</c:v>
                  </c:pt>
                  <c:pt idx="766">
                    <c:v>12:46:00</c:v>
                  </c:pt>
                  <c:pt idx="767">
                    <c:v>12:47:00</c:v>
                  </c:pt>
                  <c:pt idx="768">
                    <c:v>12:48:00</c:v>
                  </c:pt>
                  <c:pt idx="769">
                    <c:v>12:49:00</c:v>
                  </c:pt>
                  <c:pt idx="770">
                    <c:v>12:50:00</c:v>
                  </c:pt>
                  <c:pt idx="771">
                    <c:v>12:51:00</c:v>
                  </c:pt>
                  <c:pt idx="772">
                    <c:v>12:52:00</c:v>
                  </c:pt>
                  <c:pt idx="773">
                    <c:v>12:53:00</c:v>
                  </c:pt>
                  <c:pt idx="774">
                    <c:v>12:54:00</c:v>
                  </c:pt>
                  <c:pt idx="775">
                    <c:v>12:55:00</c:v>
                  </c:pt>
                  <c:pt idx="776">
                    <c:v>12:56:00</c:v>
                  </c:pt>
                  <c:pt idx="777">
                    <c:v>12:57:00</c:v>
                  </c:pt>
                  <c:pt idx="778">
                    <c:v>12:58:00</c:v>
                  </c:pt>
                  <c:pt idx="779">
                    <c:v>12:59:00</c:v>
                  </c:pt>
                  <c:pt idx="780">
                    <c:v>13:00:00</c:v>
                  </c:pt>
                  <c:pt idx="781">
                    <c:v>13:01:00</c:v>
                  </c:pt>
                  <c:pt idx="782">
                    <c:v>13:02:00</c:v>
                  </c:pt>
                  <c:pt idx="783">
                    <c:v>13:03:00</c:v>
                  </c:pt>
                  <c:pt idx="784">
                    <c:v>13:04:00</c:v>
                  </c:pt>
                  <c:pt idx="785">
                    <c:v>13:05:00</c:v>
                  </c:pt>
                  <c:pt idx="786">
                    <c:v>13:06:00</c:v>
                  </c:pt>
                  <c:pt idx="787">
                    <c:v>13:07:00</c:v>
                  </c:pt>
                  <c:pt idx="788">
                    <c:v>13:08:00</c:v>
                  </c:pt>
                  <c:pt idx="789">
                    <c:v>13:09:00</c:v>
                  </c:pt>
                  <c:pt idx="790">
                    <c:v>13:10:00</c:v>
                  </c:pt>
                  <c:pt idx="791">
                    <c:v>13:11:00</c:v>
                  </c:pt>
                  <c:pt idx="792">
                    <c:v>13:12:00</c:v>
                  </c:pt>
                  <c:pt idx="793">
                    <c:v>13:13:00</c:v>
                  </c:pt>
                  <c:pt idx="794">
                    <c:v>13:14:00</c:v>
                  </c:pt>
                  <c:pt idx="795">
                    <c:v>13:15:00</c:v>
                  </c:pt>
                  <c:pt idx="796">
                    <c:v>13:16:00</c:v>
                  </c:pt>
                  <c:pt idx="797">
                    <c:v>13:17:00</c:v>
                  </c:pt>
                  <c:pt idx="798">
                    <c:v>13:18:00</c:v>
                  </c:pt>
                  <c:pt idx="799">
                    <c:v>13:19:00</c:v>
                  </c:pt>
                  <c:pt idx="800">
                    <c:v>13:20:00</c:v>
                  </c:pt>
                  <c:pt idx="801">
                    <c:v>13:21:00</c:v>
                  </c:pt>
                  <c:pt idx="802">
                    <c:v>13:22:00</c:v>
                  </c:pt>
                  <c:pt idx="803">
                    <c:v>13:23:00</c:v>
                  </c:pt>
                  <c:pt idx="804">
                    <c:v>13:24:00</c:v>
                  </c:pt>
                  <c:pt idx="805">
                    <c:v>13:25:00</c:v>
                  </c:pt>
                  <c:pt idx="806">
                    <c:v>13:26:00</c:v>
                  </c:pt>
                  <c:pt idx="807">
                    <c:v>13:27:00</c:v>
                  </c:pt>
                  <c:pt idx="808">
                    <c:v>13:28:00</c:v>
                  </c:pt>
                  <c:pt idx="809">
                    <c:v>13:29:00</c:v>
                  </c:pt>
                  <c:pt idx="810">
                    <c:v>13:30:00</c:v>
                  </c:pt>
                  <c:pt idx="811">
                    <c:v>13:31:00</c:v>
                  </c:pt>
                  <c:pt idx="812">
                    <c:v>13:32:00</c:v>
                  </c:pt>
                  <c:pt idx="813">
                    <c:v>13:33:00</c:v>
                  </c:pt>
                  <c:pt idx="814">
                    <c:v>13:34:00</c:v>
                  </c:pt>
                  <c:pt idx="815">
                    <c:v>13:35:00</c:v>
                  </c:pt>
                  <c:pt idx="816">
                    <c:v>13:36:00</c:v>
                  </c:pt>
                  <c:pt idx="817">
                    <c:v>13:37:00</c:v>
                  </c:pt>
                  <c:pt idx="818">
                    <c:v>13:38:00</c:v>
                  </c:pt>
                  <c:pt idx="819">
                    <c:v>13:39:00</c:v>
                  </c:pt>
                  <c:pt idx="820">
                    <c:v>13:40:00</c:v>
                  </c:pt>
                  <c:pt idx="821">
                    <c:v>13:41:00</c:v>
                  </c:pt>
                  <c:pt idx="822">
                    <c:v>13:42:00</c:v>
                  </c:pt>
                  <c:pt idx="823">
                    <c:v>13:43:00</c:v>
                  </c:pt>
                  <c:pt idx="824">
                    <c:v>13:44:00</c:v>
                  </c:pt>
                  <c:pt idx="825">
                    <c:v>13:45:00</c:v>
                  </c:pt>
                  <c:pt idx="826">
                    <c:v>13:46:00</c:v>
                  </c:pt>
                  <c:pt idx="827">
                    <c:v>13:47:00</c:v>
                  </c:pt>
                  <c:pt idx="828">
                    <c:v>13:48:00</c:v>
                  </c:pt>
                  <c:pt idx="829">
                    <c:v>13:49:00</c:v>
                  </c:pt>
                  <c:pt idx="830">
                    <c:v>13:50:00</c:v>
                  </c:pt>
                  <c:pt idx="831">
                    <c:v>13:51:00</c:v>
                  </c:pt>
                  <c:pt idx="832">
                    <c:v>13:52:00</c:v>
                  </c:pt>
                  <c:pt idx="833">
                    <c:v>13:53:00</c:v>
                  </c:pt>
                  <c:pt idx="834">
                    <c:v>13:54:00</c:v>
                  </c:pt>
                  <c:pt idx="835">
                    <c:v>13:55:00</c:v>
                  </c:pt>
                  <c:pt idx="836">
                    <c:v>13:56:00</c:v>
                  </c:pt>
                  <c:pt idx="837">
                    <c:v>13:57:00</c:v>
                  </c:pt>
                  <c:pt idx="838">
                    <c:v>13:58:00</c:v>
                  </c:pt>
                  <c:pt idx="839">
                    <c:v>13:59:00</c:v>
                  </c:pt>
                  <c:pt idx="840">
                    <c:v>14:00:00</c:v>
                  </c:pt>
                  <c:pt idx="841">
                    <c:v>14:01:00</c:v>
                  </c:pt>
                  <c:pt idx="842">
                    <c:v>14:02:00</c:v>
                  </c:pt>
                  <c:pt idx="843">
                    <c:v>14:03:00</c:v>
                  </c:pt>
                  <c:pt idx="844">
                    <c:v>14:04:00</c:v>
                  </c:pt>
                  <c:pt idx="845">
                    <c:v>14:05:00</c:v>
                  </c:pt>
                  <c:pt idx="846">
                    <c:v>14:06:00</c:v>
                  </c:pt>
                  <c:pt idx="847">
                    <c:v>14:07:00</c:v>
                  </c:pt>
                  <c:pt idx="848">
                    <c:v>14:08:00</c:v>
                  </c:pt>
                  <c:pt idx="849">
                    <c:v>14:09:00</c:v>
                  </c:pt>
                  <c:pt idx="850">
                    <c:v>14:10:00</c:v>
                  </c:pt>
                  <c:pt idx="851">
                    <c:v>14:11:00</c:v>
                  </c:pt>
                  <c:pt idx="852">
                    <c:v>14:12:00</c:v>
                  </c:pt>
                  <c:pt idx="853">
                    <c:v>14:13:00</c:v>
                  </c:pt>
                  <c:pt idx="854">
                    <c:v>14:14:00</c:v>
                  </c:pt>
                  <c:pt idx="855">
                    <c:v>14:15:00</c:v>
                  </c:pt>
                  <c:pt idx="856">
                    <c:v>14:16:00</c:v>
                  </c:pt>
                  <c:pt idx="857">
                    <c:v>14:17:00</c:v>
                  </c:pt>
                  <c:pt idx="858">
                    <c:v>14:18:00</c:v>
                  </c:pt>
                  <c:pt idx="859">
                    <c:v>14:19:00</c:v>
                  </c:pt>
                  <c:pt idx="860">
                    <c:v>14:20:00</c:v>
                  </c:pt>
                  <c:pt idx="861">
                    <c:v>14:21:00</c:v>
                  </c:pt>
                  <c:pt idx="862">
                    <c:v>14:22:00</c:v>
                  </c:pt>
                  <c:pt idx="863">
                    <c:v>14:23:00</c:v>
                  </c:pt>
                  <c:pt idx="864">
                    <c:v>14:24:00</c:v>
                  </c:pt>
                  <c:pt idx="865">
                    <c:v>14:25:00</c:v>
                  </c:pt>
                  <c:pt idx="866">
                    <c:v>14:26:00</c:v>
                  </c:pt>
                  <c:pt idx="867">
                    <c:v>14:27:00</c:v>
                  </c:pt>
                  <c:pt idx="868">
                    <c:v>14:28:00</c:v>
                  </c:pt>
                  <c:pt idx="869">
                    <c:v>14:29:00</c:v>
                  </c:pt>
                  <c:pt idx="870">
                    <c:v>14:30:00</c:v>
                  </c:pt>
                  <c:pt idx="871">
                    <c:v>14:31:00</c:v>
                  </c:pt>
                  <c:pt idx="872">
                    <c:v>14:32:00</c:v>
                  </c:pt>
                  <c:pt idx="873">
                    <c:v>14:33:00</c:v>
                  </c:pt>
                  <c:pt idx="874">
                    <c:v>14:34:00</c:v>
                  </c:pt>
                  <c:pt idx="875">
                    <c:v>14:35:00</c:v>
                  </c:pt>
                  <c:pt idx="876">
                    <c:v>14:36:00</c:v>
                  </c:pt>
                  <c:pt idx="877">
                    <c:v>14:37:00</c:v>
                  </c:pt>
                  <c:pt idx="878">
                    <c:v>14:38:00</c:v>
                  </c:pt>
                  <c:pt idx="879">
                    <c:v>14:39:00</c:v>
                  </c:pt>
                  <c:pt idx="880">
                    <c:v>14:40:00</c:v>
                  </c:pt>
                  <c:pt idx="881">
                    <c:v>14:41:00</c:v>
                  </c:pt>
                  <c:pt idx="882">
                    <c:v>14:42:00</c:v>
                  </c:pt>
                  <c:pt idx="883">
                    <c:v>14:43:00</c:v>
                  </c:pt>
                  <c:pt idx="884">
                    <c:v>14:44:00</c:v>
                  </c:pt>
                  <c:pt idx="885">
                    <c:v>14:45:00</c:v>
                  </c:pt>
                  <c:pt idx="886">
                    <c:v>14:46:00</c:v>
                  </c:pt>
                  <c:pt idx="887">
                    <c:v>14:47:00</c:v>
                  </c:pt>
                  <c:pt idx="888">
                    <c:v>14:48:00</c:v>
                  </c:pt>
                  <c:pt idx="889">
                    <c:v>14:49:00</c:v>
                  </c:pt>
                  <c:pt idx="890">
                    <c:v>14:50:00</c:v>
                  </c:pt>
                  <c:pt idx="891">
                    <c:v>14:51:00</c:v>
                  </c:pt>
                  <c:pt idx="892">
                    <c:v>14:52:00</c:v>
                  </c:pt>
                  <c:pt idx="893">
                    <c:v>14:53:00</c:v>
                  </c:pt>
                  <c:pt idx="894">
                    <c:v>14:54:00</c:v>
                  </c:pt>
                  <c:pt idx="895">
                    <c:v>14:55:00</c:v>
                  </c:pt>
                  <c:pt idx="896">
                    <c:v>14:56:00</c:v>
                  </c:pt>
                  <c:pt idx="897">
                    <c:v>14:57:00</c:v>
                  </c:pt>
                  <c:pt idx="898">
                    <c:v>14:58:00</c:v>
                  </c:pt>
                  <c:pt idx="899">
                    <c:v>14:59:00</c:v>
                  </c:pt>
                  <c:pt idx="900">
                    <c:v>15:00:00</c:v>
                  </c:pt>
                  <c:pt idx="901">
                    <c:v>15:01:00</c:v>
                  </c:pt>
                  <c:pt idx="902">
                    <c:v>15:02:00</c:v>
                  </c:pt>
                  <c:pt idx="903">
                    <c:v>15:03:00</c:v>
                  </c:pt>
                  <c:pt idx="904">
                    <c:v>15:04:00</c:v>
                  </c:pt>
                  <c:pt idx="905">
                    <c:v>15:05:00</c:v>
                  </c:pt>
                  <c:pt idx="906">
                    <c:v>15:06:00</c:v>
                  </c:pt>
                  <c:pt idx="907">
                    <c:v>15:07:00</c:v>
                  </c:pt>
                  <c:pt idx="908">
                    <c:v>15:08:00</c:v>
                  </c:pt>
                  <c:pt idx="909">
                    <c:v>15:09:00</c:v>
                  </c:pt>
                  <c:pt idx="910">
                    <c:v>15:10:00</c:v>
                  </c:pt>
                  <c:pt idx="911">
                    <c:v>15:11:00</c:v>
                  </c:pt>
                  <c:pt idx="912">
                    <c:v>15:12:00</c:v>
                  </c:pt>
                  <c:pt idx="913">
                    <c:v>15:13:00</c:v>
                  </c:pt>
                  <c:pt idx="914">
                    <c:v>15:14:00</c:v>
                  </c:pt>
                  <c:pt idx="915">
                    <c:v>15:15:00</c:v>
                  </c:pt>
                  <c:pt idx="916">
                    <c:v>15:16:00</c:v>
                  </c:pt>
                  <c:pt idx="917">
                    <c:v>15:17:00</c:v>
                  </c:pt>
                  <c:pt idx="918">
                    <c:v>15:18:00</c:v>
                  </c:pt>
                  <c:pt idx="919">
                    <c:v>15:19:00</c:v>
                  </c:pt>
                  <c:pt idx="920">
                    <c:v>15:20:00</c:v>
                  </c:pt>
                  <c:pt idx="921">
                    <c:v>15:21:00</c:v>
                  </c:pt>
                  <c:pt idx="922">
                    <c:v>15:22:00</c:v>
                  </c:pt>
                  <c:pt idx="923">
                    <c:v>15:23:00</c:v>
                  </c:pt>
                  <c:pt idx="924">
                    <c:v>15:24:00</c:v>
                  </c:pt>
                  <c:pt idx="925">
                    <c:v>15:25:00</c:v>
                  </c:pt>
                  <c:pt idx="926">
                    <c:v>15:26:00</c:v>
                  </c:pt>
                  <c:pt idx="927">
                    <c:v>15:27:00</c:v>
                  </c:pt>
                  <c:pt idx="928">
                    <c:v>15:28:00</c:v>
                  </c:pt>
                  <c:pt idx="929">
                    <c:v>15:29:00</c:v>
                  </c:pt>
                  <c:pt idx="930">
                    <c:v>15:30:00</c:v>
                  </c:pt>
                  <c:pt idx="931">
                    <c:v>15:31:00</c:v>
                  </c:pt>
                  <c:pt idx="932">
                    <c:v>15:32:00</c:v>
                  </c:pt>
                  <c:pt idx="933">
                    <c:v>15:33:00</c:v>
                  </c:pt>
                  <c:pt idx="934">
                    <c:v>15:34:00</c:v>
                  </c:pt>
                  <c:pt idx="935">
                    <c:v>15:35:00</c:v>
                  </c:pt>
                  <c:pt idx="936">
                    <c:v>15:36:00</c:v>
                  </c:pt>
                  <c:pt idx="937">
                    <c:v>15:37:00</c:v>
                  </c:pt>
                  <c:pt idx="938">
                    <c:v>15:38:00</c:v>
                  </c:pt>
                  <c:pt idx="939">
                    <c:v>15:39:00</c:v>
                  </c:pt>
                  <c:pt idx="940">
                    <c:v>15:40:00</c:v>
                  </c:pt>
                  <c:pt idx="941">
                    <c:v>15:41:00</c:v>
                  </c:pt>
                  <c:pt idx="942">
                    <c:v>15:42:00</c:v>
                  </c:pt>
                  <c:pt idx="943">
                    <c:v>15:43:00</c:v>
                  </c:pt>
                  <c:pt idx="944">
                    <c:v>15:44:00</c:v>
                  </c:pt>
                  <c:pt idx="945">
                    <c:v>15:45:00</c:v>
                  </c:pt>
                  <c:pt idx="946">
                    <c:v>15:46:00</c:v>
                  </c:pt>
                  <c:pt idx="947">
                    <c:v>15:47:00</c:v>
                  </c:pt>
                  <c:pt idx="948">
                    <c:v>15:48:00</c:v>
                  </c:pt>
                  <c:pt idx="949">
                    <c:v>15:49:00</c:v>
                  </c:pt>
                  <c:pt idx="950">
                    <c:v>15:50:00</c:v>
                  </c:pt>
                  <c:pt idx="951">
                    <c:v>15:51:00</c:v>
                  </c:pt>
                  <c:pt idx="952">
                    <c:v>15:52:00</c:v>
                  </c:pt>
                  <c:pt idx="953">
                    <c:v>15:53:00</c:v>
                  </c:pt>
                  <c:pt idx="954">
                    <c:v>15:54:00</c:v>
                  </c:pt>
                  <c:pt idx="955">
                    <c:v>15:55:00</c:v>
                  </c:pt>
                  <c:pt idx="956">
                    <c:v>15:56:00</c:v>
                  </c:pt>
                  <c:pt idx="957">
                    <c:v>15:57:00</c:v>
                  </c:pt>
                  <c:pt idx="958">
                    <c:v>15:58:00</c:v>
                  </c:pt>
                  <c:pt idx="959">
                    <c:v>15:59:00</c:v>
                  </c:pt>
                  <c:pt idx="960">
                    <c:v>16:00:00</c:v>
                  </c:pt>
                  <c:pt idx="961">
                    <c:v>16:01:00</c:v>
                  </c:pt>
                  <c:pt idx="962">
                    <c:v>16:02:00</c:v>
                  </c:pt>
                  <c:pt idx="963">
                    <c:v>16:03:00</c:v>
                  </c:pt>
                  <c:pt idx="964">
                    <c:v>16:04:00</c:v>
                  </c:pt>
                  <c:pt idx="965">
                    <c:v>16:05:00</c:v>
                  </c:pt>
                  <c:pt idx="966">
                    <c:v>16:06:00</c:v>
                  </c:pt>
                  <c:pt idx="967">
                    <c:v>16:07:00</c:v>
                  </c:pt>
                  <c:pt idx="968">
                    <c:v>16:08:00</c:v>
                  </c:pt>
                  <c:pt idx="969">
                    <c:v>16:09:00</c:v>
                  </c:pt>
                  <c:pt idx="970">
                    <c:v>16:10:00</c:v>
                  </c:pt>
                  <c:pt idx="971">
                    <c:v>16:11:00</c:v>
                  </c:pt>
                  <c:pt idx="972">
                    <c:v>16:12:00</c:v>
                  </c:pt>
                  <c:pt idx="973">
                    <c:v>16:13:00</c:v>
                  </c:pt>
                  <c:pt idx="974">
                    <c:v>16:14:00</c:v>
                  </c:pt>
                  <c:pt idx="975">
                    <c:v>16:15:00</c:v>
                  </c:pt>
                  <c:pt idx="976">
                    <c:v>16:16:00</c:v>
                  </c:pt>
                  <c:pt idx="977">
                    <c:v>16:17:00</c:v>
                  </c:pt>
                  <c:pt idx="978">
                    <c:v>16:18:00</c:v>
                  </c:pt>
                  <c:pt idx="979">
                    <c:v>16:19:00</c:v>
                  </c:pt>
                  <c:pt idx="980">
                    <c:v>16:20:00</c:v>
                  </c:pt>
                  <c:pt idx="981">
                    <c:v>16:21:00</c:v>
                  </c:pt>
                  <c:pt idx="982">
                    <c:v>16:22:00</c:v>
                  </c:pt>
                  <c:pt idx="983">
                    <c:v>16:23:00</c:v>
                  </c:pt>
                  <c:pt idx="984">
                    <c:v>16:24:00</c:v>
                  </c:pt>
                  <c:pt idx="985">
                    <c:v>16:25:00</c:v>
                  </c:pt>
                  <c:pt idx="986">
                    <c:v>16:26:00</c:v>
                  </c:pt>
                  <c:pt idx="987">
                    <c:v>16:27:00</c:v>
                  </c:pt>
                  <c:pt idx="988">
                    <c:v>16:28:00</c:v>
                  </c:pt>
                  <c:pt idx="989">
                    <c:v>16:29:00</c:v>
                  </c:pt>
                  <c:pt idx="990">
                    <c:v>16:30:00</c:v>
                  </c:pt>
                  <c:pt idx="991">
                    <c:v>16:31:00</c:v>
                  </c:pt>
                  <c:pt idx="992">
                    <c:v>16:32:00</c:v>
                  </c:pt>
                  <c:pt idx="993">
                    <c:v>16:33:00</c:v>
                  </c:pt>
                  <c:pt idx="994">
                    <c:v>16:34:00</c:v>
                  </c:pt>
                  <c:pt idx="995">
                    <c:v>16:35:00</c:v>
                  </c:pt>
                  <c:pt idx="996">
                    <c:v>16:36:00</c:v>
                  </c:pt>
                  <c:pt idx="997">
                    <c:v>16:37:00</c:v>
                  </c:pt>
                  <c:pt idx="998">
                    <c:v>16:38:00</c:v>
                  </c:pt>
                  <c:pt idx="999">
                    <c:v>16:39:00</c:v>
                  </c:pt>
                  <c:pt idx="1000">
                    <c:v>16:40:00</c:v>
                  </c:pt>
                  <c:pt idx="1001">
                    <c:v>16:41:00</c:v>
                  </c:pt>
                  <c:pt idx="1002">
                    <c:v>16:42:00</c:v>
                  </c:pt>
                  <c:pt idx="1003">
                    <c:v>16:43:00</c:v>
                  </c:pt>
                  <c:pt idx="1004">
                    <c:v>16:44:00</c:v>
                  </c:pt>
                  <c:pt idx="1005">
                    <c:v>16:45:00</c:v>
                  </c:pt>
                  <c:pt idx="1006">
                    <c:v>16:46:00</c:v>
                  </c:pt>
                  <c:pt idx="1007">
                    <c:v>16:47:00</c:v>
                  </c:pt>
                  <c:pt idx="1008">
                    <c:v>16:48:00</c:v>
                  </c:pt>
                  <c:pt idx="1009">
                    <c:v>16:49:00</c:v>
                  </c:pt>
                  <c:pt idx="1010">
                    <c:v>16:50:00</c:v>
                  </c:pt>
                  <c:pt idx="1011">
                    <c:v>16:51:00</c:v>
                  </c:pt>
                  <c:pt idx="1012">
                    <c:v>16:52:00</c:v>
                  </c:pt>
                  <c:pt idx="1013">
                    <c:v>16:53:00</c:v>
                  </c:pt>
                  <c:pt idx="1014">
                    <c:v>16:54:00</c:v>
                  </c:pt>
                  <c:pt idx="1015">
                    <c:v>16:55:00</c:v>
                  </c:pt>
                  <c:pt idx="1016">
                    <c:v>16:56:00</c:v>
                  </c:pt>
                  <c:pt idx="1017">
                    <c:v>16:57:00</c:v>
                  </c:pt>
                  <c:pt idx="1018">
                    <c:v>16:58:00</c:v>
                  </c:pt>
                  <c:pt idx="1019">
                    <c:v>16:59:00</c:v>
                  </c:pt>
                  <c:pt idx="1020">
                    <c:v>17:00:00</c:v>
                  </c:pt>
                  <c:pt idx="1021">
                    <c:v>17:01:00</c:v>
                  </c:pt>
                  <c:pt idx="1022">
                    <c:v>17:02:00</c:v>
                  </c:pt>
                  <c:pt idx="1023">
                    <c:v>17:03:00</c:v>
                  </c:pt>
                  <c:pt idx="1024">
                    <c:v>17:04:00</c:v>
                  </c:pt>
                  <c:pt idx="1025">
                    <c:v>17:05:00</c:v>
                  </c:pt>
                  <c:pt idx="1026">
                    <c:v>17:06:00</c:v>
                  </c:pt>
                  <c:pt idx="1027">
                    <c:v>17:07:00</c:v>
                  </c:pt>
                  <c:pt idx="1028">
                    <c:v>17:08:00</c:v>
                  </c:pt>
                  <c:pt idx="1029">
                    <c:v>17:09:00</c:v>
                  </c:pt>
                  <c:pt idx="1030">
                    <c:v>17:10:00</c:v>
                  </c:pt>
                  <c:pt idx="1031">
                    <c:v>17:11:00</c:v>
                  </c:pt>
                  <c:pt idx="1032">
                    <c:v>17:12:00</c:v>
                  </c:pt>
                  <c:pt idx="1033">
                    <c:v>17:13:00</c:v>
                  </c:pt>
                  <c:pt idx="1034">
                    <c:v>17:14:00</c:v>
                  </c:pt>
                  <c:pt idx="1035">
                    <c:v>17:15:00</c:v>
                  </c:pt>
                  <c:pt idx="1036">
                    <c:v>17:16:00</c:v>
                  </c:pt>
                  <c:pt idx="1037">
                    <c:v>17:17:00</c:v>
                  </c:pt>
                  <c:pt idx="1038">
                    <c:v>17:18:00</c:v>
                  </c:pt>
                  <c:pt idx="1039">
                    <c:v>17:19:00</c:v>
                  </c:pt>
                  <c:pt idx="1040">
                    <c:v>17:20:00</c:v>
                  </c:pt>
                  <c:pt idx="1041">
                    <c:v>17:21:00</c:v>
                  </c:pt>
                  <c:pt idx="1042">
                    <c:v>17:22:00</c:v>
                  </c:pt>
                  <c:pt idx="1043">
                    <c:v>17:23:00</c:v>
                  </c:pt>
                  <c:pt idx="1044">
                    <c:v>17:24:00</c:v>
                  </c:pt>
                  <c:pt idx="1045">
                    <c:v>17:25:00</c:v>
                  </c:pt>
                  <c:pt idx="1046">
                    <c:v>17:26:00</c:v>
                  </c:pt>
                  <c:pt idx="1047">
                    <c:v>17:27:00</c:v>
                  </c:pt>
                  <c:pt idx="1048">
                    <c:v>17:28:00</c:v>
                  </c:pt>
                  <c:pt idx="1049">
                    <c:v>17:29:00</c:v>
                  </c:pt>
                  <c:pt idx="1050">
                    <c:v>17:30:00</c:v>
                  </c:pt>
                  <c:pt idx="1051">
                    <c:v>17:31:00</c:v>
                  </c:pt>
                  <c:pt idx="1052">
                    <c:v>17:32:00</c:v>
                  </c:pt>
                  <c:pt idx="1053">
                    <c:v>17:33:00</c:v>
                  </c:pt>
                  <c:pt idx="1054">
                    <c:v>17:34:00</c:v>
                  </c:pt>
                  <c:pt idx="1055">
                    <c:v>17:35:00</c:v>
                  </c:pt>
                  <c:pt idx="1056">
                    <c:v>17:36:00</c:v>
                  </c:pt>
                  <c:pt idx="1057">
                    <c:v>17:37:00</c:v>
                  </c:pt>
                  <c:pt idx="1058">
                    <c:v>17:38:00</c:v>
                  </c:pt>
                  <c:pt idx="1059">
                    <c:v>17:39:00</c:v>
                  </c:pt>
                  <c:pt idx="1060">
                    <c:v>17:40:00</c:v>
                  </c:pt>
                  <c:pt idx="1061">
                    <c:v>17:41:00</c:v>
                  </c:pt>
                  <c:pt idx="1062">
                    <c:v>17:42:00</c:v>
                  </c:pt>
                  <c:pt idx="1063">
                    <c:v>17:43:00</c:v>
                  </c:pt>
                  <c:pt idx="1064">
                    <c:v>17:44:00</c:v>
                  </c:pt>
                  <c:pt idx="1065">
                    <c:v>17:45:00</c:v>
                  </c:pt>
                  <c:pt idx="1066">
                    <c:v>17:46:00</c:v>
                  </c:pt>
                  <c:pt idx="1067">
                    <c:v>17:47:00</c:v>
                  </c:pt>
                  <c:pt idx="1068">
                    <c:v>17:48:00</c:v>
                  </c:pt>
                  <c:pt idx="1069">
                    <c:v>17:49:00</c:v>
                  </c:pt>
                  <c:pt idx="1070">
                    <c:v>17:50:00</c:v>
                  </c:pt>
                  <c:pt idx="1071">
                    <c:v>17:51:00</c:v>
                  </c:pt>
                  <c:pt idx="1072">
                    <c:v>17:52:00</c:v>
                  </c:pt>
                  <c:pt idx="1073">
                    <c:v>17:53:00</c:v>
                  </c:pt>
                  <c:pt idx="1074">
                    <c:v>17:54:00</c:v>
                  </c:pt>
                  <c:pt idx="1075">
                    <c:v>17:55:00</c:v>
                  </c:pt>
                  <c:pt idx="1076">
                    <c:v>17:56:00</c:v>
                  </c:pt>
                  <c:pt idx="1077">
                    <c:v>17:57:00</c:v>
                  </c:pt>
                  <c:pt idx="1078">
                    <c:v>17:58:00</c:v>
                  </c:pt>
                  <c:pt idx="1079">
                    <c:v>17:59:00</c:v>
                  </c:pt>
                  <c:pt idx="1080">
                    <c:v>18:00:00</c:v>
                  </c:pt>
                  <c:pt idx="1081">
                    <c:v>18:01:00</c:v>
                  </c:pt>
                  <c:pt idx="1082">
                    <c:v>18:02:00</c:v>
                  </c:pt>
                  <c:pt idx="1083">
                    <c:v>18:03:00</c:v>
                  </c:pt>
                  <c:pt idx="1084">
                    <c:v>18:04:00</c:v>
                  </c:pt>
                  <c:pt idx="1085">
                    <c:v>18:05:00</c:v>
                  </c:pt>
                  <c:pt idx="1086">
                    <c:v>18:06:00</c:v>
                  </c:pt>
                  <c:pt idx="1087">
                    <c:v>18:07:00</c:v>
                  </c:pt>
                  <c:pt idx="1088">
                    <c:v>18:08:00</c:v>
                  </c:pt>
                  <c:pt idx="1089">
                    <c:v>18:09:00</c:v>
                  </c:pt>
                  <c:pt idx="1090">
                    <c:v>18:10:00</c:v>
                  </c:pt>
                  <c:pt idx="1091">
                    <c:v>18:11:00</c:v>
                  </c:pt>
                  <c:pt idx="1092">
                    <c:v>18:12:00</c:v>
                  </c:pt>
                  <c:pt idx="1093">
                    <c:v>18:13:00</c:v>
                  </c:pt>
                  <c:pt idx="1094">
                    <c:v>18:14:00</c:v>
                  </c:pt>
                  <c:pt idx="1095">
                    <c:v>18:15:00</c:v>
                  </c:pt>
                  <c:pt idx="1096">
                    <c:v>18:16:00</c:v>
                  </c:pt>
                  <c:pt idx="1097">
                    <c:v>18:17:00</c:v>
                  </c:pt>
                  <c:pt idx="1098">
                    <c:v>18:18:00</c:v>
                  </c:pt>
                  <c:pt idx="1099">
                    <c:v>18:19:00</c:v>
                  </c:pt>
                  <c:pt idx="1100">
                    <c:v>18:20:00</c:v>
                  </c:pt>
                  <c:pt idx="1101">
                    <c:v>18:21:00</c:v>
                  </c:pt>
                  <c:pt idx="1102">
                    <c:v>18:22:00</c:v>
                  </c:pt>
                  <c:pt idx="1103">
                    <c:v>18:23:00</c:v>
                  </c:pt>
                  <c:pt idx="1104">
                    <c:v>18:24:00</c:v>
                  </c:pt>
                  <c:pt idx="1105">
                    <c:v>18:25:00</c:v>
                  </c:pt>
                  <c:pt idx="1106">
                    <c:v>18:26:00</c:v>
                  </c:pt>
                  <c:pt idx="1107">
                    <c:v>18:27:00</c:v>
                  </c:pt>
                  <c:pt idx="1108">
                    <c:v>18:28:00</c:v>
                  </c:pt>
                  <c:pt idx="1109">
                    <c:v>18:29:00</c:v>
                  </c:pt>
                  <c:pt idx="1110">
                    <c:v>18:30:00</c:v>
                  </c:pt>
                  <c:pt idx="1111">
                    <c:v>18:31:00</c:v>
                  </c:pt>
                  <c:pt idx="1112">
                    <c:v>18:32:00</c:v>
                  </c:pt>
                  <c:pt idx="1113">
                    <c:v>18:33:00</c:v>
                  </c:pt>
                  <c:pt idx="1114">
                    <c:v>18:34:00</c:v>
                  </c:pt>
                  <c:pt idx="1115">
                    <c:v>18:35:00</c:v>
                  </c:pt>
                  <c:pt idx="1116">
                    <c:v>18:36:00</c:v>
                  </c:pt>
                  <c:pt idx="1117">
                    <c:v>18:37:00</c:v>
                  </c:pt>
                  <c:pt idx="1118">
                    <c:v>18:38:00</c:v>
                  </c:pt>
                  <c:pt idx="1119">
                    <c:v>18:39:00</c:v>
                  </c:pt>
                  <c:pt idx="1120">
                    <c:v>18:40:00</c:v>
                  </c:pt>
                  <c:pt idx="1121">
                    <c:v>18:41:00</c:v>
                  </c:pt>
                  <c:pt idx="1122">
                    <c:v>18:42:00</c:v>
                  </c:pt>
                  <c:pt idx="1123">
                    <c:v>18:43:00</c:v>
                  </c:pt>
                  <c:pt idx="1124">
                    <c:v>18:44:00</c:v>
                  </c:pt>
                  <c:pt idx="1125">
                    <c:v>18:45:00</c:v>
                  </c:pt>
                  <c:pt idx="1126">
                    <c:v>18:46:00</c:v>
                  </c:pt>
                  <c:pt idx="1127">
                    <c:v>18:47:00</c:v>
                  </c:pt>
                  <c:pt idx="1128">
                    <c:v>18:48:00</c:v>
                  </c:pt>
                  <c:pt idx="1129">
                    <c:v>18:49:00</c:v>
                  </c:pt>
                  <c:pt idx="1130">
                    <c:v>18:50:00</c:v>
                  </c:pt>
                  <c:pt idx="1131">
                    <c:v>18:51:00</c:v>
                  </c:pt>
                  <c:pt idx="1132">
                    <c:v>18:52:00</c:v>
                  </c:pt>
                  <c:pt idx="1133">
                    <c:v>18:53:00</c:v>
                  </c:pt>
                  <c:pt idx="1134">
                    <c:v>18:54:00</c:v>
                  </c:pt>
                  <c:pt idx="1135">
                    <c:v>18:55:00</c:v>
                  </c:pt>
                  <c:pt idx="1136">
                    <c:v>18:56:00</c:v>
                  </c:pt>
                  <c:pt idx="1137">
                    <c:v>18:57:00</c:v>
                  </c:pt>
                  <c:pt idx="1138">
                    <c:v>18:58:00</c:v>
                  </c:pt>
                  <c:pt idx="1139">
                    <c:v>18:59:00</c:v>
                  </c:pt>
                  <c:pt idx="1140">
                    <c:v>19:00:00</c:v>
                  </c:pt>
                  <c:pt idx="1141">
                    <c:v>19:01:00</c:v>
                  </c:pt>
                  <c:pt idx="1142">
                    <c:v>19:02:00</c:v>
                  </c:pt>
                  <c:pt idx="1143">
                    <c:v>19:03:00</c:v>
                  </c:pt>
                  <c:pt idx="1144">
                    <c:v>19:04:00</c:v>
                  </c:pt>
                  <c:pt idx="1145">
                    <c:v>19:05:00</c:v>
                  </c:pt>
                  <c:pt idx="1146">
                    <c:v>19:06:00</c:v>
                  </c:pt>
                  <c:pt idx="1147">
                    <c:v>19:07:00</c:v>
                  </c:pt>
                  <c:pt idx="1148">
                    <c:v>19:08:00</c:v>
                  </c:pt>
                  <c:pt idx="1149">
                    <c:v>19:09:00</c:v>
                  </c:pt>
                  <c:pt idx="1150">
                    <c:v>19:10:00</c:v>
                  </c:pt>
                  <c:pt idx="1151">
                    <c:v>19:11:00</c:v>
                  </c:pt>
                  <c:pt idx="1152">
                    <c:v>19:12:00</c:v>
                  </c:pt>
                  <c:pt idx="1153">
                    <c:v>19:13:00</c:v>
                  </c:pt>
                  <c:pt idx="1154">
                    <c:v>19:14:00</c:v>
                  </c:pt>
                  <c:pt idx="1155">
                    <c:v>19:15:00</c:v>
                  </c:pt>
                  <c:pt idx="1156">
                    <c:v>19:16:00</c:v>
                  </c:pt>
                  <c:pt idx="1157">
                    <c:v>19:17:00</c:v>
                  </c:pt>
                  <c:pt idx="1158">
                    <c:v>19:18:00</c:v>
                  </c:pt>
                  <c:pt idx="1159">
                    <c:v>19:19:00</c:v>
                  </c:pt>
                  <c:pt idx="1160">
                    <c:v>19:20:00</c:v>
                  </c:pt>
                  <c:pt idx="1161">
                    <c:v>19:21:00</c:v>
                  </c:pt>
                  <c:pt idx="1162">
                    <c:v>19:22:00</c:v>
                  </c:pt>
                  <c:pt idx="1163">
                    <c:v>19:23:00</c:v>
                  </c:pt>
                  <c:pt idx="1164">
                    <c:v>19:24:00</c:v>
                  </c:pt>
                  <c:pt idx="1165">
                    <c:v>19:25:00</c:v>
                  </c:pt>
                  <c:pt idx="1166">
                    <c:v>19:26:00</c:v>
                  </c:pt>
                  <c:pt idx="1167">
                    <c:v>19:27:00</c:v>
                  </c:pt>
                  <c:pt idx="1168">
                    <c:v>19:28:00</c:v>
                  </c:pt>
                  <c:pt idx="1169">
                    <c:v>19:29:00</c:v>
                  </c:pt>
                  <c:pt idx="1170">
                    <c:v>19:30:00</c:v>
                  </c:pt>
                  <c:pt idx="1171">
                    <c:v>19:31:00</c:v>
                  </c:pt>
                  <c:pt idx="1172">
                    <c:v>19:32:00</c:v>
                  </c:pt>
                  <c:pt idx="1173">
                    <c:v>19:33:00</c:v>
                  </c:pt>
                  <c:pt idx="1174">
                    <c:v>19:34:00</c:v>
                  </c:pt>
                  <c:pt idx="1175">
                    <c:v>19:35:00</c:v>
                  </c:pt>
                  <c:pt idx="1176">
                    <c:v>19:36:00</c:v>
                  </c:pt>
                  <c:pt idx="1177">
                    <c:v>19:37:00</c:v>
                  </c:pt>
                  <c:pt idx="1178">
                    <c:v>19:38:00</c:v>
                  </c:pt>
                  <c:pt idx="1179">
                    <c:v>19:39:00</c:v>
                  </c:pt>
                  <c:pt idx="1180">
                    <c:v>19:40:00</c:v>
                  </c:pt>
                  <c:pt idx="1181">
                    <c:v>19:41:00</c:v>
                  </c:pt>
                  <c:pt idx="1182">
                    <c:v>19:42:00</c:v>
                  </c:pt>
                  <c:pt idx="1183">
                    <c:v>19:43:00</c:v>
                  </c:pt>
                  <c:pt idx="1184">
                    <c:v>19:44:00</c:v>
                  </c:pt>
                  <c:pt idx="1185">
                    <c:v>19:45:00</c:v>
                  </c:pt>
                  <c:pt idx="1186">
                    <c:v>19:46:00</c:v>
                  </c:pt>
                  <c:pt idx="1187">
                    <c:v>19:47:00</c:v>
                  </c:pt>
                  <c:pt idx="1188">
                    <c:v>19:48:00</c:v>
                  </c:pt>
                  <c:pt idx="1189">
                    <c:v>19:49:00</c:v>
                  </c:pt>
                  <c:pt idx="1190">
                    <c:v>19:50:00</c:v>
                  </c:pt>
                  <c:pt idx="1191">
                    <c:v>19:51:00</c:v>
                  </c:pt>
                  <c:pt idx="1192">
                    <c:v>19:52:00</c:v>
                  </c:pt>
                  <c:pt idx="1193">
                    <c:v>19:53:00</c:v>
                  </c:pt>
                  <c:pt idx="1194">
                    <c:v>19:54:00</c:v>
                  </c:pt>
                  <c:pt idx="1195">
                    <c:v>19:55:00</c:v>
                  </c:pt>
                  <c:pt idx="1196">
                    <c:v>19:56:00</c:v>
                  </c:pt>
                  <c:pt idx="1197">
                    <c:v>19:57:00</c:v>
                  </c:pt>
                  <c:pt idx="1198">
                    <c:v>19:58:00</c:v>
                  </c:pt>
                  <c:pt idx="1199">
                    <c:v>19:59:00</c:v>
                  </c:pt>
                  <c:pt idx="1200">
                    <c:v>20:00:00</c:v>
                  </c:pt>
                  <c:pt idx="1201">
                    <c:v>20:01:00</c:v>
                  </c:pt>
                  <c:pt idx="1202">
                    <c:v>20:02:00</c:v>
                  </c:pt>
                  <c:pt idx="1203">
                    <c:v>20:03:00</c:v>
                  </c:pt>
                  <c:pt idx="1204">
                    <c:v>20:04:00</c:v>
                  </c:pt>
                  <c:pt idx="1205">
                    <c:v>20:05:00</c:v>
                  </c:pt>
                  <c:pt idx="1206">
                    <c:v>20:06:00</c:v>
                  </c:pt>
                  <c:pt idx="1207">
                    <c:v>20:07:00</c:v>
                  </c:pt>
                  <c:pt idx="1208">
                    <c:v>20:08:00</c:v>
                  </c:pt>
                  <c:pt idx="1209">
                    <c:v>20:09:00</c:v>
                  </c:pt>
                  <c:pt idx="1210">
                    <c:v>20:10:00</c:v>
                  </c:pt>
                  <c:pt idx="1211">
                    <c:v>20:11:00</c:v>
                  </c:pt>
                  <c:pt idx="1212">
                    <c:v>20:12:00</c:v>
                  </c:pt>
                  <c:pt idx="1213">
                    <c:v>20:13:00</c:v>
                  </c:pt>
                  <c:pt idx="1214">
                    <c:v>20:14:00</c:v>
                  </c:pt>
                  <c:pt idx="1215">
                    <c:v>20:15:00</c:v>
                  </c:pt>
                  <c:pt idx="1216">
                    <c:v>20:16:00</c:v>
                  </c:pt>
                  <c:pt idx="1217">
                    <c:v>20:17:00</c:v>
                  </c:pt>
                  <c:pt idx="1218">
                    <c:v>20:18:00</c:v>
                  </c:pt>
                  <c:pt idx="1219">
                    <c:v>20:19:00</c:v>
                  </c:pt>
                  <c:pt idx="1220">
                    <c:v>20:20:00</c:v>
                  </c:pt>
                  <c:pt idx="1221">
                    <c:v>20:21:00</c:v>
                  </c:pt>
                  <c:pt idx="1222">
                    <c:v>20:22:00</c:v>
                  </c:pt>
                  <c:pt idx="1223">
                    <c:v>20:23:00</c:v>
                  </c:pt>
                  <c:pt idx="1224">
                    <c:v>20:24:00</c:v>
                  </c:pt>
                  <c:pt idx="1225">
                    <c:v>20:25:00</c:v>
                  </c:pt>
                  <c:pt idx="1226">
                    <c:v>20:26:00</c:v>
                  </c:pt>
                  <c:pt idx="1227">
                    <c:v>20:27:00</c:v>
                  </c:pt>
                  <c:pt idx="1228">
                    <c:v>20:28:00</c:v>
                  </c:pt>
                  <c:pt idx="1229">
                    <c:v>20:29:00</c:v>
                  </c:pt>
                  <c:pt idx="1230">
                    <c:v>20:30:00</c:v>
                  </c:pt>
                  <c:pt idx="1231">
                    <c:v>20:31:00</c:v>
                  </c:pt>
                  <c:pt idx="1232">
                    <c:v>20:32:00</c:v>
                  </c:pt>
                  <c:pt idx="1233">
                    <c:v>20:33:00</c:v>
                  </c:pt>
                  <c:pt idx="1234">
                    <c:v>20:34:00</c:v>
                  </c:pt>
                  <c:pt idx="1235">
                    <c:v>20:35:00</c:v>
                  </c:pt>
                  <c:pt idx="1236">
                    <c:v>20:36:00</c:v>
                  </c:pt>
                  <c:pt idx="1237">
                    <c:v>20:37:00</c:v>
                  </c:pt>
                  <c:pt idx="1238">
                    <c:v>20:38:00</c:v>
                  </c:pt>
                  <c:pt idx="1239">
                    <c:v>20:39:00</c:v>
                  </c:pt>
                  <c:pt idx="1240">
                    <c:v>20:40:00</c:v>
                  </c:pt>
                  <c:pt idx="1241">
                    <c:v>20:41:00</c:v>
                  </c:pt>
                  <c:pt idx="1242">
                    <c:v>20:42:00</c:v>
                  </c:pt>
                  <c:pt idx="1243">
                    <c:v>20:43:00</c:v>
                  </c:pt>
                  <c:pt idx="1244">
                    <c:v>20:44:00</c:v>
                  </c:pt>
                  <c:pt idx="1245">
                    <c:v>20:45:00</c:v>
                  </c:pt>
                  <c:pt idx="1246">
                    <c:v>20:46:00</c:v>
                  </c:pt>
                  <c:pt idx="1247">
                    <c:v>20:47:00</c:v>
                  </c:pt>
                  <c:pt idx="1248">
                    <c:v>20:48:00</c:v>
                  </c:pt>
                  <c:pt idx="1249">
                    <c:v>20:49:00</c:v>
                  </c:pt>
                  <c:pt idx="1250">
                    <c:v>20:50:00</c:v>
                  </c:pt>
                  <c:pt idx="1251">
                    <c:v>20:51:00</c:v>
                  </c:pt>
                  <c:pt idx="1252">
                    <c:v>20:52:00</c:v>
                  </c:pt>
                  <c:pt idx="1253">
                    <c:v>20:53:00</c:v>
                  </c:pt>
                  <c:pt idx="1254">
                    <c:v>20:54:00</c:v>
                  </c:pt>
                  <c:pt idx="1255">
                    <c:v>20:55:00</c:v>
                  </c:pt>
                  <c:pt idx="1256">
                    <c:v>20:56:00</c:v>
                  </c:pt>
                  <c:pt idx="1257">
                    <c:v>20:57:00</c:v>
                  </c:pt>
                  <c:pt idx="1258">
                    <c:v>20:58:00</c:v>
                  </c:pt>
                  <c:pt idx="1259">
                    <c:v>20:59:00</c:v>
                  </c:pt>
                  <c:pt idx="1260">
                    <c:v>21:00:00</c:v>
                  </c:pt>
                  <c:pt idx="1261">
                    <c:v>21:01:00</c:v>
                  </c:pt>
                  <c:pt idx="1262">
                    <c:v>21:02:00</c:v>
                  </c:pt>
                  <c:pt idx="1263">
                    <c:v>21:03:00</c:v>
                  </c:pt>
                  <c:pt idx="1264">
                    <c:v>21:04:00</c:v>
                  </c:pt>
                  <c:pt idx="1265">
                    <c:v>21:05:00</c:v>
                  </c:pt>
                  <c:pt idx="1266">
                    <c:v>21:06:00</c:v>
                  </c:pt>
                  <c:pt idx="1267">
                    <c:v>21:07:00</c:v>
                  </c:pt>
                  <c:pt idx="1268">
                    <c:v>21:08:00</c:v>
                  </c:pt>
                  <c:pt idx="1269">
                    <c:v>21:09:00</c:v>
                  </c:pt>
                  <c:pt idx="1270">
                    <c:v>21:10:00</c:v>
                  </c:pt>
                  <c:pt idx="1271">
                    <c:v>21:11:00</c:v>
                  </c:pt>
                  <c:pt idx="1272">
                    <c:v>21:12:00</c:v>
                  </c:pt>
                  <c:pt idx="1273">
                    <c:v>21:13:00</c:v>
                  </c:pt>
                  <c:pt idx="1274">
                    <c:v>21:14:00</c:v>
                  </c:pt>
                  <c:pt idx="1275">
                    <c:v>21:15:00</c:v>
                  </c:pt>
                  <c:pt idx="1276">
                    <c:v>21:16:00</c:v>
                  </c:pt>
                  <c:pt idx="1277">
                    <c:v>21:17:00</c:v>
                  </c:pt>
                  <c:pt idx="1278">
                    <c:v>21:18:00</c:v>
                  </c:pt>
                  <c:pt idx="1279">
                    <c:v>21:19:00</c:v>
                  </c:pt>
                  <c:pt idx="1280">
                    <c:v>21:20:00</c:v>
                  </c:pt>
                  <c:pt idx="1281">
                    <c:v>21:21:00</c:v>
                  </c:pt>
                  <c:pt idx="1282">
                    <c:v>21:22:00</c:v>
                  </c:pt>
                  <c:pt idx="1283">
                    <c:v>21:23:00</c:v>
                  </c:pt>
                  <c:pt idx="1284">
                    <c:v>21:24:00</c:v>
                  </c:pt>
                  <c:pt idx="1285">
                    <c:v>21:25:00</c:v>
                  </c:pt>
                  <c:pt idx="1286">
                    <c:v>21:26:00</c:v>
                  </c:pt>
                  <c:pt idx="1287">
                    <c:v>21:27:00</c:v>
                  </c:pt>
                  <c:pt idx="1288">
                    <c:v>21:28:00</c:v>
                  </c:pt>
                  <c:pt idx="1289">
                    <c:v>21:29:00</c:v>
                  </c:pt>
                  <c:pt idx="1290">
                    <c:v>21:30:00</c:v>
                  </c:pt>
                  <c:pt idx="1291">
                    <c:v>21:31:00</c:v>
                  </c:pt>
                  <c:pt idx="1292">
                    <c:v>21:32:00</c:v>
                  </c:pt>
                  <c:pt idx="1293">
                    <c:v>21:33:00</c:v>
                  </c:pt>
                  <c:pt idx="1294">
                    <c:v>21:34:00</c:v>
                  </c:pt>
                  <c:pt idx="1295">
                    <c:v>21:35:00</c:v>
                  </c:pt>
                  <c:pt idx="1296">
                    <c:v>21:36:00</c:v>
                  </c:pt>
                  <c:pt idx="1297">
                    <c:v>21:37:00</c:v>
                  </c:pt>
                  <c:pt idx="1298">
                    <c:v>21:38:00</c:v>
                  </c:pt>
                  <c:pt idx="1299">
                    <c:v>21:39:00</c:v>
                  </c:pt>
                  <c:pt idx="1300">
                    <c:v>21:40:00</c:v>
                  </c:pt>
                  <c:pt idx="1301">
                    <c:v>21:41:00</c:v>
                  </c:pt>
                  <c:pt idx="1302">
                    <c:v>21:42:00</c:v>
                  </c:pt>
                  <c:pt idx="1303">
                    <c:v>21:43:00</c:v>
                  </c:pt>
                  <c:pt idx="1304">
                    <c:v>21:44:00</c:v>
                  </c:pt>
                  <c:pt idx="1305">
                    <c:v>21:45:00</c:v>
                  </c:pt>
                  <c:pt idx="1306">
                    <c:v>21:46:00</c:v>
                  </c:pt>
                  <c:pt idx="1307">
                    <c:v>21:47:00</c:v>
                  </c:pt>
                  <c:pt idx="1308">
                    <c:v>21:48:00</c:v>
                  </c:pt>
                  <c:pt idx="1309">
                    <c:v>21:49:00</c:v>
                  </c:pt>
                  <c:pt idx="1310">
                    <c:v>21:50:00</c:v>
                  </c:pt>
                  <c:pt idx="1311">
                    <c:v>21:51:00</c:v>
                  </c:pt>
                  <c:pt idx="1312">
                    <c:v>21:52:00</c:v>
                  </c:pt>
                  <c:pt idx="1313">
                    <c:v>21:53:00</c:v>
                  </c:pt>
                  <c:pt idx="1314">
                    <c:v>21:54:00</c:v>
                  </c:pt>
                  <c:pt idx="1315">
                    <c:v>21:55:00</c:v>
                  </c:pt>
                  <c:pt idx="1316">
                    <c:v>21:56:00</c:v>
                  </c:pt>
                  <c:pt idx="1317">
                    <c:v>21:57:00</c:v>
                  </c:pt>
                  <c:pt idx="1318">
                    <c:v>21:58:00</c:v>
                  </c:pt>
                  <c:pt idx="1319">
                    <c:v>21:59:00</c:v>
                  </c:pt>
                  <c:pt idx="1320">
                    <c:v>22:00:00</c:v>
                  </c:pt>
                  <c:pt idx="1321">
                    <c:v>22:01:00</c:v>
                  </c:pt>
                  <c:pt idx="1322">
                    <c:v>22:02:00</c:v>
                  </c:pt>
                  <c:pt idx="1323">
                    <c:v>22:03:00</c:v>
                  </c:pt>
                  <c:pt idx="1324">
                    <c:v>22:04:00</c:v>
                  </c:pt>
                  <c:pt idx="1325">
                    <c:v>22:05:00</c:v>
                  </c:pt>
                  <c:pt idx="1326">
                    <c:v>22:06:00</c:v>
                  </c:pt>
                  <c:pt idx="1327">
                    <c:v>22:07:00</c:v>
                  </c:pt>
                  <c:pt idx="1328">
                    <c:v>22:08:00</c:v>
                  </c:pt>
                  <c:pt idx="1329">
                    <c:v>22:09:00</c:v>
                  </c:pt>
                  <c:pt idx="1330">
                    <c:v>22:10:00</c:v>
                  </c:pt>
                  <c:pt idx="1331">
                    <c:v>22:11:00</c:v>
                  </c:pt>
                  <c:pt idx="1332">
                    <c:v>22:12:00</c:v>
                  </c:pt>
                  <c:pt idx="1333">
                    <c:v>22:13:00</c:v>
                  </c:pt>
                  <c:pt idx="1334">
                    <c:v>22:14:00</c:v>
                  </c:pt>
                  <c:pt idx="1335">
                    <c:v>22:15:00</c:v>
                  </c:pt>
                  <c:pt idx="1336">
                    <c:v>22:16:00</c:v>
                  </c:pt>
                  <c:pt idx="1337">
                    <c:v>22:17:00</c:v>
                  </c:pt>
                  <c:pt idx="1338">
                    <c:v>22:18:00</c:v>
                  </c:pt>
                  <c:pt idx="1339">
                    <c:v>22:19:00</c:v>
                  </c:pt>
                  <c:pt idx="1340">
                    <c:v>22:20:00</c:v>
                  </c:pt>
                  <c:pt idx="1341">
                    <c:v>22:21:00</c:v>
                  </c:pt>
                  <c:pt idx="1342">
                    <c:v>22:22:00</c:v>
                  </c:pt>
                  <c:pt idx="1343">
                    <c:v>22:23:00</c:v>
                  </c:pt>
                  <c:pt idx="1344">
                    <c:v>22:24:00</c:v>
                  </c:pt>
                  <c:pt idx="1345">
                    <c:v>22:25:00</c:v>
                  </c:pt>
                  <c:pt idx="1346">
                    <c:v>22:26:00</c:v>
                  </c:pt>
                  <c:pt idx="1347">
                    <c:v>22:27:00</c:v>
                  </c:pt>
                  <c:pt idx="1348">
                    <c:v>22:28:00</c:v>
                  </c:pt>
                  <c:pt idx="1349">
                    <c:v>22:29:00</c:v>
                  </c:pt>
                  <c:pt idx="1350">
                    <c:v>22:30:00</c:v>
                  </c:pt>
                  <c:pt idx="1351">
                    <c:v>22:31:00</c:v>
                  </c:pt>
                  <c:pt idx="1352">
                    <c:v>22:32:00</c:v>
                  </c:pt>
                  <c:pt idx="1353">
                    <c:v>22:33:00</c:v>
                  </c:pt>
                  <c:pt idx="1354">
                    <c:v>22:34:00</c:v>
                  </c:pt>
                  <c:pt idx="1355">
                    <c:v>22:35:00</c:v>
                  </c:pt>
                  <c:pt idx="1356">
                    <c:v>22:36:00</c:v>
                  </c:pt>
                  <c:pt idx="1357">
                    <c:v>22:37:00</c:v>
                  </c:pt>
                  <c:pt idx="1358">
                    <c:v>22:38:00</c:v>
                  </c:pt>
                  <c:pt idx="1359">
                    <c:v>22:39:00</c:v>
                  </c:pt>
                  <c:pt idx="1360">
                    <c:v>22:40:00</c:v>
                  </c:pt>
                  <c:pt idx="1361">
                    <c:v>22:41:00</c:v>
                  </c:pt>
                  <c:pt idx="1362">
                    <c:v>22:42:00</c:v>
                  </c:pt>
                  <c:pt idx="1363">
                    <c:v>22:43:00</c:v>
                  </c:pt>
                  <c:pt idx="1364">
                    <c:v>22:44:00</c:v>
                  </c:pt>
                  <c:pt idx="1365">
                    <c:v>22:45:00</c:v>
                  </c:pt>
                  <c:pt idx="1366">
                    <c:v>22:46:00</c:v>
                  </c:pt>
                  <c:pt idx="1367">
                    <c:v>22:47:00</c:v>
                  </c:pt>
                  <c:pt idx="1368">
                    <c:v>22:48:00</c:v>
                  </c:pt>
                  <c:pt idx="1369">
                    <c:v>22:49:00</c:v>
                  </c:pt>
                  <c:pt idx="1370">
                    <c:v>22:50:00</c:v>
                  </c:pt>
                  <c:pt idx="1371">
                    <c:v>22:51:00</c:v>
                  </c:pt>
                  <c:pt idx="1372">
                    <c:v>22:52:00</c:v>
                  </c:pt>
                  <c:pt idx="1373">
                    <c:v>22:53:00</c:v>
                  </c:pt>
                  <c:pt idx="1374">
                    <c:v>22:54:00</c:v>
                  </c:pt>
                  <c:pt idx="1375">
                    <c:v>22:55:00</c:v>
                  </c:pt>
                  <c:pt idx="1376">
                    <c:v>22:56:00</c:v>
                  </c:pt>
                  <c:pt idx="1377">
                    <c:v>22:57:00</c:v>
                  </c:pt>
                  <c:pt idx="1378">
                    <c:v>22:58:00</c:v>
                  </c:pt>
                  <c:pt idx="1379">
                    <c:v>22:59:00</c:v>
                  </c:pt>
                  <c:pt idx="1380">
                    <c:v>23:00:00</c:v>
                  </c:pt>
                  <c:pt idx="1381">
                    <c:v>23:01:00</c:v>
                  </c:pt>
                  <c:pt idx="1382">
                    <c:v>23:02:00</c:v>
                  </c:pt>
                  <c:pt idx="1383">
                    <c:v>23:03:00</c:v>
                  </c:pt>
                  <c:pt idx="1384">
                    <c:v>23:04:00</c:v>
                  </c:pt>
                  <c:pt idx="1385">
                    <c:v>23:05:00</c:v>
                  </c:pt>
                  <c:pt idx="1386">
                    <c:v>23:06:00</c:v>
                  </c:pt>
                  <c:pt idx="1387">
                    <c:v>23:07:00</c:v>
                  </c:pt>
                  <c:pt idx="1388">
                    <c:v>23:08:00</c:v>
                  </c:pt>
                  <c:pt idx="1389">
                    <c:v>23:09:00</c:v>
                  </c:pt>
                  <c:pt idx="1390">
                    <c:v>23:10:00</c:v>
                  </c:pt>
                  <c:pt idx="1391">
                    <c:v>23:11:00</c:v>
                  </c:pt>
                  <c:pt idx="1392">
                    <c:v>23:12:00</c:v>
                  </c:pt>
                  <c:pt idx="1393">
                    <c:v>23:13:00</c:v>
                  </c:pt>
                  <c:pt idx="1394">
                    <c:v>23:14:00</c:v>
                  </c:pt>
                  <c:pt idx="1395">
                    <c:v>23:15:00</c:v>
                  </c:pt>
                  <c:pt idx="1396">
                    <c:v>23:16:00</c:v>
                  </c:pt>
                  <c:pt idx="1397">
                    <c:v>23:17:00</c:v>
                  </c:pt>
                  <c:pt idx="1398">
                    <c:v>23:18:00</c:v>
                  </c:pt>
                  <c:pt idx="1399">
                    <c:v>23:19:00</c:v>
                  </c:pt>
                  <c:pt idx="1400">
                    <c:v>23:20:00</c:v>
                  </c:pt>
                  <c:pt idx="1401">
                    <c:v>23:21:00</c:v>
                  </c:pt>
                  <c:pt idx="1402">
                    <c:v>23:22:00</c:v>
                  </c:pt>
                  <c:pt idx="1403">
                    <c:v>23:23:00</c:v>
                  </c:pt>
                  <c:pt idx="1404">
                    <c:v>23:24:00</c:v>
                  </c:pt>
                  <c:pt idx="1405">
                    <c:v>23:25:00</c:v>
                  </c:pt>
                  <c:pt idx="1406">
                    <c:v>23:26:00</c:v>
                  </c:pt>
                  <c:pt idx="1407">
                    <c:v>23:27:00</c:v>
                  </c:pt>
                  <c:pt idx="1408">
                    <c:v>23:28:00</c:v>
                  </c:pt>
                  <c:pt idx="1409">
                    <c:v>23:29:00</c:v>
                  </c:pt>
                  <c:pt idx="1410">
                    <c:v>23:30:00</c:v>
                  </c:pt>
                  <c:pt idx="1411">
                    <c:v>23:31:00</c:v>
                  </c:pt>
                  <c:pt idx="1412">
                    <c:v>23:32:00</c:v>
                  </c:pt>
                  <c:pt idx="1413">
                    <c:v>23:33:00</c:v>
                  </c:pt>
                  <c:pt idx="1414">
                    <c:v>23:34:00</c:v>
                  </c:pt>
                  <c:pt idx="1415">
                    <c:v>23:35:00</c:v>
                  </c:pt>
                  <c:pt idx="1416">
                    <c:v>23:36:00</c:v>
                  </c:pt>
                  <c:pt idx="1417">
                    <c:v>23:37:00</c:v>
                  </c:pt>
                  <c:pt idx="1418">
                    <c:v>23:38:00</c:v>
                  </c:pt>
                  <c:pt idx="1419">
                    <c:v>23:39:00</c:v>
                  </c:pt>
                  <c:pt idx="1420">
                    <c:v>23:40:00</c:v>
                  </c:pt>
                  <c:pt idx="1421">
                    <c:v>23:41:00</c:v>
                  </c:pt>
                  <c:pt idx="1422">
                    <c:v>23:42:00</c:v>
                  </c:pt>
                  <c:pt idx="1423">
                    <c:v>23:43:00</c:v>
                  </c:pt>
                  <c:pt idx="1424">
                    <c:v>23:44:00</c:v>
                  </c:pt>
                  <c:pt idx="1425">
                    <c:v>23:45:00</c:v>
                  </c:pt>
                  <c:pt idx="1426">
                    <c:v>23:46:00</c:v>
                  </c:pt>
                  <c:pt idx="1427">
                    <c:v>23:47:00</c:v>
                  </c:pt>
                  <c:pt idx="1428">
                    <c:v>23:48:00</c:v>
                  </c:pt>
                  <c:pt idx="1429">
                    <c:v>23:49:00</c:v>
                  </c:pt>
                  <c:pt idx="1430">
                    <c:v>23:50:00</c:v>
                  </c:pt>
                  <c:pt idx="1431">
                    <c:v>23:51:00</c:v>
                  </c:pt>
                  <c:pt idx="1432">
                    <c:v>23:52:00</c:v>
                  </c:pt>
                  <c:pt idx="1433">
                    <c:v>23:53:00</c:v>
                  </c:pt>
                  <c:pt idx="1434">
                    <c:v>23:54:00</c:v>
                  </c:pt>
                  <c:pt idx="1435">
                    <c:v>23:55:00</c:v>
                  </c:pt>
                  <c:pt idx="1436">
                    <c:v>23:56:00</c:v>
                  </c:pt>
                  <c:pt idx="1437">
                    <c:v>23:57:00</c:v>
                  </c:pt>
                  <c:pt idx="1438">
                    <c:v>23:58:00</c:v>
                  </c:pt>
                  <c:pt idx="1439">
                    <c:v>23:59:00</c:v>
                  </c:pt>
                  <c:pt idx="1440">
                    <c:v>00:00:00</c:v>
                  </c:pt>
                  <c:pt idx="1441">
                    <c:v>00:01:00</c:v>
                  </c:pt>
                  <c:pt idx="1442">
                    <c:v>00:02:00</c:v>
                  </c:pt>
                  <c:pt idx="1443">
                    <c:v>00:03:00</c:v>
                  </c:pt>
                  <c:pt idx="1444">
                    <c:v>00:04:00</c:v>
                  </c:pt>
                  <c:pt idx="1445">
                    <c:v>00:05:00</c:v>
                  </c:pt>
                  <c:pt idx="1446">
                    <c:v>00:06:00</c:v>
                  </c:pt>
                  <c:pt idx="1447">
                    <c:v>00:07:00</c:v>
                  </c:pt>
                  <c:pt idx="1448">
                    <c:v>00:08:00</c:v>
                  </c:pt>
                  <c:pt idx="1449">
                    <c:v>00:09:00</c:v>
                  </c:pt>
                  <c:pt idx="1450">
                    <c:v>00:10:00</c:v>
                  </c:pt>
                  <c:pt idx="1451">
                    <c:v>00:11:00</c:v>
                  </c:pt>
                  <c:pt idx="1452">
                    <c:v>00:12:00</c:v>
                  </c:pt>
                  <c:pt idx="1453">
                    <c:v>00:13:00</c:v>
                  </c:pt>
                  <c:pt idx="1454">
                    <c:v>00:14:00</c:v>
                  </c:pt>
                  <c:pt idx="1455">
                    <c:v>00:15:00</c:v>
                  </c:pt>
                  <c:pt idx="1456">
                    <c:v>00:16:00</c:v>
                  </c:pt>
                  <c:pt idx="1457">
                    <c:v>00:17:00</c:v>
                  </c:pt>
                  <c:pt idx="1458">
                    <c:v>00:18:00</c:v>
                  </c:pt>
                  <c:pt idx="1459">
                    <c:v>00:19:00</c:v>
                  </c:pt>
                  <c:pt idx="1460">
                    <c:v>00:20:00</c:v>
                  </c:pt>
                  <c:pt idx="1461">
                    <c:v>00:21:00</c:v>
                  </c:pt>
                  <c:pt idx="1462">
                    <c:v>00:22:00</c:v>
                  </c:pt>
                  <c:pt idx="1463">
                    <c:v>00:23:00</c:v>
                  </c:pt>
                  <c:pt idx="1464">
                    <c:v>00:24:00</c:v>
                  </c:pt>
                  <c:pt idx="1465">
                    <c:v>00:25:00</c:v>
                  </c:pt>
                  <c:pt idx="1466">
                    <c:v>00:26:00</c:v>
                  </c:pt>
                  <c:pt idx="1467">
                    <c:v>00:27:00</c:v>
                  </c:pt>
                  <c:pt idx="1468">
                    <c:v>00:28:00</c:v>
                  </c:pt>
                  <c:pt idx="1469">
                    <c:v>00:29:00</c:v>
                  </c:pt>
                  <c:pt idx="1470">
                    <c:v>00:30:00</c:v>
                  </c:pt>
                  <c:pt idx="1471">
                    <c:v>00:31:00</c:v>
                  </c:pt>
                  <c:pt idx="1472">
                    <c:v>00:32:00</c:v>
                  </c:pt>
                  <c:pt idx="1473">
                    <c:v>00:33:00</c:v>
                  </c:pt>
                  <c:pt idx="1474">
                    <c:v>00:34:00</c:v>
                  </c:pt>
                  <c:pt idx="1475">
                    <c:v>00:35:00</c:v>
                  </c:pt>
                  <c:pt idx="1476">
                    <c:v>00:36:00</c:v>
                  </c:pt>
                  <c:pt idx="1477">
                    <c:v>00:37:00</c:v>
                  </c:pt>
                  <c:pt idx="1478">
                    <c:v>00:38:00</c:v>
                  </c:pt>
                  <c:pt idx="1479">
                    <c:v>00:39:00</c:v>
                  </c:pt>
                  <c:pt idx="1480">
                    <c:v>00:40:00</c:v>
                  </c:pt>
                  <c:pt idx="1481">
                    <c:v>00:41:00</c:v>
                  </c:pt>
                  <c:pt idx="1482">
                    <c:v>00:42:00</c:v>
                  </c:pt>
                  <c:pt idx="1483">
                    <c:v>00:43:00</c:v>
                  </c:pt>
                  <c:pt idx="1484">
                    <c:v>00:44:00</c:v>
                  </c:pt>
                  <c:pt idx="1485">
                    <c:v>00:45:00</c:v>
                  </c:pt>
                  <c:pt idx="1486">
                    <c:v>00:46:00</c:v>
                  </c:pt>
                  <c:pt idx="1487">
                    <c:v>00:47:00</c:v>
                  </c:pt>
                  <c:pt idx="1488">
                    <c:v>00:48:00</c:v>
                  </c:pt>
                  <c:pt idx="1489">
                    <c:v>00:49:00</c:v>
                  </c:pt>
                  <c:pt idx="1490">
                    <c:v>00:50:00</c:v>
                  </c:pt>
                  <c:pt idx="1491">
                    <c:v>00:51:00</c:v>
                  </c:pt>
                  <c:pt idx="1492">
                    <c:v>00:52:00</c:v>
                  </c:pt>
                  <c:pt idx="1493">
                    <c:v>00:53:00</c:v>
                  </c:pt>
                  <c:pt idx="1494">
                    <c:v>00:54:00</c:v>
                  </c:pt>
                  <c:pt idx="1495">
                    <c:v>00:55:00</c:v>
                  </c:pt>
                  <c:pt idx="1496">
                    <c:v>00:56:00</c:v>
                  </c:pt>
                  <c:pt idx="1497">
                    <c:v>00:57:00</c:v>
                  </c:pt>
                  <c:pt idx="1498">
                    <c:v>00:58:00</c:v>
                  </c:pt>
                  <c:pt idx="1499">
                    <c:v>00:59:00</c:v>
                  </c:pt>
                  <c:pt idx="1500">
                    <c:v>01:00:00</c:v>
                  </c:pt>
                  <c:pt idx="1501">
                    <c:v>01:01:00</c:v>
                  </c:pt>
                  <c:pt idx="1502">
                    <c:v>01:02:00</c:v>
                  </c:pt>
                  <c:pt idx="1503">
                    <c:v>01:03:00</c:v>
                  </c:pt>
                  <c:pt idx="1504">
                    <c:v>01:04:00</c:v>
                  </c:pt>
                  <c:pt idx="1505">
                    <c:v>01:05:00</c:v>
                  </c:pt>
                  <c:pt idx="1506">
                    <c:v>01:06:00</c:v>
                  </c:pt>
                  <c:pt idx="1507">
                    <c:v>01:07:00</c:v>
                  </c:pt>
                  <c:pt idx="1508">
                    <c:v>01:08:00</c:v>
                  </c:pt>
                  <c:pt idx="1509">
                    <c:v>01:09:00</c:v>
                  </c:pt>
                  <c:pt idx="1510">
                    <c:v>01:10:00</c:v>
                  </c:pt>
                  <c:pt idx="1511">
                    <c:v>01:11:00</c:v>
                  </c:pt>
                  <c:pt idx="1512">
                    <c:v>01:12:00</c:v>
                  </c:pt>
                  <c:pt idx="1513">
                    <c:v>01:13:00</c:v>
                  </c:pt>
                  <c:pt idx="1514">
                    <c:v>01:14:00</c:v>
                  </c:pt>
                  <c:pt idx="1515">
                    <c:v>01:15:00</c:v>
                  </c:pt>
                  <c:pt idx="1516">
                    <c:v>01:16:00</c:v>
                  </c:pt>
                  <c:pt idx="1517">
                    <c:v>01:17:00</c:v>
                  </c:pt>
                  <c:pt idx="1518">
                    <c:v>01:18:00</c:v>
                  </c:pt>
                  <c:pt idx="1519">
                    <c:v>01:19:00</c:v>
                  </c:pt>
                  <c:pt idx="1520">
                    <c:v>01:20:00</c:v>
                  </c:pt>
                  <c:pt idx="1521">
                    <c:v>01:21:00</c:v>
                  </c:pt>
                  <c:pt idx="1522">
                    <c:v>01:22:00</c:v>
                  </c:pt>
                  <c:pt idx="1523">
                    <c:v>01:23:00</c:v>
                  </c:pt>
                  <c:pt idx="1524">
                    <c:v>01:24:00</c:v>
                  </c:pt>
                  <c:pt idx="1525">
                    <c:v>01:25:00</c:v>
                  </c:pt>
                  <c:pt idx="1526">
                    <c:v>01:26:00</c:v>
                  </c:pt>
                  <c:pt idx="1527">
                    <c:v>01:27:00</c:v>
                  </c:pt>
                  <c:pt idx="1528">
                    <c:v>01:28:00</c:v>
                  </c:pt>
                  <c:pt idx="1529">
                    <c:v>01:29:00</c:v>
                  </c:pt>
                  <c:pt idx="1530">
                    <c:v>01:30:00</c:v>
                  </c:pt>
                  <c:pt idx="1531">
                    <c:v>01:31:00</c:v>
                  </c:pt>
                  <c:pt idx="1532">
                    <c:v>01:32:00</c:v>
                  </c:pt>
                  <c:pt idx="1533">
                    <c:v>01:33:00</c:v>
                  </c:pt>
                  <c:pt idx="1534">
                    <c:v>01:34:00</c:v>
                  </c:pt>
                  <c:pt idx="1535">
                    <c:v>01:35:00</c:v>
                  </c:pt>
                  <c:pt idx="1536">
                    <c:v>01:36:00</c:v>
                  </c:pt>
                  <c:pt idx="1537">
                    <c:v>01:37:00</c:v>
                  </c:pt>
                  <c:pt idx="1538">
                    <c:v>01:38:00</c:v>
                  </c:pt>
                  <c:pt idx="1539">
                    <c:v>01:39:00</c:v>
                  </c:pt>
                  <c:pt idx="1540">
                    <c:v>01:40:00</c:v>
                  </c:pt>
                  <c:pt idx="1541">
                    <c:v>01:41:00</c:v>
                  </c:pt>
                  <c:pt idx="1542">
                    <c:v>01:42:00</c:v>
                  </c:pt>
                  <c:pt idx="1543">
                    <c:v>01:43:00</c:v>
                  </c:pt>
                  <c:pt idx="1544">
                    <c:v>01:44:00</c:v>
                  </c:pt>
                  <c:pt idx="1545">
                    <c:v>01:45:00</c:v>
                  </c:pt>
                  <c:pt idx="1546">
                    <c:v>01:46:00</c:v>
                  </c:pt>
                  <c:pt idx="1547">
                    <c:v>01:47:00</c:v>
                  </c:pt>
                  <c:pt idx="1548">
                    <c:v>01:48:00</c:v>
                  </c:pt>
                  <c:pt idx="1549">
                    <c:v>01:49:00</c:v>
                  </c:pt>
                  <c:pt idx="1550">
                    <c:v>01:50:00</c:v>
                  </c:pt>
                  <c:pt idx="1551">
                    <c:v>01:51:00</c:v>
                  </c:pt>
                  <c:pt idx="1552">
                    <c:v>01:52:00</c:v>
                  </c:pt>
                  <c:pt idx="1553">
                    <c:v>01:53:00</c:v>
                  </c:pt>
                  <c:pt idx="1554">
                    <c:v>01:54:00</c:v>
                  </c:pt>
                  <c:pt idx="1555">
                    <c:v>01:55:00</c:v>
                  </c:pt>
                  <c:pt idx="1556">
                    <c:v>01:56:00</c:v>
                  </c:pt>
                  <c:pt idx="1557">
                    <c:v>01:57:00</c:v>
                  </c:pt>
                  <c:pt idx="1558">
                    <c:v>01:58:00</c:v>
                  </c:pt>
                  <c:pt idx="1559">
                    <c:v>01:59:00</c:v>
                  </c:pt>
                  <c:pt idx="1560">
                    <c:v>02:00:00</c:v>
                  </c:pt>
                  <c:pt idx="1561">
                    <c:v>02:01:00</c:v>
                  </c:pt>
                  <c:pt idx="1562">
                    <c:v>02:02:00</c:v>
                  </c:pt>
                  <c:pt idx="1563">
                    <c:v>02:03:00</c:v>
                  </c:pt>
                  <c:pt idx="1564">
                    <c:v>02:04:00</c:v>
                  </c:pt>
                  <c:pt idx="1565">
                    <c:v>02:05:00</c:v>
                  </c:pt>
                  <c:pt idx="1566">
                    <c:v>02:06:00</c:v>
                  </c:pt>
                  <c:pt idx="1567">
                    <c:v>02:07:00</c:v>
                  </c:pt>
                  <c:pt idx="1568">
                    <c:v>02:08:00</c:v>
                  </c:pt>
                  <c:pt idx="1569">
                    <c:v>02:09:00</c:v>
                  </c:pt>
                  <c:pt idx="1570">
                    <c:v>02:10:00</c:v>
                  </c:pt>
                  <c:pt idx="1571">
                    <c:v>02:11:00</c:v>
                  </c:pt>
                  <c:pt idx="1572">
                    <c:v>02:12:00</c:v>
                  </c:pt>
                  <c:pt idx="1573">
                    <c:v>02:13:00</c:v>
                  </c:pt>
                  <c:pt idx="1574">
                    <c:v>02:14:00</c:v>
                  </c:pt>
                  <c:pt idx="1575">
                    <c:v>02:15:00</c:v>
                  </c:pt>
                  <c:pt idx="1576">
                    <c:v>02:16:00</c:v>
                  </c:pt>
                  <c:pt idx="1577">
                    <c:v>02:17:00</c:v>
                  </c:pt>
                  <c:pt idx="1578">
                    <c:v>02:18:00</c:v>
                  </c:pt>
                  <c:pt idx="1579">
                    <c:v>02:19:00</c:v>
                  </c:pt>
                  <c:pt idx="1580">
                    <c:v>02:20:00</c:v>
                  </c:pt>
                  <c:pt idx="1581">
                    <c:v>02:21:00</c:v>
                  </c:pt>
                  <c:pt idx="1582">
                    <c:v>02:22:00</c:v>
                  </c:pt>
                  <c:pt idx="1583">
                    <c:v>02:23:00</c:v>
                  </c:pt>
                  <c:pt idx="1584">
                    <c:v>02:24:00</c:v>
                  </c:pt>
                  <c:pt idx="1585">
                    <c:v>02:25:00</c:v>
                  </c:pt>
                  <c:pt idx="1586">
                    <c:v>02:26:00</c:v>
                  </c:pt>
                  <c:pt idx="1587">
                    <c:v>02:27:00</c:v>
                  </c:pt>
                  <c:pt idx="1588">
                    <c:v>02:28:00</c:v>
                  </c:pt>
                  <c:pt idx="1589">
                    <c:v>02:29:00</c:v>
                  </c:pt>
                  <c:pt idx="1590">
                    <c:v>02:30:00</c:v>
                  </c:pt>
                  <c:pt idx="1591">
                    <c:v>02:31:00</c:v>
                  </c:pt>
                  <c:pt idx="1592">
                    <c:v>02:32:00</c:v>
                  </c:pt>
                  <c:pt idx="1593">
                    <c:v>02:33:00</c:v>
                  </c:pt>
                  <c:pt idx="1594">
                    <c:v>02:34:00</c:v>
                  </c:pt>
                  <c:pt idx="1595">
                    <c:v>02:35:00</c:v>
                  </c:pt>
                  <c:pt idx="1596">
                    <c:v>02:36:00</c:v>
                  </c:pt>
                  <c:pt idx="1597">
                    <c:v>02:37:00</c:v>
                  </c:pt>
                  <c:pt idx="1598">
                    <c:v>02:38:00</c:v>
                  </c:pt>
                  <c:pt idx="1599">
                    <c:v>02:39:00</c:v>
                  </c:pt>
                  <c:pt idx="1600">
                    <c:v>02:40:00</c:v>
                  </c:pt>
                  <c:pt idx="1601">
                    <c:v>02:41:00</c:v>
                  </c:pt>
                  <c:pt idx="1602">
                    <c:v>02:42:00</c:v>
                  </c:pt>
                  <c:pt idx="1603">
                    <c:v>02:43:00</c:v>
                  </c:pt>
                  <c:pt idx="1604">
                    <c:v>02:44:00</c:v>
                  </c:pt>
                  <c:pt idx="1605">
                    <c:v>02:45:00</c:v>
                  </c:pt>
                  <c:pt idx="1606">
                    <c:v>02:46:00</c:v>
                  </c:pt>
                  <c:pt idx="1607">
                    <c:v>02:47:00</c:v>
                  </c:pt>
                  <c:pt idx="1608">
                    <c:v>02:48:00</c:v>
                  </c:pt>
                  <c:pt idx="1609">
                    <c:v>02:49:00</c:v>
                  </c:pt>
                  <c:pt idx="1610">
                    <c:v>02:50:00</c:v>
                  </c:pt>
                  <c:pt idx="1611">
                    <c:v>02:51:00</c:v>
                  </c:pt>
                  <c:pt idx="1612">
                    <c:v>02:52:00</c:v>
                  </c:pt>
                  <c:pt idx="1613">
                    <c:v>02:53:00</c:v>
                  </c:pt>
                  <c:pt idx="1614">
                    <c:v>02:54:00</c:v>
                  </c:pt>
                  <c:pt idx="1615">
                    <c:v>02:55:00</c:v>
                  </c:pt>
                  <c:pt idx="1616">
                    <c:v>02:56:00</c:v>
                  </c:pt>
                  <c:pt idx="1617">
                    <c:v>02:57:00</c:v>
                  </c:pt>
                  <c:pt idx="1618">
                    <c:v>02:58:00</c:v>
                  </c:pt>
                  <c:pt idx="1619">
                    <c:v>02:59:00</c:v>
                  </c:pt>
                  <c:pt idx="1620">
                    <c:v>03:00:00</c:v>
                  </c:pt>
                  <c:pt idx="1621">
                    <c:v>03:01:00</c:v>
                  </c:pt>
                  <c:pt idx="1622">
                    <c:v>03:02:00</c:v>
                  </c:pt>
                  <c:pt idx="1623">
                    <c:v>03:03:00</c:v>
                  </c:pt>
                  <c:pt idx="1624">
                    <c:v>03:04:00</c:v>
                  </c:pt>
                  <c:pt idx="1625">
                    <c:v>03:05:00</c:v>
                  </c:pt>
                  <c:pt idx="1626">
                    <c:v>03:06:00</c:v>
                  </c:pt>
                  <c:pt idx="1627">
                    <c:v>03:07:00</c:v>
                  </c:pt>
                  <c:pt idx="1628">
                    <c:v>03:08:00</c:v>
                  </c:pt>
                  <c:pt idx="1629">
                    <c:v>03:09:00</c:v>
                  </c:pt>
                  <c:pt idx="1630">
                    <c:v>03:10:00</c:v>
                  </c:pt>
                  <c:pt idx="1631">
                    <c:v>03:11:00</c:v>
                  </c:pt>
                  <c:pt idx="1632">
                    <c:v>03:12:00</c:v>
                  </c:pt>
                  <c:pt idx="1633">
                    <c:v>03:13:00</c:v>
                  </c:pt>
                  <c:pt idx="1634">
                    <c:v>03:14:00</c:v>
                  </c:pt>
                  <c:pt idx="1635">
                    <c:v>03:15:00</c:v>
                  </c:pt>
                  <c:pt idx="1636">
                    <c:v>03:16:00</c:v>
                  </c:pt>
                  <c:pt idx="1637">
                    <c:v>03:17:00</c:v>
                  </c:pt>
                  <c:pt idx="1638">
                    <c:v>03:18:00</c:v>
                  </c:pt>
                  <c:pt idx="1639">
                    <c:v>03:19:00</c:v>
                  </c:pt>
                  <c:pt idx="1640">
                    <c:v>03:20:00</c:v>
                  </c:pt>
                  <c:pt idx="1641">
                    <c:v>03:21:00</c:v>
                  </c:pt>
                  <c:pt idx="1642">
                    <c:v>03:22:00</c:v>
                  </c:pt>
                  <c:pt idx="1643">
                    <c:v>03:23:00</c:v>
                  </c:pt>
                  <c:pt idx="1644">
                    <c:v>03:24:00</c:v>
                  </c:pt>
                  <c:pt idx="1645">
                    <c:v>03:25:00</c:v>
                  </c:pt>
                  <c:pt idx="1646">
                    <c:v>03:26:00</c:v>
                  </c:pt>
                  <c:pt idx="1647">
                    <c:v>03:27:00</c:v>
                  </c:pt>
                  <c:pt idx="1648">
                    <c:v>03:28:00</c:v>
                  </c:pt>
                  <c:pt idx="1649">
                    <c:v>03:29:00</c:v>
                  </c:pt>
                  <c:pt idx="1650">
                    <c:v>03:30:00</c:v>
                  </c:pt>
                  <c:pt idx="1651">
                    <c:v>03:31:00</c:v>
                  </c:pt>
                  <c:pt idx="1652">
                    <c:v>03:32:00</c:v>
                  </c:pt>
                  <c:pt idx="1653">
                    <c:v>03:33:00</c:v>
                  </c:pt>
                  <c:pt idx="1654">
                    <c:v>03:34:00</c:v>
                  </c:pt>
                  <c:pt idx="1655">
                    <c:v>03:35:00</c:v>
                  </c:pt>
                  <c:pt idx="1656">
                    <c:v>03:36:00</c:v>
                  </c:pt>
                  <c:pt idx="1657">
                    <c:v>03:37:00</c:v>
                  </c:pt>
                  <c:pt idx="1658">
                    <c:v>03:38:00</c:v>
                  </c:pt>
                  <c:pt idx="1659">
                    <c:v>03:39:00</c:v>
                  </c:pt>
                  <c:pt idx="1660">
                    <c:v>03:40:00</c:v>
                  </c:pt>
                  <c:pt idx="1661">
                    <c:v>03:41:00</c:v>
                  </c:pt>
                  <c:pt idx="1662">
                    <c:v>03:42:00</c:v>
                  </c:pt>
                  <c:pt idx="1663">
                    <c:v>03:43:00</c:v>
                  </c:pt>
                  <c:pt idx="1664">
                    <c:v>03:44:00</c:v>
                  </c:pt>
                  <c:pt idx="1665">
                    <c:v>03:45:00</c:v>
                  </c:pt>
                  <c:pt idx="1666">
                    <c:v>03:46:00</c:v>
                  </c:pt>
                  <c:pt idx="1667">
                    <c:v>03:47:00</c:v>
                  </c:pt>
                  <c:pt idx="1668">
                    <c:v>03:48:00</c:v>
                  </c:pt>
                  <c:pt idx="1669">
                    <c:v>03:49:00</c:v>
                  </c:pt>
                  <c:pt idx="1670">
                    <c:v>03:50:00</c:v>
                  </c:pt>
                  <c:pt idx="1671">
                    <c:v>03:51:00</c:v>
                  </c:pt>
                  <c:pt idx="1672">
                    <c:v>03:52:00</c:v>
                  </c:pt>
                  <c:pt idx="1673">
                    <c:v>03:53:00</c:v>
                  </c:pt>
                  <c:pt idx="1674">
                    <c:v>03:54:00</c:v>
                  </c:pt>
                  <c:pt idx="1675">
                    <c:v>03:55:00</c:v>
                  </c:pt>
                  <c:pt idx="1676">
                    <c:v>03:56:00</c:v>
                  </c:pt>
                  <c:pt idx="1677">
                    <c:v>03:57:00</c:v>
                  </c:pt>
                  <c:pt idx="1678">
                    <c:v>03:58:00</c:v>
                  </c:pt>
                  <c:pt idx="1679">
                    <c:v>03:59:00</c:v>
                  </c:pt>
                  <c:pt idx="1680">
                    <c:v>04:00:00</c:v>
                  </c:pt>
                  <c:pt idx="1681">
                    <c:v>04:01:00</c:v>
                  </c:pt>
                  <c:pt idx="1682">
                    <c:v>04:02:00</c:v>
                  </c:pt>
                  <c:pt idx="1683">
                    <c:v>04:03:00</c:v>
                  </c:pt>
                  <c:pt idx="1684">
                    <c:v>04:04:00</c:v>
                  </c:pt>
                  <c:pt idx="1685">
                    <c:v>04:05:00</c:v>
                  </c:pt>
                  <c:pt idx="1686">
                    <c:v>04:06:00</c:v>
                  </c:pt>
                  <c:pt idx="1687">
                    <c:v>04:07:00</c:v>
                  </c:pt>
                  <c:pt idx="1688">
                    <c:v>04:08:00</c:v>
                  </c:pt>
                  <c:pt idx="1689">
                    <c:v>04:09:00</c:v>
                  </c:pt>
                  <c:pt idx="1690">
                    <c:v>04:10:00</c:v>
                  </c:pt>
                  <c:pt idx="1691">
                    <c:v>04:11:00</c:v>
                  </c:pt>
                  <c:pt idx="1692">
                    <c:v>04:12:00</c:v>
                  </c:pt>
                  <c:pt idx="1693">
                    <c:v>04:13:00</c:v>
                  </c:pt>
                  <c:pt idx="1694">
                    <c:v>04:14:00</c:v>
                  </c:pt>
                  <c:pt idx="1695">
                    <c:v>04:15:00</c:v>
                  </c:pt>
                  <c:pt idx="1696">
                    <c:v>04:16:00</c:v>
                  </c:pt>
                  <c:pt idx="1697">
                    <c:v>04:17:00</c:v>
                  </c:pt>
                  <c:pt idx="1698">
                    <c:v>04:18:00</c:v>
                  </c:pt>
                  <c:pt idx="1699">
                    <c:v>04:19:00</c:v>
                  </c:pt>
                  <c:pt idx="1700">
                    <c:v>04:20:00</c:v>
                  </c:pt>
                  <c:pt idx="1701">
                    <c:v>04:21:00</c:v>
                  </c:pt>
                  <c:pt idx="1702">
                    <c:v>04:22:00</c:v>
                  </c:pt>
                  <c:pt idx="1703">
                    <c:v>04:23:00</c:v>
                  </c:pt>
                  <c:pt idx="1704">
                    <c:v>04:24:00</c:v>
                  </c:pt>
                  <c:pt idx="1705">
                    <c:v>04:25:00</c:v>
                  </c:pt>
                  <c:pt idx="1706">
                    <c:v>04:26:00</c:v>
                  </c:pt>
                  <c:pt idx="1707">
                    <c:v>04:27:00</c:v>
                  </c:pt>
                  <c:pt idx="1708">
                    <c:v>04:28:00</c:v>
                  </c:pt>
                  <c:pt idx="1709">
                    <c:v>04:29:00</c:v>
                  </c:pt>
                  <c:pt idx="1710">
                    <c:v>04:30:00</c:v>
                  </c:pt>
                  <c:pt idx="1711">
                    <c:v>04:31:00</c:v>
                  </c:pt>
                  <c:pt idx="1712">
                    <c:v>04:32:00</c:v>
                  </c:pt>
                  <c:pt idx="1713">
                    <c:v>04:33:00</c:v>
                  </c:pt>
                  <c:pt idx="1714">
                    <c:v>04:34:00</c:v>
                  </c:pt>
                  <c:pt idx="1715">
                    <c:v>04:35:00</c:v>
                  </c:pt>
                  <c:pt idx="1716">
                    <c:v>04:36:00</c:v>
                  </c:pt>
                  <c:pt idx="1717">
                    <c:v>04:37:00</c:v>
                  </c:pt>
                  <c:pt idx="1718">
                    <c:v>04:38:00</c:v>
                  </c:pt>
                  <c:pt idx="1719">
                    <c:v>04:39:00</c:v>
                  </c:pt>
                  <c:pt idx="1720">
                    <c:v>04:40:00</c:v>
                  </c:pt>
                  <c:pt idx="1721">
                    <c:v>04:41:00</c:v>
                  </c:pt>
                  <c:pt idx="1722">
                    <c:v>04:42:00</c:v>
                  </c:pt>
                  <c:pt idx="1723">
                    <c:v>04:43:00</c:v>
                  </c:pt>
                  <c:pt idx="1724">
                    <c:v>04:44:00</c:v>
                  </c:pt>
                  <c:pt idx="1725">
                    <c:v>04:45:00</c:v>
                  </c:pt>
                  <c:pt idx="1726">
                    <c:v>04:46:00</c:v>
                  </c:pt>
                  <c:pt idx="1727">
                    <c:v>04:47:00</c:v>
                  </c:pt>
                  <c:pt idx="1728">
                    <c:v>04:48:00</c:v>
                  </c:pt>
                  <c:pt idx="1729">
                    <c:v>04:49:00</c:v>
                  </c:pt>
                  <c:pt idx="1730">
                    <c:v>04:50:00</c:v>
                  </c:pt>
                  <c:pt idx="1731">
                    <c:v>04:51:00</c:v>
                  </c:pt>
                  <c:pt idx="1732">
                    <c:v>04:52:00</c:v>
                  </c:pt>
                  <c:pt idx="1733">
                    <c:v>04:53:00</c:v>
                  </c:pt>
                  <c:pt idx="1734">
                    <c:v>04:54:00</c:v>
                  </c:pt>
                  <c:pt idx="1735">
                    <c:v>04:55:00</c:v>
                  </c:pt>
                  <c:pt idx="1736">
                    <c:v>04:56:00</c:v>
                  </c:pt>
                  <c:pt idx="1737">
                    <c:v>04:57:00</c:v>
                  </c:pt>
                  <c:pt idx="1738">
                    <c:v>04:58:00</c:v>
                  </c:pt>
                  <c:pt idx="1739">
                    <c:v>04:59:00</c:v>
                  </c:pt>
                  <c:pt idx="1740">
                    <c:v>05:00:00</c:v>
                  </c:pt>
                  <c:pt idx="1741">
                    <c:v>05:01:00</c:v>
                  </c:pt>
                  <c:pt idx="1742">
                    <c:v>05:02:00</c:v>
                  </c:pt>
                  <c:pt idx="1743">
                    <c:v>05:03:00</c:v>
                  </c:pt>
                  <c:pt idx="1744">
                    <c:v>05:04:00</c:v>
                  </c:pt>
                  <c:pt idx="1745">
                    <c:v>05:05:00</c:v>
                  </c:pt>
                  <c:pt idx="1746">
                    <c:v>05:06:00</c:v>
                  </c:pt>
                  <c:pt idx="1747">
                    <c:v>05:07:00</c:v>
                  </c:pt>
                  <c:pt idx="1748">
                    <c:v>05:08:00</c:v>
                  </c:pt>
                  <c:pt idx="1749">
                    <c:v>05:09:00</c:v>
                  </c:pt>
                  <c:pt idx="1750">
                    <c:v>05:10:00</c:v>
                  </c:pt>
                  <c:pt idx="1751">
                    <c:v>05:11:00</c:v>
                  </c:pt>
                  <c:pt idx="1752">
                    <c:v>05:12:00</c:v>
                  </c:pt>
                  <c:pt idx="1753">
                    <c:v>05:13:00</c:v>
                  </c:pt>
                  <c:pt idx="1754">
                    <c:v>05:14:00</c:v>
                  </c:pt>
                  <c:pt idx="1755">
                    <c:v>05:15:00</c:v>
                  </c:pt>
                  <c:pt idx="1756">
                    <c:v>05:16:00</c:v>
                  </c:pt>
                  <c:pt idx="1757">
                    <c:v>05:17:00</c:v>
                  </c:pt>
                  <c:pt idx="1758">
                    <c:v>05:18:00</c:v>
                  </c:pt>
                  <c:pt idx="1759">
                    <c:v>05:19:00</c:v>
                  </c:pt>
                  <c:pt idx="1760">
                    <c:v>05:20:00</c:v>
                  </c:pt>
                  <c:pt idx="1761">
                    <c:v>05:21:00</c:v>
                  </c:pt>
                  <c:pt idx="1762">
                    <c:v>05:22:00</c:v>
                  </c:pt>
                  <c:pt idx="1763">
                    <c:v>05:23:00</c:v>
                  </c:pt>
                  <c:pt idx="1764">
                    <c:v>05:24:00</c:v>
                  </c:pt>
                  <c:pt idx="1765">
                    <c:v>05:25:00</c:v>
                  </c:pt>
                  <c:pt idx="1766">
                    <c:v>05:26:00</c:v>
                  </c:pt>
                  <c:pt idx="1767">
                    <c:v>05:27:00</c:v>
                  </c:pt>
                  <c:pt idx="1768">
                    <c:v>05:28:00</c:v>
                  </c:pt>
                  <c:pt idx="1769">
                    <c:v>05:29:00</c:v>
                  </c:pt>
                  <c:pt idx="1770">
                    <c:v>05:30:00</c:v>
                  </c:pt>
                  <c:pt idx="1771">
                    <c:v>05:31:00</c:v>
                  </c:pt>
                  <c:pt idx="1772">
                    <c:v>05:32:00</c:v>
                  </c:pt>
                  <c:pt idx="1773">
                    <c:v>05:33:00</c:v>
                  </c:pt>
                  <c:pt idx="1774">
                    <c:v>05:34:00</c:v>
                  </c:pt>
                  <c:pt idx="1775">
                    <c:v>05:35:00</c:v>
                  </c:pt>
                  <c:pt idx="1776">
                    <c:v>05:36:00</c:v>
                  </c:pt>
                  <c:pt idx="1777">
                    <c:v>05:37:00</c:v>
                  </c:pt>
                  <c:pt idx="1778">
                    <c:v>05:38:00</c:v>
                  </c:pt>
                  <c:pt idx="1779">
                    <c:v>05:39:00</c:v>
                  </c:pt>
                  <c:pt idx="1780">
                    <c:v>05:40:00</c:v>
                  </c:pt>
                  <c:pt idx="1781">
                    <c:v>05:41:00</c:v>
                  </c:pt>
                  <c:pt idx="1782">
                    <c:v>05:42:00</c:v>
                  </c:pt>
                  <c:pt idx="1783">
                    <c:v>05:43:00</c:v>
                  </c:pt>
                  <c:pt idx="1784">
                    <c:v>05:44:00</c:v>
                  </c:pt>
                  <c:pt idx="1785">
                    <c:v>05:45:00</c:v>
                  </c:pt>
                  <c:pt idx="1786">
                    <c:v>05:46:00</c:v>
                  </c:pt>
                  <c:pt idx="1787">
                    <c:v>05:47:00</c:v>
                  </c:pt>
                  <c:pt idx="1788">
                    <c:v>05:48:00</c:v>
                  </c:pt>
                  <c:pt idx="1789">
                    <c:v>05:49:00</c:v>
                  </c:pt>
                  <c:pt idx="1790">
                    <c:v>05:50:00</c:v>
                  </c:pt>
                  <c:pt idx="1791">
                    <c:v>05:51:00</c:v>
                  </c:pt>
                  <c:pt idx="1792">
                    <c:v>05:52:00</c:v>
                  </c:pt>
                  <c:pt idx="1793">
                    <c:v>05:53:00</c:v>
                  </c:pt>
                  <c:pt idx="1794">
                    <c:v>05:54:00</c:v>
                  </c:pt>
                  <c:pt idx="1795">
                    <c:v>05:55:00</c:v>
                  </c:pt>
                  <c:pt idx="1796">
                    <c:v>05:56:00</c:v>
                  </c:pt>
                  <c:pt idx="1797">
                    <c:v>05:57:00</c:v>
                  </c:pt>
                  <c:pt idx="1798">
                    <c:v>05:58:00</c:v>
                  </c:pt>
                  <c:pt idx="1799">
                    <c:v>05:59:00</c:v>
                  </c:pt>
                  <c:pt idx="1800">
                    <c:v>06:00:00</c:v>
                  </c:pt>
                  <c:pt idx="1801">
                    <c:v>06:01:00</c:v>
                  </c:pt>
                  <c:pt idx="1802">
                    <c:v>06:02:00</c:v>
                  </c:pt>
                  <c:pt idx="1803">
                    <c:v>06:03:00</c:v>
                  </c:pt>
                  <c:pt idx="1804">
                    <c:v>06:04:00</c:v>
                  </c:pt>
                  <c:pt idx="1805">
                    <c:v>06:05:00</c:v>
                  </c:pt>
                  <c:pt idx="1806">
                    <c:v>06:06:00</c:v>
                  </c:pt>
                  <c:pt idx="1807">
                    <c:v>06:07:00</c:v>
                  </c:pt>
                  <c:pt idx="1808">
                    <c:v>06:08:00</c:v>
                  </c:pt>
                  <c:pt idx="1809">
                    <c:v>06:09:00</c:v>
                  </c:pt>
                  <c:pt idx="1810">
                    <c:v>06:10:00</c:v>
                  </c:pt>
                  <c:pt idx="1811">
                    <c:v>06:11:00</c:v>
                  </c:pt>
                  <c:pt idx="1812">
                    <c:v>06:12:00</c:v>
                  </c:pt>
                  <c:pt idx="1813">
                    <c:v>06:13:00</c:v>
                  </c:pt>
                  <c:pt idx="1814">
                    <c:v>06:14:00</c:v>
                  </c:pt>
                  <c:pt idx="1815">
                    <c:v>06:15:00</c:v>
                  </c:pt>
                  <c:pt idx="1816">
                    <c:v>06:16:00</c:v>
                  </c:pt>
                  <c:pt idx="1817">
                    <c:v>06:17:00</c:v>
                  </c:pt>
                  <c:pt idx="1818">
                    <c:v>06:18:00</c:v>
                  </c:pt>
                  <c:pt idx="1819">
                    <c:v>06:19:00</c:v>
                  </c:pt>
                  <c:pt idx="1820">
                    <c:v>06:20:00</c:v>
                  </c:pt>
                  <c:pt idx="1821">
                    <c:v>06:21:00</c:v>
                  </c:pt>
                  <c:pt idx="1822">
                    <c:v>06:22:00</c:v>
                  </c:pt>
                  <c:pt idx="1823">
                    <c:v>06:23:00</c:v>
                  </c:pt>
                  <c:pt idx="1824">
                    <c:v>06:24:00</c:v>
                  </c:pt>
                  <c:pt idx="1825">
                    <c:v>06:25:00</c:v>
                  </c:pt>
                  <c:pt idx="1826">
                    <c:v>06:26:00</c:v>
                  </c:pt>
                  <c:pt idx="1827">
                    <c:v>06:27:00</c:v>
                  </c:pt>
                  <c:pt idx="1828">
                    <c:v>06:28:00</c:v>
                  </c:pt>
                  <c:pt idx="1829">
                    <c:v>06:29:00</c:v>
                  </c:pt>
                  <c:pt idx="1830">
                    <c:v>06:30:00</c:v>
                  </c:pt>
                  <c:pt idx="1831">
                    <c:v>06:31:00</c:v>
                  </c:pt>
                  <c:pt idx="1832">
                    <c:v>06:32:00</c:v>
                  </c:pt>
                  <c:pt idx="1833">
                    <c:v>06:33:00</c:v>
                  </c:pt>
                  <c:pt idx="1834">
                    <c:v>06:34:00</c:v>
                  </c:pt>
                  <c:pt idx="1835">
                    <c:v>06:35:00</c:v>
                  </c:pt>
                  <c:pt idx="1836">
                    <c:v>06:36:00</c:v>
                  </c:pt>
                  <c:pt idx="1837">
                    <c:v>06:37:00</c:v>
                  </c:pt>
                  <c:pt idx="1838">
                    <c:v>06:38:00</c:v>
                  </c:pt>
                  <c:pt idx="1839">
                    <c:v>06:39:00</c:v>
                  </c:pt>
                  <c:pt idx="1840">
                    <c:v>06:40:00</c:v>
                  </c:pt>
                  <c:pt idx="1841">
                    <c:v>06:41:00</c:v>
                  </c:pt>
                  <c:pt idx="1842">
                    <c:v>06:42:00</c:v>
                  </c:pt>
                  <c:pt idx="1843">
                    <c:v>06:43:00</c:v>
                  </c:pt>
                  <c:pt idx="1844">
                    <c:v>06:44:00</c:v>
                  </c:pt>
                  <c:pt idx="1845">
                    <c:v>06:45:00</c:v>
                  </c:pt>
                  <c:pt idx="1846">
                    <c:v>06:46:00</c:v>
                  </c:pt>
                  <c:pt idx="1847">
                    <c:v>06:47:00</c:v>
                  </c:pt>
                  <c:pt idx="1848">
                    <c:v>06:48:00</c:v>
                  </c:pt>
                  <c:pt idx="1849">
                    <c:v>06:49:00</c:v>
                  </c:pt>
                  <c:pt idx="1850">
                    <c:v>06:50:00</c:v>
                  </c:pt>
                  <c:pt idx="1851">
                    <c:v>06:51:00</c:v>
                  </c:pt>
                  <c:pt idx="1852">
                    <c:v>06:52:00</c:v>
                  </c:pt>
                  <c:pt idx="1853">
                    <c:v>06:53:00</c:v>
                  </c:pt>
                  <c:pt idx="1854">
                    <c:v>06:54:00</c:v>
                  </c:pt>
                  <c:pt idx="1855">
                    <c:v>06:55:00</c:v>
                  </c:pt>
                  <c:pt idx="1856">
                    <c:v>06:56:00</c:v>
                  </c:pt>
                  <c:pt idx="1857">
                    <c:v>06:57:00</c:v>
                  </c:pt>
                  <c:pt idx="1858">
                    <c:v>06:58:00</c:v>
                  </c:pt>
                  <c:pt idx="1859">
                    <c:v>06:59:00</c:v>
                  </c:pt>
                  <c:pt idx="1860">
                    <c:v>07:00:00</c:v>
                  </c:pt>
                  <c:pt idx="1861">
                    <c:v>07:01:00</c:v>
                  </c:pt>
                  <c:pt idx="1862">
                    <c:v>07:02:00</c:v>
                  </c:pt>
                  <c:pt idx="1863">
                    <c:v>07:03:00</c:v>
                  </c:pt>
                  <c:pt idx="1864">
                    <c:v>07:04:00</c:v>
                  </c:pt>
                  <c:pt idx="1865">
                    <c:v>07:05:00</c:v>
                  </c:pt>
                  <c:pt idx="1866">
                    <c:v>07:06:00</c:v>
                  </c:pt>
                  <c:pt idx="1867">
                    <c:v>07:07:00</c:v>
                  </c:pt>
                  <c:pt idx="1868">
                    <c:v>07:08:00</c:v>
                  </c:pt>
                  <c:pt idx="1869">
                    <c:v>07:09:00</c:v>
                  </c:pt>
                  <c:pt idx="1870">
                    <c:v>07:10:00</c:v>
                  </c:pt>
                  <c:pt idx="1871">
                    <c:v>07:11:00</c:v>
                  </c:pt>
                  <c:pt idx="1872">
                    <c:v>07:12:00</c:v>
                  </c:pt>
                  <c:pt idx="1873">
                    <c:v>07:13:00</c:v>
                  </c:pt>
                  <c:pt idx="1874">
                    <c:v>07:14:00</c:v>
                  </c:pt>
                  <c:pt idx="1875">
                    <c:v>07:15:00</c:v>
                  </c:pt>
                  <c:pt idx="1876">
                    <c:v>07:16:00</c:v>
                  </c:pt>
                  <c:pt idx="1877">
                    <c:v>07:17:00</c:v>
                  </c:pt>
                  <c:pt idx="1878">
                    <c:v>07:18:00</c:v>
                  </c:pt>
                  <c:pt idx="1879">
                    <c:v>07:19:00</c:v>
                  </c:pt>
                  <c:pt idx="1880">
                    <c:v>07:20:00</c:v>
                  </c:pt>
                  <c:pt idx="1881">
                    <c:v>07:21:00</c:v>
                  </c:pt>
                  <c:pt idx="1882">
                    <c:v>07:22:00</c:v>
                  </c:pt>
                  <c:pt idx="1883">
                    <c:v>07:23:00</c:v>
                  </c:pt>
                  <c:pt idx="1884">
                    <c:v>07:24:00</c:v>
                  </c:pt>
                  <c:pt idx="1885">
                    <c:v>07:25:00</c:v>
                  </c:pt>
                  <c:pt idx="1886">
                    <c:v>07:26:00</c:v>
                  </c:pt>
                  <c:pt idx="1887">
                    <c:v>07:27:00</c:v>
                  </c:pt>
                  <c:pt idx="1888">
                    <c:v>07:28:00</c:v>
                  </c:pt>
                  <c:pt idx="1889">
                    <c:v>07:29:00</c:v>
                  </c:pt>
                  <c:pt idx="1890">
                    <c:v>07:30:00</c:v>
                  </c:pt>
                  <c:pt idx="1891">
                    <c:v>07:31:00</c:v>
                  </c:pt>
                  <c:pt idx="1892">
                    <c:v>07:32:00</c:v>
                  </c:pt>
                  <c:pt idx="1893">
                    <c:v>07:33:00</c:v>
                  </c:pt>
                  <c:pt idx="1894">
                    <c:v>07:34:00</c:v>
                  </c:pt>
                  <c:pt idx="1895">
                    <c:v>07:35:00</c:v>
                  </c:pt>
                  <c:pt idx="1896">
                    <c:v>07:36:00</c:v>
                  </c:pt>
                  <c:pt idx="1897">
                    <c:v>07:37:00</c:v>
                  </c:pt>
                  <c:pt idx="1898">
                    <c:v>07:38:00</c:v>
                  </c:pt>
                  <c:pt idx="1899">
                    <c:v>07:39:00</c:v>
                  </c:pt>
                  <c:pt idx="1900">
                    <c:v>07:40:00</c:v>
                  </c:pt>
                  <c:pt idx="1901">
                    <c:v>07:41:00</c:v>
                  </c:pt>
                  <c:pt idx="1902">
                    <c:v>07:42:00</c:v>
                  </c:pt>
                  <c:pt idx="1903">
                    <c:v>07:43:00</c:v>
                  </c:pt>
                  <c:pt idx="1904">
                    <c:v>07:44:00</c:v>
                  </c:pt>
                  <c:pt idx="1905">
                    <c:v>07:45:00</c:v>
                  </c:pt>
                  <c:pt idx="1906">
                    <c:v>07:46:00</c:v>
                  </c:pt>
                  <c:pt idx="1907">
                    <c:v>07:47:00</c:v>
                  </c:pt>
                  <c:pt idx="1908">
                    <c:v>07:48:00</c:v>
                  </c:pt>
                  <c:pt idx="1909">
                    <c:v>07:49:00</c:v>
                  </c:pt>
                  <c:pt idx="1910">
                    <c:v>07:50:00</c:v>
                  </c:pt>
                  <c:pt idx="1911">
                    <c:v>07:51:00</c:v>
                  </c:pt>
                  <c:pt idx="1912">
                    <c:v>07:52:00</c:v>
                  </c:pt>
                  <c:pt idx="1913">
                    <c:v>07:53:00</c:v>
                  </c:pt>
                  <c:pt idx="1914">
                    <c:v>07:54:00</c:v>
                  </c:pt>
                  <c:pt idx="1915">
                    <c:v>07:55:00</c:v>
                  </c:pt>
                  <c:pt idx="1916">
                    <c:v>07:56:00</c:v>
                  </c:pt>
                  <c:pt idx="1917">
                    <c:v>07:57:00</c:v>
                  </c:pt>
                  <c:pt idx="1918">
                    <c:v>07:58:00</c:v>
                  </c:pt>
                  <c:pt idx="1919">
                    <c:v>07:59:00</c:v>
                  </c:pt>
                  <c:pt idx="1920">
                    <c:v>08:00:00</c:v>
                  </c:pt>
                  <c:pt idx="1921">
                    <c:v>08:01:00</c:v>
                  </c:pt>
                  <c:pt idx="1922">
                    <c:v>08:02:00</c:v>
                  </c:pt>
                  <c:pt idx="1923">
                    <c:v>08:03:00</c:v>
                  </c:pt>
                  <c:pt idx="1924">
                    <c:v>08:04:00</c:v>
                  </c:pt>
                  <c:pt idx="1925">
                    <c:v>08:05:00</c:v>
                  </c:pt>
                  <c:pt idx="1926">
                    <c:v>08:06:00</c:v>
                  </c:pt>
                  <c:pt idx="1927">
                    <c:v>08:07:00</c:v>
                  </c:pt>
                  <c:pt idx="1928">
                    <c:v>08:08:00</c:v>
                  </c:pt>
                  <c:pt idx="1929">
                    <c:v>08:09:00</c:v>
                  </c:pt>
                  <c:pt idx="1930">
                    <c:v>08:10:00</c:v>
                  </c:pt>
                  <c:pt idx="1931">
                    <c:v>08:11:00</c:v>
                  </c:pt>
                  <c:pt idx="1932">
                    <c:v>08:12:00</c:v>
                  </c:pt>
                  <c:pt idx="1933">
                    <c:v>08:13:00</c:v>
                  </c:pt>
                  <c:pt idx="1934">
                    <c:v>08:14:00</c:v>
                  </c:pt>
                  <c:pt idx="1935">
                    <c:v>08:15:00</c:v>
                  </c:pt>
                  <c:pt idx="1936">
                    <c:v>08:16:00</c:v>
                  </c:pt>
                  <c:pt idx="1937">
                    <c:v>08:17:00</c:v>
                  </c:pt>
                  <c:pt idx="1938">
                    <c:v>08:18:00</c:v>
                  </c:pt>
                  <c:pt idx="1939">
                    <c:v>08:19:00</c:v>
                  </c:pt>
                  <c:pt idx="1940">
                    <c:v>08:20:00</c:v>
                  </c:pt>
                  <c:pt idx="1941">
                    <c:v>08:21:00</c:v>
                  </c:pt>
                  <c:pt idx="1942">
                    <c:v>08:22:00</c:v>
                  </c:pt>
                  <c:pt idx="1943">
                    <c:v>08:23:00</c:v>
                  </c:pt>
                  <c:pt idx="1944">
                    <c:v>08:24:00</c:v>
                  </c:pt>
                  <c:pt idx="1945">
                    <c:v>08:25:00</c:v>
                  </c:pt>
                  <c:pt idx="1946">
                    <c:v>08:26:00</c:v>
                  </c:pt>
                  <c:pt idx="1947">
                    <c:v>08:27:00</c:v>
                  </c:pt>
                  <c:pt idx="1948">
                    <c:v>08:28:00</c:v>
                  </c:pt>
                  <c:pt idx="1949">
                    <c:v>08:29:00</c:v>
                  </c:pt>
                  <c:pt idx="1950">
                    <c:v>08:30:00</c:v>
                  </c:pt>
                  <c:pt idx="1951">
                    <c:v>08:31:00</c:v>
                  </c:pt>
                  <c:pt idx="1952">
                    <c:v>08:32:00</c:v>
                  </c:pt>
                  <c:pt idx="1953">
                    <c:v>08:33:00</c:v>
                  </c:pt>
                  <c:pt idx="1954">
                    <c:v>08:34:00</c:v>
                  </c:pt>
                  <c:pt idx="1955">
                    <c:v>08:35:00</c:v>
                  </c:pt>
                  <c:pt idx="1956">
                    <c:v>08:36:00</c:v>
                  </c:pt>
                  <c:pt idx="1957">
                    <c:v>08:37:00</c:v>
                  </c:pt>
                  <c:pt idx="1958">
                    <c:v>08:38:00</c:v>
                  </c:pt>
                  <c:pt idx="1959">
                    <c:v>08:39:00</c:v>
                  </c:pt>
                  <c:pt idx="1960">
                    <c:v>08:40:00</c:v>
                  </c:pt>
                  <c:pt idx="1961">
                    <c:v>08:41:00</c:v>
                  </c:pt>
                  <c:pt idx="1962">
                    <c:v>08:42:00</c:v>
                  </c:pt>
                  <c:pt idx="1963">
                    <c:v>08:43:00</c:v>
                  </c:pt>
                  <c:pt idx="1964">
                    <c:v>08:44:00</c:v>
                  </c:pt>
                  <c:pt idx="1965">
                    <c:v>08:45:00</c:v>
                  </c:pt>
                  <c:pt idx="1966">
                    <c:v>08:46:00</c:v>
                  </c:pt>
                  <c:pt idx="1967">
                    <c:v>08:47:00</c:v>
                  </c:pt>
                  <c:pt idx="1968">
                    <c:v>08:48:00</c:v>
                  </c:pt>
                  <c:pt idx="1969">
                    <c:v>08:49:00</c:v>
                  </c:pt>
                  <c:pt idx="1970">
                    <c:v>08:50:00</c:v>
                  </c:pt>
                  <c:pt idx="1971">
                    <c:v>08:51:00</c:v>
                  </c:pt>
                  <c:pt idx="1972">
                    <c:v>08:52:00</c:v>
                  </c:pt>
                  <c:pt idx="1973">
                    <c:v>08:53:00</c:v>
                  </c:pt>
                  <c:pt idx="1974">
                    <c:v>08:54:00</c:v>
                  </c:pt>
                  <c:pt idx="1975">
                    <c:v>08:55:00</c:v>
                  </c:pt>
                  <c:pt idx="1976">
                    <c:v>08:56:00</c:v>
                  </c:pt>
                  <c:pt idx="1977">
                    <c:v>08:57:00</c:v>
                  </c:pt>
                  <c:pt idx="1978">
                    <c:v>08:58:00</c:v>
                  </c:pt>
                  <c:pt idx="1979">
                    <c:v>08:59:00</c:v>
                  </c:pt>
                  <c:pt idx="1980">
                    <c:v>09:00:00</c:v>
                  </c:pt>
                  <c:pt idx="1981">
                    <c:v>09:01:00</c:v>
                  </c:pt>
                  <c:pt idx="1982">
                    <c:v>09:02:00</c:v>
                  </c:pt>
                  <c:pt idx="1983">
                    <c:v>09:03:00</c:v>
                  </c:pt>
                  <c:pt idx="1984">
                    <c:v>09:04:00</c:v>
                  </c:pt>
                  <c:pt idx="1985">
                    <c:v>09:05:00</c:v>
                  </c:pt>
                  <c:pt idx="1986">
                    <c:v>09:06:00</c:v>
                  </c:pt>
                  <c:pt idx="1987">
                    <c:v>09:07:00</c:v>
                  </c:pt>
                  <c:pt idx="1988">
                    <c:v>09:08:00</c:v>
                  </c:pt>
                  <c:pt idx="1989">
                    <c:v>09:09:00</c:v>
                  </c:pt>
                  <c:pt idx="1990">
                    <c:v>09:10:00</c:v>
                  </c:pt>
                  <c:pt idx="1991">
                    <c:v>09:11:00</c:v>
                  </c:pt>
                  <c:pt idx="1992">
                    <c:v>09:12:00</c:v>
                  </c:pt>
                  <c:pt idx="1993">
                    <c:v>09:13:00</c:v>
                  </c:pt>
                  <c:pt idx="1994">
                    <c:v>09:14:00</c:v>
                  </c:pt>
                  <c:pt idx="1995">
                    <c:v>09:15:00</c:v>
                  </c:pt>
                  <c:pt idx="1996">
                    <c:v>09:16:00</c:v>
                  </c:pt>
                  <c:pt idx="1997">
                    <c:v>09:17:00</c:v>
                  </c:pt>
                  <c:pt idx="1998">
                    <c:v>09:18:00</c:v>
                  </c:pt>
                  <c:pt idx="1999">
                    <c:v>09:19:00</c:v>
                  </c:pt>
                  <c:pt idx="2000">
                    <c:v>09:20:00</c:v>
                  </c:pt>
                  <c:pt idx="2001">
                    <c:v>09:21:00</c:v>
                  </c:pt>
                  <c:pt idx="2002">
                    <c:v>09:22:00</c:v>
                  </c:pt>
                  <c:pt idx="2003">
                    <c:v>09:23:00</c:v>
                  </c:pt>
                  <c:pt idx="2004">
                    <c:v>09:24:00</c:v>
                  </c:pt>
                  <c:pt idx="2005">
                    <c:v>09:25:00</c:v>
                  </c:pt>
                  <c:pt idx="2006">
                    <c:v>09:26:00</c:v>
                  </c:pt>
                  <c:pt idx="2007">
                    <c:v>09:27:00</c:v>
                  </c:pt>
                  <c:pt idx="2008">
                    <c:v>09:28:00</c:v>
                  </c:pt>
                  <c:pt idx="2009">
                    <c:v>09:29:00</c:v>
                  </c:pt>
                  <c:pt idx="2010">
                    <c:v>09:30:00</c:v>
                  </c:pt>
                  <c:pt idx="2011">
                    <c:v>09:31:00</c:v>
                  </c:pt>
                  <c:pt idx="2012">
                    <c:v>09:32:00</c:v>
                  </c:pt>
                  <c:pt idx="2013">
                    <c:v>09:33:00</c:v>
                  </c:pt>
                  <c:pt idx="2014">
                    <c:v>09:34:00</c:v>
                  </c:pt>
                  <c:pt idx="2015">
                    <c:v>09:35:00</c:v>
                  </c:pt>
                  <c:pt idx="2016">
                    <c:v>09:36:00</c:v>
                  </c:pt>
                  <c:pt idx="2017">
                    <c:v>09:37:00</c:v>
                  </c:pt>
                  <c:pt idx="2018">
                    <c:v>09:38:00</c:v>
                  </c:pt>
                  <c:pt idx="2019">
                    <c:v>09:39:00</c:v>
                  </c:pt>
                  <c:pt idx="2020">
                    <c:v>09:40:00</c:v>
                  </c:pt>
                  <c:pt idx="2021">
                    <c:v>09:41:00</c:v>
                  </c:pt>
                  <c:pt idx="2022">
                    <c:v>09:42:00</c:v>
                  </c:pt>
                  <c:pt idx="2023">
                    <c:v>09:43:00</c:v>
                  </c:pt>
                  <c:pt idx="2024">
                    <c:v>09:44:00</c:v>
                  </c:pt>
                  <c:pt idx="2025">
                    <c:v>09:45:00</c:v>
                  </c:pt>
                  <c:pt idx="2026">
                    <c:v>09:46:00</c:v>
                  </c:pt>
                  <c:pt idx="2027">
                    <c:v>09:47:00</c:v>
                  </c:pt>
                  <c:pt idx="2028">
                    <c:v>09:48:00</c:v>
                  </c:pt>
                  <c:pt idx="2029">
                    <c:v>09:49:00</c:v>
                  </c:pt>
                  <c:pt idx="2030">
                    <c:v>09:50:00</c:v>
                  </c:pt>
                  <c:pt idx="2031">
                    <c:v>09:51:00</c:v>
                  </c:pt>
                  <c:pt idx="2032">
                    <c:v>09:52:00</c:v>
                  </c:pt>
                  <c:pt idx="2033">
                    <c:v>09:53:00</c:v>
                  </c:pt>
                  <c:pt idx="2034">
                    <c:v>09:54:00</c:v>
                  </c:pt>
                  <c:pt idx="2035">
                    <c:v>09:55:00</c:v>
                  </c:pt>
                  <c:pt idx="2036">
                    <c:v>09:56:00</c:v>
                  </c:pt>
                  <c:pt idx="2037">
                    <c:v>09:57:00</c:v>
                  </c:pt>
                  <c:pt idx="2038">
                    <c:v>09:58:00</c:v>
                  </c:pt>
                  <c:pt idx="2039">
                    <c:v>09:59:00</c:v>
                  </c:pt>
                  <c:pt idx="2040">
                    <c:v>10:00:00</c:v>
                  </c:pt>
                  <c:pt idx="2041">
                    <c:v>10:01:00</c:v>
                  </c:pt>
                  <c:pt idx="2042">
                    <c:v>10:02:00</c:v>
                  </c:pt>
                  <c:pt idx="2043">
                    <c:v>10:03:00</c:v>
                  </c:pt>
                  <c:pt idx="2044">
                    <c:v>10:04:00</c:v>
                  </c:pt>
                  <c:pt idx="2045">
                    <c:v>10:05:00</c:v>
                  </c:pt>
                  <c:pt idx="2046">
                    <c:v>10:06:00</c:v>
                  </c:pt>
                  <c:pt idx="2047">
                    <c:v>10:07:00</c:v>
                  </c:pt>
                  <c:pt idx="2048">
                    <c:v>10:08:00</c:v>
                  </c:pt>
                  <c:pt idx="2049">
                    <c:v>10:09:00</c:v>
                  </c:pt>
                  <c:pt idx="2050">
                    <c:v>10:10:00</c:v>
                  </c:pt>
                  <c:pt idx="2051">
                    <c:v>10:11:00</c:v>
                  </c:pt>
                  <c:pt idx="2052">
                    <c:v>10:12:00</c:v>
                  </c:pt>
                  <c:pt idx="2053">
                    <c:v>10:13:00</c:v>
                  </c:pt>
                  <c:pt idx="2054">
                    <c:v>10:14:00</c:v>
                  </c:pt>
                  <c:pt idx="2055">
                    <c:v>10:15:00</c:v>
                  </c:pt>
                  <c:pt idx="2056">
                    <c:v>10:16:00</c:v>
                  </c:pt>
                  <c:pt idx="2057">
                    <c:v>10:17:00</c:v>
                  </c:pt>
                  <c:pt idx="2058">
                    <c:v>10:18:00</c:v>
                  </c:pt>
                  <c:pt idx="2059">
                    <c:v>10:19:00</c:v>
                  </c:pt>
                  <c:pt idx="2060">
                    <c:v>10:20:00</c:v>
                  </c:pt>
                  <c:pt idx="2061">
                    <c:v>10:21:00</c:v>
                  </c:pt>
                  <c:pt idx="2062">
                    <c:v>10:22:00</c:v>
                  </c:pt>
                  <c:pt idx="2063">
                    <c:v>10:23:00</c:v>
                  </c:pt>
                  <c:pt idx="2064">
                    <c:v>10:24:00</c:v>
                  </c:pt>
                  <c:pt idx="2065">
                    <c:v>10:25:00</c:v>
                  </c:pt>
                  <c:pt idx="2066">
                    <c:v>10:26:00</c:v>
                  </c:pt>
                  <c:pt idx="2067">
                    <c:v>10:27:00</c:v>
                  </c:pt>
                  <c:pt idx="2068">
                    <c:v>10:28:00</c:v>
                  </c:pt>
                  <c:pt idx="2069">
                    <c:v>10:29:00</c:v>
                  </c:pt>
                  <c:pt idx="2070">
                    <c:v>10:30:00</c:v>
                  </c:pt>
                  <c:pt idx="2071">
                    <c:v>10:31:00</c:v>
                  </c:pt>
                  <c:pt idx="2072">
                    <c:v>10:32:00</c:v>
                  </c:pt>
                  <c:pt idx="2073">
                    <c:v>10:33:00</c:v>
                  </c:pt>
                  <c:pt idx="2074">
                    <c:v>10:34:00</c:v>
                  </c:pt>
                  <c:pt idx="2075">
                    <c:v>10:35:00</c:v>
                  </c:pt>
                  <c:pt idx="2076">
                    <c:v>10:36:00</c:v>
                  </c:pt>
                  <c:pt idx="2077">
                    <c:v>10:37:00</c:v>
                  </c:pt>
                  <c:pt idx="2078">
                    <c:v>10:38:00</c:v>
                  </c:pt>
                  <c:pt idx="2079">
                    <c:v>10:39:00</c:v>
                  </c:pt>
                  <c:pt idx="2080">
                    <c:v>10:40:00</c:v>
                  </c:pt>
                  <c:pt idx="2081">
                    <c:v>10:41:00</c:v>
                  </c:pt>
                  <c:pt idx="2082">
                    <c:v>10:42:00</c:v>
                  </c:pt>
                  <c:pt idx="2083">
                    <c:v>10:43:00</c:v>
                  </c:pt>
                  <c:pt idx="2084">
                    <c:v>10:44:00</c:v>
                  </c:pt>
                  <c:pt idx="2085">
                    <c:v>10:45:00</c:v>
                  </c:pt>
                  <c:pt idx="2086">
                    <c:v>10:46:00</c:v>
                  </c:pt>
                  <c:pt idx="2087">
                    <c:v>10:47:00</c:v>
                  </c:pt>
                  <c:pt idx="2088">
                    <c:v>10:48:00</c:v>
                  </c:pt>
                  <c:pt idx="2089">
                    <c:v>10:49:00</c:v>
                  </c:pt>
                  <c:pt idx="2090">
                    <c:v>10:50:00</c:v>
                  </c:pt>
                  <c:pt idx="2091">
                    <c:v>10:51:00</c:v>
                  </c:pt>
                  <c:pt idx="2092">
                    <c:v>10:52:00</c:v>
                  </c:pt>
                  <c:pt idx="2093">
                    <c:v>10:53:00</c:v>
                  </c:pt>
                  <c:pt idx="2094">
                    <c:v>10:54:00</c:v>
                  </c:pt>
                  <c:pt idx="2095">
                    <c:v>10:55:00</c:v>
                  </c:pt>
                  <c:pt idx="2096">
                    <c:v>10:56:00</c:v>
                  </c:pt>
                  <c:pt idx="2097">
                    <c:v>10:57:00</c:v>
                  </c:pt>
                  <c:pt idx="2098">
                    <c:v>10:58:00</c:v>
                  </c:pt>
                  <c:pt idx="2099">
                    <c:v>10:59:00</c:v>
                  </c:pt>
                  <c:pt idx="2100">
                    <c:v>11:00:00</c:v>
                  </c:pt>
                  <c:pt idx="2101">
                    <c:v>11:01:00</c:v>
                  </c:pt>
                  <c:pt idx="2102">
                    <c:v>11:02:00</c:v>
                  </c:pt>
                  <c:pt idx="2103">
                    <c:v>11:03:00</c:v>
                  </c:pt>
                  <c:pt idx="2104">
                    <c:v>11:04:00</c:v>
                  </c:pt>
                  <c:pt idx="2105">
                    <c:v>11:05:00</c:v>
                  </c:pt>
                  <c:pt idx="2106">
                    <c:v>11:06:00</c:v>
                  </c:pt>
                  <c:pt idx="2107">
                    <c:v>11:07:00</c:v>
                  </c:pt>
                  <c:pt idx="2108">
                    <c:v>11:08:00</c:v>
                  </c:pt>
                  <c:pt idx="2109">
                    <c:v>11:09:00</c:v>
                  </c:pt>
                  <c:pt idx="2110">
                    <c:v>11:10:00</c:v>
                  </c:pt>
                  <c:pt idx="2111">
                    <c:v>11:11:00</c:v>
                  </c:pt>
                  <c:pt idx="2112">
                    <c:v>11:12:00</c:v>
                  </c:pt>
                  <c:pt idx="2113">
                    <c:v>11:13:00</c:v>
                  </c:pt>
                  <c:pt idx="2114">
                    <c:v>11:14:00</c:v>
                  </c:pt>
                  <c:pt idx="2115">
                    <c:v>11:15:00</c:v>
                  </c:pt>
                  <c:pt idx="2116">
                    <c:v>11:16:00</c:v>
                  </c:pt>
                  <c:pt idx="2117">
                    <c:v>11:17:00</c:v>
                  </c:pt>
                  <c:pt idx="2118">
                    <c:v>11:18:00</c:v>
                  </c:pt>
                  <c:pt idx="2119">
                    <c:v>11:19:00</c:v>
                  </c:pt>
                  <c:pt idx="2120">
                    <c:v>11:20:00</c:v>
                  </c:pt>
                  <c:pt idx="2121">
                    <c:v>11:21:00</c:v>
                  </c:pt>
                  <c:pt idx="2122">
                    <c:v>11:22:00</c:v>
                  </c:pt>
                  <c:pt idx="2123">
                    <c:v>11:23:00</c:v>
                  </c:pt>
                  <c:pt idx="2124">
                    <c:v>11:24:00</c:v>
                  </c:pt>
                  <c:pt idx="2125">
                    <c:v>11:25:00</c:v>
                  </c:pt>
                  <c:pt idx="2126">
                    <c:v>11:26:00</c:v>
                  </c:pt>
                  <c:pt idx="2127">
                    <c:v>11:27:00</c:v>
                  </c:pt>
                  <c:pt idx="2128">
                    <c:v>11:28:00</c:v>
                  </c:pt>
                  <c:pt idx="2129">
                    <c:v>11:29:00</c:v>
                  </c:pt>
                  <c:pt idx="2130">
                    <c:v>11:30:00</c:v>
                  </c:pt>
                  <c:pt idx="2131">
                    <c:v>11:31:00</c:v>
                  </c:pt>
                  <c:pt idx="2132">
                    <c:v>11:32:00</c:v>
                  </c:pt>
                  <c:pt idx="2133">
                    <c:v>11:33:00</c:v>
                  </c:pt>
                  <c:pt idx="2134">
                    <c:v>11:34:00</c:v>
                  </c:pt>
                  <c:pt idx="2135">
                    <c:v>11:35:00</c:v>
                  </c:pt>
                  <c:pt idx="2136">
                    <c:v>11:36:00</c:v>
                  </c:pt>
                  <c:pt idx="2137">
                    <c:v>11:37:00</c:v>
                  </c:pt>
                  <c:pt idx="2138">
                    <c:v>11:38:00</c:v>
                  </c:pt>
                  <c:pt idx="2139">
                    <c:v>11:39:00</c:v>
                  </c:pt>
                  <c:pt idx="2140">
                    <c:v>11:40:00</c:v>
                  </c:pt>
                  <c:pt idx="2141">
                    <c:v>11:41:00</c:v>
                  </c:pt>
                  <c:pt idx="2142">
                    <c:v>11:42:00</c:v>
                  </c:pt>
                  <c:pt idx="2143">
                    <c:v>11:43:00</c:v>
                  </c:pt>
                  <c:pt idx="2144">
                    <c:v>11:44:00</c:v>
                  </c:pt>
                  <c:pt idx="2145">
                    <c:v>11:45:00</c:v>
                  </c:pt>
                  <c:pt idx="2146">
                    <c:v>11:46:00</c:v>
                  </c:pt>
                  <c:pt idx="2147">
                    <c:v>11:47:00</c:v>
                  </c:pt>
                  <c:pt idx="2148">
                    <c:v>11:48:00</c:v>
                  </c:pt>
                  <c:pt idx="2149">
                    <c:v>11:49:00</c:v>
                  </c:pt>
                  <c:pt idx="2150">
                    <c:v>11:50:00</c:v>
                  </c:pt>
                  <c:pt idx="2151">
                    <c:v>11:51:00</c:v>
                  </c:pt>
                  <c:pt idx="2152">
                    <c:v>11:52:00</c:v>
                  </c:pt>
                  <c:pt idx="2153">
                    <c:v>11:53:00</c:v>
                  </c:pt>
                  <c:pt idx="2154">
                    <c:v>11:54:00</c:v>
                  </c:pt>
                  <c:pt idx="2155">
                    <c:v>11:55:00</c:v>
                  </c:pt>
                  <c:pt idx="2156">
                    <c:v>11:56:00</c:v>
                  </c:pt>
                  <c:pt idx="2157">
                    <c:v>11:57:00</c:v>
                  </c:pt>
                  <c:pt idx="2158">
                    <c:v>11:58:00</c:v>
                  </c:pt>
                  <c:pt idx="2159">
                    <c:v>11:59:00</c:v>
                  </c:pt>
                  <c:pt idx="2160">
                    <c:v>12:00:00</c:v>
                  </c:pt>
                  <c:pt idx="2161">
                    <c:v>12:01:00</c:v>
                  </c:pt>
                  <c:pt idx="2162">
                    <c:v>12:02:00</c:v>
                  </c:pt>
                  <c:pt idx="2163">
                    <c:v>12:03:00</c:v>
                  </c:pt>
                  <c:pt idx="2164">
                    <c:v>12:04:00</c:v>
                  </c:pt>
                  <c:pt idx="2165">
                    <c:v>12:05:00</c:v>
                  </c:pt>
                  <c:pt idx="2166">
                    <c:v>12:06:00</c:v>
                  </c:pt>
                  <c:pt idx="2167">
                    <c:v>12:07:00</c:v>
                  </c:pt>
                  <c:pt idx="2168">
                    <c:v>12:08:00</c:v>
                  </c:pt>
                  <c:pt idx="2169">
                    <c:v>12:09:00</c:v>
                  </c:pt>
                  <c:pt idx="2170">
                    <c:v>12:10:00</c:v>
                  </c:pt>
                  <c:pt idx="2171">
                    <c:v>12:11:00</c:v>
                  </c:pt>
                  <c:pt idx="2172">
                    <c:v>12:12:00</c:v>
                  </c:pt>
                  <c:pt idx="2173">
                    <c:v>12:13:00</c:v>
                  </c:pt>
                  <c:pt idx="2174">
                    <c:v>12:14:00</c:v>
                  </c:pt>
                  <c:pt idx="2175">
                    <c:v>12:15:00</c:v>
                  </c:pt>
                  <c:pt idx="2176">
                    <c:v>12:16:00</c:v>
                  </c:pt>
                  <c:pt idx="2177">
                    <c:v>12:17:00</c:v>
                  </c:pt>
                  <c:pt idx="2178">
                    <c:v>12:18:00</c:v>
                  </c:pt>
                  <c:pt idx="2179">
                    <c:v>12:19:00</c:v>
                  </c:pt>
                  <c:pt idx="2180">
                    <c:v>12:20:00</c:v>
                  </c:pt>
                  <c:pt idx="2181">
                    <c:v>12:21:00</c:v>
                  </c:pt>
                  <c:pt idx="2182">
                    <c:v>12:22:00</c:v>
                  </c:pt>
                  <c:pt idx="2183">
                    <c:v>12:23:00</c:v>
                  </c:pt>
                  <c:pt idx="2184">
                    <c:v>12:24:00</c:v>
                  </c:pt>
                  <c:pt idx="2185">
                    <c:v>12:25:00</c:v>
                  </c:pt>
                  <c:pt idx="2186">
                    <c:v>12:26:00</c:v>
                  </c:pt>
                  <c:pt idx="2187">
                    <c:v>12:27:00</c:v>
                  </c:pt>
                  <c:pt idx="2188">
                    <c:v>12:28:00</c:v>
                  </c:pt>
                  <c:pt idx="2189">
                    <c:v>12:29:00</c:v>
                  </c:pt>
                  <c:pt idx="2190">
                    <c:v>12:30:00</c:v>
                  </c:pt>
                  <c:pt idx="2191">
                    <c:v>12:31:00</c:v>
                  </c:pt>
                  <c:pt idx="2192">
                    <c:v>12:32:00</c:v>
                  </c:pt>
                  <c:pt idx="2193">
                    <c:v>12:33:00</c:v>
                  </c:pt>
                  <c:pt idx="2194">
                    <c:v>12:34:00</c:v>
                  </c:pt>
                  <c:pt idx="2195">
                    <c:v>12:35:00</c:v>
                  </c:pt>
                  <c:pt idx="2196">
                    <c:v>12:36:00</c:v>
                  </c:pt>
                  <c:pt idx="2197">
                    <c:v>12:37:00</c:v>
                  </c:pt>
                  <c:pt idx="2198">
                    <c:v>12:38:00</c:v>
                  </c:pt>
                  <c:pt idx="2199">
                    <c:v>12:39:00</c:v>
                  </c:pt>
                  <c:pt idx="2200">
                    <c:v>12:40:00</c:v>
                  </c:pt>
                  <c:pt idx="2201">
                    <c:v>12:41:00</c:v>
                  </c:pt>
                  <c:pt idx="2202">
                    <c:v>12:42:00</c:v>
                  </c:pt>
                  <c:pt idx="2203">
                    <c:v>12:43:00</c:v>
                  </c:pt>
                  <c:pt idx="2204">
                    <c:v>12:44:00</c:v>
                  </c:pt>
                  <c:pt idx="2205">
                    <c:v>12:45:00</c:v>
                  </c:pt>
                  <c:pt idx="2206">
                    <c:v>12:46:00</c:v>
                  </c:pt>
                  <c:pt idx="2207">
                    <c:v>12:47:00</c:v>
                  </c:pt>
                  <c:pt idx="2208">
                    <c:v>12:48:00</c:v>
                  </c:pt>
                  <c:pt idx="2209">
                    <c:v>12:49:00</c:v>
                  </c:pt>
                  <c:pt idx="2210">
                    <c:v>12:50:00</c:v>
                  </c:pt>
                  <c:pt idx="2211">
                    <c:v>12:51:00</c:v>
                  </c:pt>
                  <c:pt idx="2212">
                    <c:v>12:52:00</c:v>
                  </c:pt>
                  <c:pt idx="2213">
                    <c:v>12:53:00</c:v>
                  </c:pt>
                  <c:pt idx="2214">
                    <c:v>12:54:00</c:v>
                  </c:pt>
                  <c:pt idx="2215">
                    <c:v>12:55:00</c:v>
                  </c:pt>
                  <c:pt idx="2216">
                    <c:v>12:56:00</c:v>
                  </c:pt>
                  <c:pt idx="2217">
                    <c:v>12:57:00</c:v>
                  </c:pt>
                  <c:pt idx="2218">
                    <c:v>12:58:00</c:v>
                  </c:pt>
                  <c:pt idx="2219">
                    <c:v>12:59:00</c:v>
                  </c:pt>
                  <c:pt idx="2220">
                    <c:v>13:00:00</c:v>
                  </c:pt>
                  <c:pt idx="2221">
                    <c:v>13:01:00</c:v>
                  </c:pt>
                  <c:pt idx="2222">
                    <c:v>13:02:00</c:v>
                  </c:pt>
                  <c:pt idx="2223">
                    <c:v>13:03:00</c:v>
                  </c:pt>
                  <c:pt idx="2224">
                    <c:v>13:04:00</c:v>
                  </c:pt>
                  <c:pt idx="2225">
                    <c:v>13:05:00</c:v>
                  </c:pt>
                  <c:pt idx="2226">
                    <c:v>13:06:00</c:v>
                  </c:pt>
                  <c:pt idx="2227">
                    <c:v>13:07:00</c:v>
                  </c:pt>
                  <c:pt idx="2228">
                    <c:v>13:08:00</c:v>
                  </c:pt>
                  <c:pt idx="2229">
                    <c:v>13:09:00</c:v>
                  </c:pt>
                  <c:pt idx="2230">
                    <c:v>13:10:00</c:v>
                  </c:pt>
                  <c:pt idx="2231">
                    <c:v>13:11:00</c:v>
                  </c:pt>
                  <c:pt idx="2232">
                    <c:v>13:12:00</c:v>
                  </c:pt>
                  <c:pt idx="2233">
                    <c:v>13:13:00</c:v>
                  </c:pt>
                  <c:pt idx="2234">
                    <c:v>13:14:00</c:v>
                  </c:pt>
                  <c:pt idx="2235">
                    <c:v>13:15:00</c:v>
                  </c:pt>
                  <c:pt idx="2236">
                    <c:v>13:16:00</c:v>
                  </c:pt>
                  <c:pt idx="2237">
                    <c:v>13:17:00</c:v>
                  </c:pt>
                  <c:pt idx="2238">
                    <c:v>13:18:00</c:v>
                  </c:pt>
                  <c:pt idx="2239">
                    <c:v>13:19:00</c:v>
                  </c:pt>
                  <c:pt idx="2240">
                    <c:v>13:20:00</c:v>
                  </c:pt>
                  <c:pt idx="2241">
                    <c:v>13:21:00</c:v>
                  </c:pt>
                  <c:pt idx="2242">
                    <c:v>13:22:00</c:v>
                  </c:pt>
                  <c:pt idx="2243">
                    <c:v>13:23:00</c:v>
                  </c:pt>
                  <c:pt idx="2244">
                    <c:v>13:24:00</c:v>
                  </c:pt>
                  <c:pt idx="2245">
                    <c:v>13:25:00</c:v>
                  </c:pt>
                  <c:pt idx="2246">
                    <c:v>13:26:00</c:v>
                  </c:pt>
                  <c:pt idx="2247">
                    <c:v>13:27:00</c:v>
                  </c:pt>
                  <c:pt idx="2248">
                    <c:v>13:28:00</c:v>
                  </c:pt>
                  <c:pt idx="2249">
                    <c:v>13:29:00</c:v>
                  </c:pt>
                  <c:pt idx="2250">
                    <c:v>13:30:00</c:v>
                  </c:pt>
                  <c:pt idx="2251">
                    <c:v>13:31:00</c:v>
                  </c:pt>
                  <c:pt idx="2252">
                    <c:v>13:32:00</c:v>
                  </c:pt>
                  <c:pt idx="2253">
                    <c:v>13:33:00</c:v>
                  </c:pt>
                  <c:pt idx="2254">
                    <c:v>13:34:00</c:v>
                  </c:pt>
                  <c:pt idx="2255">
                    <c:v>13:35:00</c:v>
                  </c:pt>
                  <c:pt idx="2256">
                    <c:v>13:36:00</c:v>
                  </c:pt>
                  <c:pt idx="2257">
                    <c:v>13:37:00</c:v>
                  </c:pt>
                  <c:pt idx="2258">
                    <c:v>13:38:00</c:v>
                  </c:pt>
                  <c:pt idx="2259">
                    <c:v>13:39:00</c:v>
                  </c:pt>
                  <c:pt idx="2260">
                    <c:v>13:40:00</c:v>
                  </c:pt>
                  <c:pt idx="2261">
                    <c:v>13:41:00</c:v>
                  </c:pt>
                  <c:pt idx="2262">
                    <c:v>13:42:00</c:v>
                  </c:pt>
                  <c:pt idx="2263">
                    <c:v>13:43:00</c:v>
                  </c:pt>
                  <c:pt idx="2264">
                    <c:v>13:44:00</c:v>
                  </c:pt>
                  <c:pt idx="2265">
                    <c:v>13:45:00</c:v>
                  </c:pt>
                  <c:pt idx="2266">
                    <c:v>13:46:00</c:v>
                  </c:pt>
                  <c:pt idx="2267">
                    <c:v>13:47:00</c:v>
                  </c:pt>
                  <c:pt idx="2268">
                    <c:v>13:48:00</c:v>
                  </c:pt>
                  <c:pt idx="2269">
                    <c:v>13:49:00</c:v>
                  </c:pt>
                  <c:pt idx="2270">
                    <c:v>13:50:00</c:v>
                  </c:pt>
                  <c:pt idx="2271">
                    <c:v>13:51:00</c:v>
                  </c:pt>
                  <c:pt idx="2272">
                    <c:v>13:52:00</c:v>
                  </c:pt>
                  <c:pt idx="2273">
                    <c:v>13:53:00</c:v>
                  </c:pt>
                  <c:pt idx="2274">
                    <c:v>13:54:00</c:v>
                  </c:pt>
                  <c:pt idx="2275">
                    <c:v>13:55:00</c:v>
                  </c:pt>
                  <c:pt idx="2276">
                    <c:v>13:56:00</c:v>
                  </c:pt>
                  <c:pt idx="2277">
                    <c:v>13:57:00</c:v>
                  </c:pt>
                  <c:pt idx="2278">
                    <c:v>13:58:00</c:v>
                  </c:pt>
                  <c:pt idx="2279">
                    <c:v>13:59:00</c:v>
                  </c:pt>
                  <c:pt idx="2280">
                    <c:v>14:00:00</c:v>
                  </c:pt>
                  <c:pt idx="2281">
                    <c:v>14:01:00</c:v>
                  </c:pt>
                  <c:pt idx="2282">
                    <c:v>14:02:00</c:v>
                  </c:pt>
                  <c:pt idx="2283">
                    <c:v>14:03:00</c:v>
                  </c:pt>
                  <c:pt idx="2284">
                    <c:v>14:04:00</c:v>
                  </c:pt>
                  <c:pt idx="2285">
                    <c:v>14:05:00</c:v>
                  </c:pt>
                  <c:pt idx="2286">
                    <c:v>14:06:00</c:v>
                  </c:pt>
                  <c:pt idx="2287">
                    <c:v>14:07:00</c:v>
                  </c:pt>
                  <c:pt idx="2288">
                    <c:v>14:08:00</c:v>
                  </c:pt>
                  <c:pt idx="2289">
                    <c:v>14:09:00</c:v>
                  </c:pt>
                  <c:pt idx="2290">
                    <c:v>14:10:00</c:v>
                  </c:pt>
                  <c:pt idx="2291">
                    <c:v>14:11:00</c:v>
                  </c:pt>
                  <c:pt idx="2292">
                    <c:v>14:12:00</c:v>
                  </c:pt>
                  <c:pt idx="2293">
                    <c:v>14:13:00</c:v>
                  </c:pt>
                  <c:pt idx="2294">
                    <c:v>14:14:00</c:v>
                  </c:pt>
                  <c:pt idx="2295">
                    <c:v>14:15:00</c:v>
                  </c:pt>
                  <c:pt idx="2296">
                    <c:v>14:16:00</c:v>
                  </c:pt>
                  <c:pt idx="2297">
                    <c:v>14:17:00</c:v>
                  </c:pt>
                  <c:pt idx="2298">
                    <c:v>14:18:00</c:v>
                  </c:pt>
                  <c:pt idx="2299">
                    <c:v>14:19:00</c:v>
                  </c:pt>
                  <c:pt idx="2300">
                    <c:v>14:20:00</c:v>
                  </c:pt>
                  <c:pt idx="2301">
                    <c:v>14:21:00</c:v>
                  </c:pt>
                  <c:pt idx="2302">
                    <c:v>14:22:00</c:v>
                  </c:pt>
                  <c:pt idx="2303">
                    <c:v>14:23:00</c:v>
                  </c:pt>
                  <c:pt idx="2304">
                    <c:v>14:24:00</c:v>
                  </c:pt>
                  <c:pt idx="2305">
                    <c:v>14:25:00</c:v>
                  </c:pt>
                  <c:pt idx="2306">
                    <c:v>14:26:00</c:v>
                  </c:pt>
                  <c:pt idx="2307">
                    <c:v>14:27:00</c:v>
                  </c:pt>
                  <c:pt idx="2308">
                    <c:v>14:28:00</c:v>
                  </c:pt>
                  <c:pt idx="2309">
                    <c:v>14:29:00</c:v>
                  </c:pt>
                  <c:pt idx="2310">
                    <c:v>14:30:00</c:v>
                  </c:pt>
                  <c:pt idx="2311">
                    <c:v>14:31:00</c:v>
                  </c:pt>
                  <c:pt idx="2312">
                    <c:v>14:32:00</c:v>
                  </c:pt>
                  <c:pt idx="2313">
                    <c:v>14:33:00</c:v>
                  </c:pt>
                  <c:pt idx="2314">
                    <c:v>14:34:00</c:v>
                  </c:pt>
                  <c:pt idx="2315">
                    <c:v>14:35:00</c:v>
                  </c:pt>
                  <c:pt idx="2316">
                    <c:v>14:36:00</c:v>
                  </c:pt>
                  <c:pt idx="2317">
                    <c:v>14:37:00</c:v>
                  </c:pt>
                  <c:pt idx="2318">
                    <c:v>14:38:00</c:v>
                  </c:pt>
                  <c:pt idx="2319">
                    <c:v>14:39:00</c:v>
                  </c:pt>
                  <c:pt idx="2320">
                    <c:v>14:40:00</c:v>
                  </c:pt>
                  <c:pt idx="2321">
                    <c:v>14:41:00</c:v>
                  </c:pt>
                  <c:pt idx="2322">
                    <c:v>14:42:00</c:v>
                  </c:pt>
                  <c:pt idx="2323">
                    <c:v>14:43:00</c:v>
                  </c:pt>
                  <c:pt idx="2324">
                    <c:v>14:44:00</c:v>
                  </c:pt>
                  <c:pt idx="2325">
                    <c:v>14:45:00</c:v>
                  </c:pt>
                  <c:pt idx="2326">
                    <c:v>14:46:00</c:v>
                  </c:pt>
                  <c:pt idx="2327">
                    <c:v>14:47:00</c:v>
                  </c:pt>
                  <c:pt idx="2328">
                    <c:v>14:48:00</c:v>
                  </c:pt>
                  <c:pt idx="2329">
                    <c:v>14:49:00</c:v>
                  </c:pt>
                  <c:pt idx="2330">
                    <c:v>14:50:00</c:v>
                  </c:pt>
                  <c:pt idx="2331">
                    <c:v>14:51:00</c:v>
                  </c:pt>
                  <c:pt idx="2332">
                    <c:v>14:52:00</c:v>
                  </c:pt>
                  <c:pt idx="2333">
                    <c:v>14:53:00</c:v>
                  </c:pt>
                  <c:pt idx="2334">
                    <c:v>14:54:00</c:v>
                  </c:pt>
                  <c:pt idx="2335">
                    <c:v>14:55:00</c:v>
                  </c:pt>
                  <c:pt idx="2336">
                    <c:v>14:56:00</c:v>
                  </c:pt>
                  <c:pt idx="2337">
                    <c:v>14:57:00</c:v>
                  </c:pt>
                  <c:pt idx="2338">
                    <c:v>14:58:00</c:v>
                  </c:pt>
                  <c:pt idx="2339">
                    <c:v>14:59:00</c:v>
                  </c:pt>
                  <c:pt idx="2340">
                    <c:v>15:00:00</c:v>
                  </c:pt>
                  <c:pt idx="2341">
                    <c:v>15:01:00</c:v>
                  </c:pt>
                  <c:pt idx="2342">
                    <c:v>15:02:00</c:v>
                  </c:pt>
                  <c:pt idx="2343">
                    <c:v>15:03:00</c:v>
                  </c:pt>
                  <c:pt idx="2344">
                    <c:v>15:04:00</c:v>
                  </c:pt>
                  <c:pt idx="2345">
                    <c:v>15:05:00</c:v>
                  </c:pt>
                  <c:pt idx="2346">
                    <c:v>15:06:00</c:v>
                  </c:pt>
                  <c:pt idx="2347">
                    <c:v>15:07:00</c:v>
                  </c:pt>
                  <c:pt idx="2348">
                    <c:v>15:08:00</c:v>
                  </c:pt>
                  <c:pt idx="2349">
                    <c:v>15:09:00</c:v>
                  </c:pt>
                  <c:pt idx="2350">
                    <c:v>15:10:00</c:v>
                  </c:pt>
                  <c:pt idx="2351">
                    <c:v>15:11:00</c:v>
                  </c:pt>
                  <c:pt idx="2352">
                    <c:v>15:12:00</c:v>
                  </c:pt>
                  <c:pt idx="2353">
                    <c:v>15:13:00</c:v>
                  </c:pt>
                  <c:pt idx="2354">
                    <c:v>15:14:00</c:v>
                  </c:pt>
                  <c:pt idx="2355">
                    <c:v>15:15:00</c:v>
                  </c:pt>
                  <c:pt idx="2356">
                    <c:v>15:16:00</c:v>
                  </c:pt>
                  <c:pt idx="2357">
                    <c:v>15:17:00</c:v>
                  </c:pt>
                  <c:pt idx="2358">
                    <c:v>15:18:00</c:v>
                  </c:pt>
                  <c:pt idx="2359">
                    <c:v>15:19:00</c:v>
                  </c:pt>
                  <c:pt idx="2360">
                    <c:v>15:20:00</c:v>
                  </c:pt>
                  <c:pt idx="2361">
                    <c:v>15:21:00</c:v>
                  </c:pt>
                  <c:pt idx="2362">
                    <c:v>15:22:00</c:v>
                  </c:pt>
                  <c:pt idx="2363">
                    <c:v>15:23:00</c:v>
                  </c:pt>
                  <c:pt idx="2364">
                    <c:v>15:24:00</c:v>
                  </c:pt>
                  <c:pt idx="2365">
                    <c:v>15:25:00</c:v>
                  </c:pt>
                  <c:pt idx="2366">
                    <c:v>15:26:00</c:v>
                  </c:pt>
                  <c:pt idx="2367">
                    <c:v>15:27:00</c:v>
                  </c:pt>
                  <c:pt idx="2368">
                    <c:v>15:28:00</c:v>
                  </c:pt>
                  <c:pt idx="2369">
                    <c:v>15:29:00</c:v>
                  </c:pt>
                  <c:pt idx="2370">
                    <c:v>15:30:00</c:v>
                  </c:pt>
                  <c:pt idx="2371">
                    <c:v>15:31:00</c:v>
                  </c:pt>
                  <c:pt idx="2372">
                    <c:v>15:32:00</c:v>
                  </c:pt>
                  <c:pt idx="2373">
                    <c:v>15:33:00</c:v>
                  </c:pt>
                  <c:pt idx="2374">
                    <c:v>15:34:00</c:v>
                  </c:pt>
                  <c:pt idx="2375">
                    <c:v>15:35:00</c:v>
                  </c:pt>
                  <c:pt idx="2376">
                    <c:v>15:36:00</c:v>
                  </c:pt>
                  <c:pt idx="2377">
                    <c:v>15:37:00</c:v>
                  </c:pt>
                  <c:pt idx="2378">
                    <c:v>15:38:00</c:v>
                  </c:pt>
                  <c:pt idx="2379">
                    <c:v>15:39:00</c:v>
                  </c:pt>
                  <c:pt idx="2380">
                    <c:v>15:40:00</c:v>
                  </c:pt>
                  <c:pt idx="2381">
                    <c:v>15:41:00</c:v>
                  </c:pt>
                  <c:pt idx="2382">
                    <c:v>15:42:00</c:v>
                  </c:pt>
                  <c:pt idx="2383">
                    <c:v>15:43:00</c:v>
                  </c:pt>
                  <c:pt idx="2384">
                    <c:v>15:44:00</c:v>
                  </c:pt>
                  <c:pt idx="2385">
                    <c:v>15:45:00</c:v>
                  </c:pt>
                  <c:pt idx="2386">
                    <c:v>15:46:00</c:v>
                  </c:pt>
                  <c:pt idx="2387">
                    <c:v>15:47:00</c:v>
                  </c:pt>
                  <c:pt idx="2388">
                    <c:v>15:48:00</c:v>
                  </c:pt>
                  <c:pt idx="2389">
                    <c:v>15:49:00</c:v>
                  </c:pt>
                  <c:pt idx="2390">
                    <c:v>15:50:00</c:v>
                  </c:pt>
                  <c:pt idx="2391">
                    <c:v>15:51:00</c:v>
                  </c:pt>
                  <c:pt idx="2392">
                    <c:v>15:52:00</c:v>
                  </c:pt>
                  <c:pt idx="2393">
                    <c:v>15:53:00</c:v>
                  </c:pt>
                  <c:pt idx="2394">
                    <c:v>15:54:00</c:v>
                  </c:pt>
                  <c:pt idx="2395">
                    <c:v>15:55:00</c:v>
                  </c:pt>
                  <c:pt idx="2396">
                    <c:v>15:56:00</c:v>
                  </c:pt>
                  <c:pt idx="2397">
                    <c:v>15:57:00</c:v>
                  </c:pt>
                  <c:pt idx="2398">
                    <c:v>15:58:00</c:v>
                  </c:pt>
                  <c:pt idx="2399">
                    <c:v>15:59:00</c:v>
                  </c:pt>
                  <c:pt idx="2400">
                    <c:v>16:00:00</c:v>
                  </c:pt>
                  <c:pt idx="2401">
                    <c:v>16:01:00</c:v>
                  </c:pt>
                  <c:pt idx="2402">
                    <c:v>16:02:00</c:v>
                  </c:pt>
                  <c:pt idx="2403">
                    <c:v>16:03:00</c:v>
                  </c:pt>
                  <c:pt idx="2404">
                    <c:v>16:04:00</c:v>
                  </c:pt>
                  <c:pt idx="2405">
                    <c:v>16:05:00</c:v>
                  </c:pt>
                  <c:pt idx="2406">
                    <c:v>16:06:00</c:v>
                  </c:pt>
                  <c:pt idx="2407">
                    <c:v>16:07:00</c:v>
                  </c:pt>
                  <c:pt idx="2408">
                    <c:v>16:08:00</c:v>
                  </c:pt>
                  <c:pt idx="2409">
                    <c:v>16:09:00</c:v>
                  </c:pt>
                  <c:pt idx="2410">
                    <c:v>16:10:00</c:v>
                  </c:pt>
                  <c:pt idx="2411">
                    <c:v>16:11:00</c:v>
                  </c:pt>
                  <c:pt idx="2412">
                    <c:v>16:12:00</c:v>
                  </c:pt>
                  <c:pt idx="2413">
                    <c:v>16:13:00</c:v>
                  </c:pt>
                  <c:pt idx="2414">
                    <c:v>16:14:00</c:v>
                  </c:pt>
                  <c:pt idx="2415">
                    <c:v>16:15:00</c:v>
                  </c:pt>
                  <c:pt idx="2416">
                    <c:v>16:16:00</c:v>
                  </c:pt>
                  <c:pt idx="2417">
                    <c:v>16:17:00</c:v>
                  </c:pt>
                  <c:pt idx="2418">
                    <c:v>16:18:00</c:v>
                  </c:pt>
                  <c:pt idx="2419">
                    <c:v>16:19:00</c:v>
                  </c:pt>
                  <c:pt idx="2420">
                    <c:v>16:20:00</c:v>
                  </c:pt>
                  <c:pt idx="2421">
                    <c:v>16:21:00</c:v>
                  </c:pt>
                  <c:pt idx="2422">
                    <c:v>16:22:00</c:v>
                  </c:pt>
                  <c:pt idx="2423">
                    <c:v>16:23:00</c:v>
                  </c:pt>
                  <c:pt idx="2424">
                    <c:v>16:24:00</c:v>
                  </c:pt>
                  <c:pt idx="2425">
                    <c:v>16:25:00</c:v>
                  </c:pt>
                  <c:pt idx="2426">
                    <c:v>16:26:00</c:v>
                  </c:pt>
                  <c:pt idx="2427">
                    <c:v>16:27:00</c:v>
                  </c:pt>
                  <c:pt idx="2428">
                    <c:v>16:28:00</c:v>
                  </c:pt>
                  <c:pt idx="2429">
                    <c:v>16:29:00</c:v>
                  </c:pt>
                  <c:pt idx="2430">
                    <c:v>16:30:00</c:v>
                  </c:pt>
                  <c:pt idx="2431">
                    <c:v>16:31:00</c:v>
                  </c:pt>
                  <c:pt idx="2432">
                    <c:v>16:32:00</c:v>
                  </c:pt>
                  <c:pt idx="2433">
                    <c:v>16:33:00</c:v>
                  </c:pt>
                  <c:pt idx="2434">
                    <c:v>16:34:00</c:v>
                  </c:pt>
                  <c:pt idx="2435">
                    <c:v>16:35:00</c:v>
                  </c:pt>
                  <c:pt idx="2436">
                    <c:v>16:36:00</c:v>
                  </c:pt>
                  <c:pt idx="2437">
                    <c:v>16:37:00</c:v>
                  </c:pt>
                  <c:pt idx="2438">
                    <c:v>16:38:00</c:v>
                  </c:pt>
                  <c:pt idx="2439">
                    <c:v>16:39:00</c:v>
                  </c:pt>
                  <c:pt idx="2440">
                    <c:v>16:40:00</c:v>
                  </c:pt>
                  <c:pt idx="2441">
                    <c:v>16:41:00</c:v>
                  </c:pt>
                  <c:pt idx="2442">
                    <c:v>16:42:00</c:v>
                  </c:pt>
                  <c:pt idx="2443">
                    <c:v>16:43:00</c:v>
                  </c:pt>
                  <c:pt idx="2444">
                    <c:v>16:44:00</c:v>
                  </c:pt>
                  <c:pt idx="2445">
                    <c:v>16:45:00</c:v>
                  </c:pt>
                  <c:pt idx="2446">
                    <c:v>16:46:00</c:v>
                  </c:pt>
                  <c:pt idx="2447">
                    <c:v>16:47:00</c:v>
                  </c:pt>
                  <c:pt idx="2448">
                    <c:v>16:48:00</c:v>
                  </c:pt>
                  <c:pt idx="2449">
                    <c:v>16:49:00</c:v>
                  </c:pt>
                  <c:pt idx="2450">
                    <c:v>16:50:00</c:v>
                  </c:pt>
                  <c:pt idx="2451">
                    <c:v>16:51:00</c:v>
                  </c:pt>
                  <c:pt idx="2452">
                    <c:v>16:52:00</c:v>
                  </c:pt>
                  <c:pt idx="2453">
                    <c:v>16:53:00</c:v>
                  </c:pt>
                  <c:pt idx="2454">
                    <c:v>16:54:00</c:v>
                  </c:pt>
                  <c:pt idx="2455">
                    <c:v>16:55:00</c:v>
                  </c:pt>
                  <c:pt idx="2456">
                    <c:v>16:56:00</c:v>
                  </c:pt>
                  <c:pt idx="2457">
                    <c:v>16:57:00</c:v>
                  </c:pt>
                  <c:pt idx="2458">
                    <c:v>16:58:00</c:v>
                  </c:pt>
                  <c:pt idx="2459">
                    <c:v>16:59:00</c:v>
                  </c:pt>
                  <c:pt idx="2460">
                    <c:v>17:00:00</c:v>
                  </c:pt>
                  <c:pt idx="2461">
                    <c:v>17:01:00</c:v>
                  </c:pt>
                  <c:pt idx="2462">
                    <c:v>17:02:00</c:v>
                  </c:pt>
                  <c:pt idx="2463">
                    <c:v>17:03:00</c:v>
                  </c:pt>
                  <c:pt idx="2464">
                    <c:v>17:04:00</c:v>
                  </c:pt>
                  <c:pt idx="2465">
                    <c:v>17:05:00</c:v>
                  </c:pt>
                  <c:pt idx="2466">
                    <c:v>17:06:00</c:v>
                  </c:pt>
                  <c:pt idx="2467">
                    <c:v>17:07:00</c:v>
                  </c:pt>
                  <c:pt idx="2468">
                    <c:v>17:08:00</c:v>
                  </c:pt>
                  <c:pt idx="2469">
                    <c:v>17:09:00</c:v>
                  </c:pt>
                  <c:pt idx="2470">
                    <c:v>17:10:00</c:v>
                  </c:pt>
                  <c:pt idx="2471">
                    <c:v>17:11:00</c:v>
                  </c:pt>
                  <c:pt idx="2472">
                    <c:v>17:12:00</c:v>
                  </c:pt>
                  <c:pt idx="2473">
                    <c:v>17:13:00</c:v>
                  </c:pt>
                  <c:pt idx="2474">
                    <c:v>17:14:00</c:v>
                  </c:pt>
                  <c:pt idx="2475">
                    <c:v>17:15:00</c:v>
                  </c:pt>
                  <c:pt idx="2476">
                    <c:v>17:16:00</c:v>
                  </c:pt>
                  <c:pt idx="2477">
                    <c:v>17:17:00</c:v>
                  </c:pt>
                  <c:pt idx="2478">
                    <c:v>17:18:00</c:v>
                  </c:pt>
                  <c:pt idx="2479">
                    <c:v>17:19:00</c:v>
                  </c:pt>
                  <c:pt idx="2480">
                    <c:v>17:20:00</c:v>
                  </c:pt>
                  <c:pt idx="2481">
                    <c:v>17:21:00</c:v>
                  </c:pt>
                  <c:pt idx="2482">
                    <c:v>17:22:00</c:v>
                  </c:pt>
                  <c:pt idx="2483">
                    <c:v>17:23:00</c:v>
                  </c:pt>
                  <c:pt idx="2484">
                    <c:v>17:24:00</c:v>
                  </c:pt>
                  <c:pt idx="2485">
                    <c:v>17:25:00</c:v>
                  </c:pt>
                  <c:pt idx="2486">
                    <c:v>17:26:00</c:v>
                  </c:pt>
                  <c:pt idx="2487">
                    <c:v>17:27:00</c:v>
                  </c:pt>
                  <c:pt idx="2488">
                    <c:v>17:28:00</c:v>
                  </c:pt>
                  <c:pt idx="2489">
                    <c:v>17:29:00</c:v>
                  </c:pt>
                  <c:pt idx="2490">
                    <c:v>17:30:00</c:v>
                  </c:pt>
                  <c:pt idx="2491">
                    <c:v>17:31:00</c:v>
                  </c:pt>
                  <c:pt idx="2492">
                    <c:v>17:32:00</c:v>
                  </c:pt>
                  <c:pt idx="2493">
                    <c:v>17:33:00</c:v>
                  </c:pt>
                  <c:pt idx="2494">
                    <c:v>17:34:00</c:v>
                  </c:pt>
                  <c:pt idx="2495">
                    <c:v>17:35:00</c:v>
                  </c:pt>
                  <c:pt idx="2496">
                    <c:v>17:36:00</c:v>
                  </c:pt>
                  <c:pt idx="2497">
                    <c:v>17:37:00</c:v>
                  </c:pt>
                  <c:pt idx="2498">
                    <c:v>17:38:00</c:v>
                  </c:pt>
                  <c:pt idx="2499">
                    <c:v>17:39:00</c:v>
                  </c:pt>
                  <c:pt idx="2500">
                    <c:v>17:40:00</c:v>
                  </c:pt>
                  <c:pt idx="2501">
                    <c:v>17:41:00</c:v>
                  </c:pt>
                  <c:pt idx="2502">
                    <c:v>17:42:00</c:v>
                  </c:pt>
                  <c:pt idx="2503">
                    <c:v>17:43:00</c:v>
                  </c:pt>
                  <c:pt idx="2504">
                    <c:v>17:44:00</c:v>
                  </c:pt>
                  <c:pt idx="2505">
                    <c:v>17:45:00</c:v>
                  </c:pt>
                  <c:pt idx="2506">
                    <c:v>17:46:00</c:v>
                  </c:pt>
                  <c:pt idx="2507">
                    <c:v>17:47:00</c:v>
                  </c:pt>
                  <c:pt idx="2508">
                    <c:v>17:48:00</c:v>
                  </c:pt>
                  <c:pt idx="2509">
                    <c:v>17:49:00</c:v>
                  </c:pt>
                  <c:pt idx="2510">
                    <c:v>17:50:00</c:v>
                  </c:pt>
                  <c:pt idx="2511">
                    <c:v>17:51:00</c:v>
                  </c:pt>
                  <c:pt idx="2512">
                    <c:v>17:52:00</c:v>
                  </c:pt>
                  <c:pt idx="2513">
                    <c:v>17:53:00</c:v>
                  </c:pt>
                  <c:pt idx="2514">
                    <c:v>17:54:00</c:v>
                  </c:pt>
                  <c:pt idx="2515">
                    <c:v>17:55:00</c:v>
                  </c:pt>
                  <c:pt idx="2516">
                    <c:v>17:56:00</c:v>
                  </c:pt>
                  <c:pt idx="2517">
                    <c:v>17:57:00</c:v>
                  </c:pt>
                  <c:pt idx="2518">
                    <c:v>17:58:00</c:v>
                  </c:pt>
                  <c:pt idx="2519">
                    <c:v>17:59:00</c:v>
                  </c:pt>
                  <c:pt idx="2520">
                    <c:v>18:00:00</c:v>
                  </c:pt>
                  <c:pt idx="2521">
                    <c:v>18:01:00</c:v>
                  </c:pt>
                  <c:pt idx="2522">
                    <c:v>18:02:00</c:v>
                  </c:pt>
                  <c:pt idx="2523">
                    <c:v>18:03:00</c:v>
                  </c:pt>
                  <c:pt idx="2524">
                    <c:v>18:04:00</c:v>
                  </c:pt>
                  <c:pt idx="2525">
                    <c:v>18:05:00</c:v>
                  </c:pt>
                  <c:pt idx="2526">
                    <c:v>18:06:00</c:v>
                  </c:pt>
                  <c:pt idx="2527">
                    <c:v>18:07:00</c:v>
                  </c:pt>
                  <c:pt idx="2528">
                    <c:v>18:08:00</c:v>
                  </c:pt>
                  <c:pt idx="2529">
                    <c:v>18:09:00</c:v>
                  </c:pt>
                  <c:pt idx="2530">
                    <c:v>18:10:00</c:v>
                  </c:pt>
                  <c:pt idx="2531">
                    <c:v>18:11:00</c:v>
                  </c:pt>
                  <c:pt idx="2532">
                    <c:v>18:12:00</c:v>
                  </c:pt>
                  <c:pt idx="2533">
                    <c:v>18:13:00</c:v>
                  </c:pt>
                  <c:pt idx="2534">
                    <c:v>18:14:00</c:v>
                  </c:pt>
                  <c:pt idx="2535">
                    <c:v>18:15:00</c:v>
                  </c:pt>
                  <c:pt idx="2536">
                    <c:v>18:16:00</c:v>
                  </c:pt>
                  <c:pt idx="2537">
                    <c:v>18:17:00</c:v>
                  </c:pt>
                  <c:pt idx="2538">
                    <c:v>18:18:00</c:v>
                  </c:pt>
                  <c:pt idx="2539">
                    <c:v>18:19:00</c:v>
                  </c:pt>
                  <c:pt idx="2540">
                    <c:v>18:20:00</c:v>
                  </c:pt>
                  <c:pt idx="2541">
                    <c:v>18:21:00</c:v>
                  </c:pt>
                  <c:pt idx="2542">
                    <c:v>18:22:00</c:v>
                  </c:pt>
                  <c:pt idx="2543">
                    <c:v>18:23:00</c:v>
                  </c:pt>
                  <c:pt idx="2544">
                    <c:v>18:24:00</c:v>
                  </c:pt>
                  <c:pt idx="2545">
                    <c:v>18:25:00</c:v>
                  </c:pt>
                  <c:pt idx="2546">
                    <c:v>18:26:00</c:v>
                  </c:pt>
                  <c:pt idx="2547">
                    <c:v>18:27:00</c:v>
                  </c:pt>
                  <c:pt idx="2548">
                    <c:v>18:28:00</c:v>
                  </c:pt>
                  <c:pt idx="2549">
                    <c:v>18:29:00</c:v>
                  </c:pt>
                  <c:pt idx="2550">
                    <c:v>18:30:00</c:v>
                  </c:pt>
                  <c:pt idx="2551">
                    <c:v>18:31:00</c:v>
                  </c:pt>
                  <c:pt idx="2552">
                    <c:v>18:32:00</c:v>
                  </c:pt>
                  <c:pt idx="2553">
                    <c:v>18:33:00</c:v>
                  </c:pt>
                  <c:pt idx="2554">
                    <c:v>18:34:00</c:v>
                  </c:pt>
                  <c:pt idx="2555">
                    <c:v>18:35:00</c:v>
                  </c:pt>
                  <c:pt idx="2556">
                    <c:v>18:36:00</c:v>
                  </c:pt>
                  <c:pt idx="2557">
                    <c:v>18:37:00</c:v>
                  </c:pt>
                  <c:pt idx="2558">
                    <c:v>18:38:00</c:v>
                  </c:pt>
                  <c:pt idx="2559">
                    <c:v>18:39:00</c:v>
                  </c:pt>
                  <c:pt idx="2560">
                    <c:v>18:40:00</c:v>
                  </c:pt>
                  <c:pt idx="2561">
                    <c:v>18:41:00</c:v>
                  </c:pt>
                  <c:pt idx="2562">
                    <c:v>18:42:00</c:v>
                  </c:pt>
                  <c:pt idx="2563">
                    <c:v>18:43:00</c:v>
                  </c:pt>
                  <c:pt idx="2564">
                    <c:v>18:44:00</c:v>
                  </c:pt>
                  <c:pt idx="2565">
                    <c:v>18:45:00</c:v>
                  </c:pt>
                  <c:pt idx="2566">
                    <c:v>18:46:00</c:v>
                  </c:pt>
                  <c:pt idx="2567">
                    <c:v>18:47:00</c:v>
                  </c:pt>
                  <c:pt idx="2568">
                    <c:v>18:48:00</c:v>
                  </c:pt>
                  <c:pt idx="2569">
                    <c:v>18:49:00</c:v>
                  </c:pt>
                  <c:pt idx="2570">
                    <c:v>18:50:00</c:v>
                  </c:pt>
                  <c:pt idx="2571">
                    <c:v>18:51:00</c:v>
                  </c:pt>
                  <c:pt idx="2572">
                    <c:v>18:52:00</c:v>
                  </c:pt>
                  <c:pt idx="2573">
                    <c:v>18:53:00</c:v>
                  </c:pt>
                  <c:pt idx="2574">
                    <c:v>18:54:00</c:v>
                  </c:pt>
                  <c:pt idx="2575">
                    <c:v>18:55:00</c:v>
                  </c:pt>
                  <c:pt idx="2576">
                    <c:v>18:56:00</c:v>
                  </c:pt>
                  <c:pt idx="2577">
                    <c:v>18:57:00</c:v>
                  </c:pt>
                  <c:pt idx="2578">
                    <c:v>18:58:00</c:v>
                  </c:pt>
                  <c:pt idx="2579">
                    <c:v>18:59:00</c:v>
                  </c:pt>
                  <c:pt idx="2580">
                    <c:v>19:00:00</c:v>
                  </c:pt>
                  <c:pt idx="2581">
                    <c:v>19:01:00</c:v>
                  </c:pt>
                  <c:pt idx="2582">
                    <c:v>19:02:00</c:v>
                  </c:pt>
                  <c:pt idx="2583">
                    <c:v>19:03:00</c:v>
                  </c:pt>
                  <c:pt idx="2584">
                    <c:v>19:04:00</c:v>
                  </c:pt>
                  <c:pt idx="2585">
                    <c:v>19:05:00</c:v>
                  </c:pt>
                  <c:pt idx="2586">
                    <c:v>19:06:00</c:v>
                  </c:pt>
                  <c:pt idx="2587">
                    <c:v>19:07:00</c:v>
                  </c:pt>
                  <c:pt idx="2588">
                    <c:v>19:08:00</c:v>
                  </c:pt>
                  <c:pt idx="2589">
                    <c:v>19:09:00</c:v>
                  </c:pt>
                  <c:pt idx="2590">
                    <c:v>19:10:00</c:v>
                  </c:pt>
                  <c:pt idx="2591">
                    <c:v>19:11:00</c:v>
                  </c:pt>
                  <c:pt idx="2592">
                    <c:v>19:12:00</c:v>
                  </c:pt>
                  <c:pt idx="2593">
                    <c:v>19:13:00</c:v>
                  </c:pt>
                  <c:pt idx="2594">
                    <c:v>19:14:00</c:v>
                  </c:pt>
                  <c:pt idx="2595">
                    <c:v>19:15:00</c:v>
                  </c:pt>
                  <c:pt idx="2596">
                    <c:v>19:16:00</c:v>
                  </c:pt>
                  <c:pt idx="2597">
                    <c:v>19:17:00</c:v>
                  </c:pt>
                  <c:pt idx="2598">
                    <c:v>19:18:00</c:v>
                  </c:pt>
                  <c:pt idx="2599">
                    <c:v>19:19:00</c:v>
                  </c:pt>
                  <c:pt idx="2600">
                    <c:v>19:20:00</c:v>
                  </c:pt>
                  <c:pt idx="2601">
                    <c:v>19:21:00</c:v>
                  </c:pt>
                  <c:pt idx="2602">
                    <c:v>19:22:00</c:v>
                  </c:pt>
                  <c:pt idx="2603">
                    <c:v>19:23:00</c:v>
                  </c:pt>
                  <c:pt idx="2604">
                    <c:v>19:24:00</c:v>
                  </c:pt>
                  <c:pt idx="2605">
                    <c:v>19:25:00</c:v>
                  </c:pt>
                  <c:pt idx="2606">
                    <c:v>19:26:00</c:v>
                  </c:pt>
                  <c:pt idx="2607">
                    <c:v>19:27:00</c:v>
                  </c:pt>
                  <c:pt idx="2608">
                    <c:v>19:28:00</c:v>
                  </c:pt>
                  <c:pt idx="2609">
                    <c:v>19:29:00</c:v>
                  </c:pt>
                  <c:pt idx="2610">
                    <c:v>19:30:00</c:v>
                  </c:pt>
                  <c:pt idx="2611">
                    <c:v>19:31:00</c:v>
                  </c:pt>
                  <c:pt idx="2612">
                    <c:v>19:32:00</c:v>
                  </c:pt>
                  <c:pt idx="2613">
                    <c:v>19:33:00</c:v>
                  </c:pt>
                  <c:pt idx="2614">
                    <c:v>19:34:00</c:v>
                  </c:pt>
                  <c:pt idx="2615">
                    <c:v>19:35:00</c:v>
                  </c:pt>
                  <c:pt idx="2616">
                    <c:v>19:36:00</c:v>
                  </c:pt>
                  <c:pt idx="2617">
                    <c:v>19:37:00</c:v>
                  </c:pt>
                  <c:pt idx="2618">
                    <c:v>19:38:00</c:v>
                  </c:pt>
                  <c:pt idx="2619">
                    <c:v>19:39:00</c:v>
                  </c:pt>
                  <c:pt idx="2620">
                    <c:v>19:40:00</c:v>
                  </c:pt>
                  <c:pt idx="2621">
                    <c:v>19:41:00</c:v>
                  </c:pt>
                  <c:pt idx="2622">
                    <c:v>19:42:00</c:v>
                  </c:pt>
                  <c:pt idx="2623">
                    <c:v>19:43:00</c:v>
                  </c:pt>
                  <c:pt idx="2624">
                    <c:v>19:44:00</c:v>
                  </c:pt>
                  <c:pt idx="2625">
                    <c:v>19:45:00</c:v>
                  </c:pt>
                  <c:pt idx="2626">
                    <c:v>19:46:00</c:v>
                  </c:pt>
                  <c:pt idx="2627">
                    <c:v>19:47:00</c:v>
                  </c:pt>
                  <c:pt idx="2628">
                    <c:v>19:48:00</c:v>
                  </c:pt>
                  <c:pt idx="2629">
                    <c:v>19:49:00</c:v>
                  </c:pt>
                  <c:pt idx="2630">
                    <c:v>19:50:00</c:v>
                  </c:pt>
                  <c:pt idx="2631">
                    <c:v>19:51:00</c:v>
                  </c:pt>
                  <c:pt idx="2632">
                    <c:v>19:52:00</c:v>
                  </c:pt>
                  <c:pt idx="2633">
                    <c:v>19:53:00</c:v>
                  </c:pt>
                  <c:pt idx="2634">
                    <c:v>19:54:00</c:v>
                  </c:pt>
                  <c:pt idx="2635">
                    <c:v>19:55:00</c:v>
                  </c:pt>
                  <c:pt idx="2636">
                    <c:v>19:56:00</c:v>
                  </c:pt>
                  <c:pt idx="2637">
                    <c:v>19:57:00</c:v>
                  </c:pt>
                  <c:pt idx="2638">
                    <c:v>19:58:00</c:v>
                  </c:pt>
                  <c:pt idx="2639">
                    <c:v>19:59:00</c:v>
                  </c:pt>
                  <c:pt idx="2640">
                    <c:v>20:00:00</c:v>
                  </c:pt>
                  <c:pt idx="2641">
                    <c:v>20:01:00</c:v>
                  </c:pt>
                  <c:pt idx="2642">
                    <c:v>20:02:00</c:v>
                  </c:pt>
                  <c:pt idx="2643">
                    <c:v>20:03:00</c:v>
                  </c:pt>
                  <c:pt idx="2644">
                    <c:v>20:04:00</c:v>
                  </c:pt>
                  <c:pt idx="2645">
                    <c:v>20:05:00</c:v>
                  </c:pt>
                  <c:pt idx="2646">
                    <c:v>20:06:00</c:v>
                  </c:pt>
                  <c:pt idx="2647">
                    <c:v>20:07:00</c:v>
                  </c:pt>
                  <c:pt idx="2648">
                    <c:v>20:08:00</c:v>
                  </c:pt>
                  <c:pt idx="2649">
                    <c:v>20:09:00</c:v>
                  </c:pt>
                  <c:pt idx="2650">
                    <c:v>20:10:00</c:v>
                  </c:pt>
                  <c:pt idx="2651">
                    <c:v>20:11:00</c:v>
                  </c:pt>
                  <c:pt idx="2652">
                    <c:v>20:12:00</c:v>
                  </c:pt>
                  <c:pt idx="2653">
                    <c:v>20:13:00</c:v>
                  </c:pt>
                  <c:pt idx="2654">
                    <c:v>20:14:00</c:v>
                  </c:pt>
                  <c:pt idx="2655">
                    <c:v>20:15:00</c:v>
                  </c:pt>
                  <c:pt idx="2656">
                    <c:v>20:16:00</c:v>
                  </c:pt>
                  <c:pt idx="2657">
                    <c:v>20:17:00</c:v>
                  </c:pt>
                  <c:pt idx="2658">
                    <c:v>20:18:00</c:v>
                  </c:pt>
                  <c:pt idx="2659">
                    <c:v>20:19:00</c:v>
                  </c:pt>
                  <c:pt idx="2660">
                    <c:v>20:20:00</c:v>
                  </c:pt>
                  <c:pt idx="2661">
                    <c:v>20:21:00</c:v>
                  </c:pt>
                  <c:pt idx="2662">
                    <c:v>20:22:00</c:v>
                  </c:pt>
                  <c:pt idx="2663">
                    <c:v>20:23:00</c:v>
                  </c:pt>
                  <c:pt idx="2664">
                    <c:v>20:24:00</c:v>
                  </c:pt>
                  <c:pt idx="2665">
                    <c:v>20:25:00</c:v>
                  </c:pt>
                  <c:pt idx="2666">
                    <c:v>20:26:00</c:v>
                  </c:pt>
                  <c:pt idx="2667">
                    <c:v>20:27:00</c:v>
                  </c:pt>
                  <c:pt idx="2668">
                    <c:v>20:28:00</c:v>
                  </c:pt>
                  <c:pt idx="2669">
                    <c:v>20:29:00</c:v>
                  </c:pt>
                  <c:pt idx="2670">
                    <c:v>20:30:00</c:v>
                  </c:pt>
                  <c:pt idx="2671">
                    <c:v>20:31:00</c:v>
                  </c:pt>
                  <c:pt idx="2672">
                    <c:v>20:32:00</c:v>
                  </c:pt>
                  <c:pt idx="2673">
                    <c:v>20:33:00</c:v>
                  </c:pt>
                  <c:pt idx="2674">
                    <c:v>20:34:00</c:v>
                  </c:pt>
                  <c:pt idx="2675">
                    <c:v>20:35:00</c:v>
                  </c:pt>
                  <c:pt idx="2676">
                    <c:v>20:36:00</c:v>
                  </c:pt>
                  <c:pt idx="2677">
                    <c:v>20:37:00</c:v>
                  </c:pt>
                  <c:pt idx="2678">
                    <c:v>20:38:00</c:v>
                  </c:pt>
                  <c:pt idx="2679">
                    <c:v>20:39:00</c:v>
                  </c:pt>
                  <c:pt idx="2680">
                    <c:v>20:40:00</c:v>
                  </c:pt>
                  <c:pt idx="2681">
                    <c:v>20:41:00</c:v>
                  </c:pt>
                  <c:pt idx="2682">
                    <c:v>20:42:00</c:v>
                  </c:pt>
                  <c:pt idx="2683">
                    <c:v>20:43:00</c:v>
                  </c:pt>
                  <c:pt idx="2684">
                    <c:v>20:44:00</c:v>
                  </c:pt>
                  <c:pt idx="2685">
                    <c:v>20:45:00</c:v>
                  </c:pt>
                  <c:pt idx="2686">
                    <c:v>20:46:00</c:v>
                  </c:pt>
                  <c:pt idx="2687">
                    <c:v>20:47:00</c:v>
                  </c:pt>
                  <c:pt idx="2688">
                    <c:v>20:48:00</c:v>
                  </c:pt>
                  <c:pt idx="2689">
                    <c:v>20:49:00</c:v>
                  </c:pt>
                  <c:pt idx="2690">
                    <c:v>20:50:00</c:v>
                  </c:pt>
                  <c:pt idx="2691">
                    <c:v>20:51:00</c:v>
                  </c:pt>
                  <c:pt idx="2692">
                    <c:v>20:52:00</c:v>
                  </c:pt>
                  <c:pt idx="2693">
                    <c:v>20:53:00</c:v>
                  </c:pt>
                  <c:pt idx="2694">
                    <c:v>20:54:00</c:v>
                  </c:pt>
                  <c:pt idx="2695">
                    <c:v>20:55:00</c:v>
                  </c:pt>
                  <c:pt idx="2696">
                    <c:v>20:56:00</c:v>
                  </c:pt>
                  <c:pt idx="2697">
                    <c:v>20:57:00</c:v>
                  </c:pt>
                  <c:pt idx="2698">
                    <c:v>20:58:00</c:v>
                  </c:pt>
                  <c:pt idx="2699">
                    <c:v>20:59:00</c:v>
                  </c:pt>
                  <c:pt idx="2700">
                    <c:v>21:00:00</c:v>
                  </c:pt>
                  <c:pt idx="2701">
                    <c:v>21:01:00</c:v>
                  </c:pt>
                  <c:pt idx="2702">
                    <c:v>21:02:00</c:v>
                  </c:pt>
                  <c:pt idx="2703">
                    <c:v>21:03:00</c:v>
                  </c:pt>
                  <c:pt idx="2704">
                    <c:v>21:04:00</c:v>
                  </c:pt>
                  <c:pt idx="2705">
                    <c:v>21:05:00</c:v>
                  </c:pt>
                  <c:pt idx="2706">
                    <c:v>21:06:00</c:v>
                  </c:pt>
                  <c:pt idx="2707">
                    <c:v>21:07:00</c:v>
                  </c:pt>
                  <c:pt idx="2708">
                    <c:v>21:08:00</c:v>
                  </c:pt>
                  <c:pt idx="2709">
                    <c:v>21:09:00</c:v>
                  </c:pt>
                  <c:pt idx="2710">
                    <c:v>21:10:00</c:v>
                  </c:pt>
                  <c:pt idx="2711">
                    <c:v>21:11:00</c:v>
                  </c:pt>
                  <c:pt idx="2712">
                    <c:v>21:12:00</c:v>
                  </c:pt>
                  <c:pt idx="2713">
                    <c:v>21:13:00</c:v>
                  </c:pt>
                  <c:pt idx="2714">
                    <c:v>21:14:00</c:v>
                  </c:pt>
                  <c:pt idx="2715">
                    <c:v>21:15:00</c:v>
                  </c:pt>
                  <c:pt idx="2716">
                    <c:v>21:16:00</c:v>
                  </c:pt>
                  <c:pt idx="2717">
                    <c:v>21:17:00</c:v>
                  </c:pt>
                  <c:pt idx="2718">
                    <c:v>21:18:00</c:v>
                  </c:pt>
                  <c:pt idx="2719">
                    <c:v>21:19:00</c:v>
                  </c:pt>
                  <c:pt idx="2720">
                    <c:v>21:20:00</c:v>
                  </c:pt>
                  <c:pt idx="2721">
                    <c:v>21:21:00</c:v>
                  </c:pt>
                  <c:pt idx="2722">
                    <c:v>21:22:00</c:v>
                  </c:pt>
                  <c:pt idx="2723">
                    <c:v>21:23:00</c:v>
                  </c:pt>
                  <c:pt idx="2724">
                    <c:v>21:24:00</c:v>
                  </c:pt>
                  <c:pt idx="2725">
                    <c:v>21:25:00</c:v>
                  </c:pt>
                  <c:pt idx="2726">
                    <c:v>21:26:00</c:v>
                  </c:pt>
                  <c:pt idx="2727">
                    <c:v>21:27:00</c:v>
                  </c:pt>
                  <c:pt idx="2728">
                    <c:v>21:28:00</c:v>
                  </c:pt>
                  <c:pt idx="2729">
                    <c:v>21:29:00</c:v>
                  </c:pt>
                  <c:pt idx="2730">
                    <c:v>21:30:00</c:v>
                  </c:pt>
                  <c:pt idx="2731">
                    <c:v>21:31:00</c:v>
                  </c:pt>
                  <c:pt idx="2732">
                    <c:v>21:32:00</c:v>
                  </c:pt>
                  <c:pt idx="2733">
                    <c:v>21:33:00</c:v>
                  </c:pt>
                  <c:pt idx="2734">
                    <c:v>21:34:00</c:v>
                  </c:pt>
                  <c:pt idx="2735">
                    <c:v>21:35:00</c:v>
                  </c:pt>
                  <c:pt idx="2736">
                    <c:v>21:36:00</c:v>
                  </c:pt>
                  <c:pt idx="2737">
                    <c:v>21:37:00</c:v>
                  </c:pt>
                  <c:pt idx="2738">
                    <c:v>21:38:00</c:v>
                  </c:pt>
                  <c:pt idx="2739">
                    <c:v>21:39:00</c:v>
                  </c:pt>
                  <c:pt idx="2740">
                    <c:v>21:40:00</c:v>
                  </c:pt>
                  <c:pt idx="2741">
                    <c:v>21:41:00</c:v>
                  </c:pt>
                  <c:pt idx="2742">
                    <c:v>21:42:00</c:v>
                  </c:pt>
                  <c:pt idx="2743">
                    <c:v>21:43:00</c:v>
                  </c:pt>
                  <c:pt idx="2744">
                    <c:v>21:44:00</c:v>
                  </c:pt>
                  <c:pt idx="2745">
                    <c:v>21:45:00</c:v>
                  </c:pt>
                  <c:pt idx="2746">
                    <c:v>21:46:00</c:v>
                  </c:pt>
                  <c:pt idx="2747">
                    <c:v>21:47:00</c:v>
                  </c:pt>
                  <c:pt idx="2748">
                    <c:v>21:48:00</c:v>
                  </c:pt>
                  <c:pt idx="2749">
                    <c:v>21:49:00</c:v>
                  </c:pt>
                  <c:pt idx="2750">
                    <c:v>21:50:00</c:v>
                  </c:pt>
                  <c:pt idx="2751">
                    <c:v>21:51:00</c:v>
                  </c:pt>
                  <c:pt idx="2752">
                    <c:v>21:52:00</c:v>
                  </c:pt>
                  <c:pt idx="2753">
                    <c:v>21:53:00</c:v>
                  </c:pt>
                  <c:pt idx="2754">
                    <c:v>21:54:00</c:v>
                  </c:pt>
                  <c:pt idx="2755">
                    <c:v>21:55:00</c:v>
                  </c:pt>
                  <c:pt idx="2756">
                    <c:v>21:56:00</c:v>
                  </c:pt>
                  <c:pt idx="2757">
                    <c:v>21:57:00</c:v>
                  </c:pt>
                  <c:pt idx="2758">
                    <c:v>21:58:00</c:v>
                  </c:pt>
                  <c:pt idx="2759">
                    <c:v>21:59:00</c:v>
                  </c:pt>
                  <c:pt idx="2760">
                    <c:v>22:00:00</c:v>
                  </c:pt>
                  <c:pt idx="2761">
                    <c:v>22:01:00</c:v>
                  </c:pt>
                  <c:pt idx="2762">
                    <c:v>22:02:00</c:v>
                  </c:pt>
                  <c:pt idx="2763">
                    <c:v>22:03:00</c:v>
                  </c:pt>
                  <c:pt idx="2764">
                    <c:v>22:04:00</c:v>
                  </c:pt>
                  <c:pt idx="2765">
                    <c:v>22:05:00</c:v>
                  </c:pt>
                  <c:pt idx="2766">
                    <c:v>22:06:00</c:v>
                  </c:pt>
                  <c:pt idx="2767">
                    <c:v>22:07:00</c:v>
                  </c:pt>
                  <c:pt idx="2768">
                    <c:v>22:08:00</c:v>
                  </c:pt>
                  <c:pt idx="2769">
                    <c:v>22:09:00</c:v>
                  </c:pt>
                  <c:pt idx="2770">
                    <c:v>22:10:00</c:v>
                  </c:pt>
                  <c:pt idx="2771">
                    <c:v>22:11:00</c:v>
                  </c:pt>
                  <c:pt idx="2772">
                    <c:v>22:12:00</c:v>
                  </c:pt>
                  <c:pt idx="2773">
                    <c:v>22:13:00</c:v>
                  </c:pt>
                  <c:pt idx="2774">
                    <c:v>22:14:00</c:v>
                  </c:pt>
                  <c:pt idx="2775">
                    <c:v>22:15:00</c:v>
                  </c:pt>
                  <c:pt idx="2776">
                    <c:v>22:16:00</c:v>
                  </c:pt>
                  <c:pt idx="2777">
                    <c:v>22:17:00</c:v>
                  </c:pt>
                  <c:pt idx="2778">
                    <c:v>22:18:00</c:v>
                  </c:pt>
                  <c:pt idx="2779">
                    <c:v>22:19:00</c:v>
                  </c:pt>
                  <c:pt idx="2780">
                    <c:v>22:20:00</c:v>
                  </c:pt>
                  <c:pt idx="2781">
                    <c:v>22:21:00</c:v>
                  </c:pt>
                  <c:pt idx="2782">
                    <c:v>22:22:00</c:v>
                  </c:pt>
                  <c:pt idx="2783">
                    <c:v>22:23:00</c:v>
                  </c:pt>
                  <c:pt idx="2784">
                    <c:v>22:24:00</c:v>
                  </c:pt>
                  <c:pt idx="2785">
                    <c:v>22:25:00</c:v>
                  </c:pt>
                  <c:pt idx="2786">
                    <c:v>22:26:00</c:v>
                  </c:pt>
                  <c:pt idx="2787">
                    <c:v>22:27:00</c:v>
                  </c:pt>
                  <c:pt idx="2788">
                    <c:v>22:28:00</c:v>
                  </c:pt>
                  <c:pt idx="2789">
                    <c:v>22:29:00</c:v>
                  </c:pt>
                  <c:pt idx="2790">
                    <c:v>22:30:00</c:v>
                  </c:pt>
                  <c:pt idx="2791">
                    <c:v>22:31:00</c:v>
                  </c:pt>
                  <c:pt idx="2792">
                    <c:v>22:32:00</c:v>
                  </c:pt>
                  <c:pt idx="2793">
                    <c:v>22:33:00</c:v>
                  </c:pt>
                  <c:pt idx="2794">
                    <c:v>22:34:00</c:v>
                  </c:pt>
                  <c:pt idx="2795">
                    <c:v>22:35:00</c:v>
                  </c:pt>
                  <c:pt idx="2796">
                    <c:v>22:36:00</c:v>
                  </c:pt>
                  <c:pt idx="2797">
                    <c:v>22:37:00</c:v>
                  </c:pt>
                  <c:pt idx="2798">
                    <c:v>22:38:00</c:v>
                  </c:pt>
                  <c:pt idx="2799">
                    <c:v>22:39:00</c:v>
                  </c:pt>
                  <c:pt idx="2800">
                    <c:v>22:40:00</c:v>
                  </c:pt>
                  <c:pt idx="2801">
                    <c:v>22:41:00</c:v>
                  </c:pt>
                  <c:pt idx="2802">
                    <c:v>22:42:00</c:v>
                  </c:pt>
                  <c:pt idx="2803">
                    <c:v>22:43:00</c:v>
                  </c:pt>
                  <c:pt idx="2804">
                    <c:v>22:44:00</c:v>
                  </c:pt>
                  <c:pt idx="2805">
                    <c:v>22:45:00</c:v>
                  </c:pt>
                  <c:pt idx="2806">
                    <c:v>22:46:00</c:v>
                  </c:pt>
                  <c:pt idx="2807">
                    <c:v>22:47:00</c:v>
                  </c:pt>
                  <c:pt idx="2808">
                    <c:v>22:48:00</c:v>
                  </c:pt>
                  <c:pt idx="2809">
                    <c:v>22:49:00</c:v>
                  </c:pt>
                  <c:pt idx="2810">
                    <c:v>22:50:00</c:v>
                  </c:pt>
                  <c:pt idx="2811">
                    <c:v>22:51:00</c:v>
                  </c:pt>
                  <c:pt idx="2812">
                    <c:v>22:52:00</c:v>
                  </c:pt>
                  <c:pt idx="2813">
                    <c:v>22:53:00</c:v>
                  </c:pt>
                  <c:pt idx="2814">
                    <c:v>22:54:00</c:v>
                  </c:pt>
                  <c:pt idx="2815">
                    <c:v>22:55:00</c:v>
                  </c:pt>
                  <c:pt idx="2816">
                    <c:v>22:56:00</c:v>
                  </c:pt>
                  <c:pt idx="2817">
                    <c:v>22:57:00</c:v>
                  </c:pt>
                  <c:pt idx="2818">
                    <c:v>22:58:00</c:v>
                  </c:pt>
                  <c:pt idx="2819">
                    <c:v>22:59:00</c:v>
                  </c:pt>
                  <c:pt idx="2820">
                    <c:v>23:00:00</c:v>
                  </c:pt>
                  <c:pt idx="2821">
                    <c:v>23:01:00</c:v>
                  </c:pt>
                  <c:pt idx="2822">
                    <c:v>23:02:00</c:v>
                  </c:pt>
                  <c:pt idx="2823">
                    <c:v>23:03:00</c:v>
                  </c:pt>
                  <c:pt idx="2824">
                    <c:v>23:04:00</c:v>
                  </c:pt>
                  <c:pt idx="2825">
                    <c:v>23:05:00</c:v>
                  </c:pt>
                  <c:pt idx="2826">
                    <c:v>23:06:00</c:v>
                  </c:pt>
                  <c:pt idx="2827">
                    <c:v>23:07:00</c:v>
                  </c:pt>
                  <c:pt idx="2828">
                    <c:v>23:08:00</c:v>
                  </c:pt>
                  <c:pt idx="2829">
                    <c:v>23:09:00</c:v>
                  </c:pt>
                  <c:pt idx="2830">
                    <c:v>23:10:00</c:v>
                  </c:pt>
                  <c:pt idx="2831">
                    <c:v>23:11:00</c:v>
                  </c:pt>
                  <c:pt idx="2832">
                    <c:v>23:12:00</c:v>
                  </c:pt>
                  <c:pt idx="2833">
                    <c:v>23:13:00</c:v>
                  </c:pt>
                  <c:pt idx="2834">
                    <c:v>23:14:00</c:v>
                  </c:pt>
                  <c:pt idx="2835">
                    <c:v>23:15:00</c:v>
                  </c:pt>
                  <c:pt idx="2836">
                    <c:v>23:16:00</c:v>
                  </c:pt>
                  <c:pt idx="2837">
                    <c:v>23:17:00</c:v>
                  </c:pt>
                  <c:pt idx="2838">
                    <c:v>23:18:00</c:v>
                  </c:pt>
                  <c:pt idx="2839">
                    <c:v>23:19:00</c:v>
                  </c:pt>
                  <c:pt idx="2840">
                    <c:v>23:20:00</c:v>
                  </c:pt>
                  <c:pt idx="2841">
                    <c:v>23:21:00</c:v>
                  </c:pt>
                  <c:pt idx="2842">
                    <c:v>23:22:00</c:v>
                  </c:pt>
                  <c:pt idx="2843">
                    <c:v>23:23:00</c:v>
                  </c:pt>
                  <c:pt idx="2844">
                    <c:v>23:24:00</c:v>
                  </c:pt>
                  <c:pt idx="2845">
                    <c:v>23:25:00</c:v>
                  </c:pt>
                  <c:pt idx="2846">
                    <c:v>23:26:00</c:v>
                  </c:pt>
                  <c:pt idx="2847">
                    <c:v>23:27:00</c:v>
                  </c:pt>
                  <c:pt idx="2848">
                    <c:v>23:28:00</c:v>
                  </c:pt>
                  <c:pt idx="2849">
                    <c:v>23:29:00</c:v>
                  </c:pt>
                  <c:pt idx="2850">
                    <c:v>23:30:00</c:v>
                  </c:pt>
                  <c:pt idx="2851">
                    <c:v>23:31:00</c:v>
                  </c:pt>
                  <c:pt idx="2852">
                    <c:v>23:32:00</c:v>
                  </c:pt>
                  <c:pt idx="2853">
                    <c:v>23:33:00</c:v>
                  </c:pt>
                  <c:pt idx="2854">
                    <c:v>23:34:00</c:v>
                  </c:pt>
                  <c:pt idx="2855">
                    <c:v>23:35:00</c:v>
                  </c:pt>
                  <c:pt idx="2856">
                    <c:v>23:36:00</c:v>
                  </c:pt>
                  <c:pt idx="2857">
                    <c:v>23:37:00</c:v>
                  </c:pt>
                  <c:pt idx="2858">
                    <c:v>23:38:00</c:v>
                  </c:pt>
                  <c:pt idx="2859">
                    <c:v>23:39:00</c:v>
                  </c:pt>
                  <c:pt idx="2860">
                    <c:v>23:40:00</c:v>
                  </c:pt>
                  <c:pt idx="2861">
                    <c:v>23:41:00</c:v>
                  </c:pt>
                  <c:pt idx="2862">
                    <c:v>23:42:00</c:v>
                  </c:pt>
                  <c:pt idx="2863">
                    <c:v>23:43:00</c:v>
                  </c:pt>
                  <c:pt idx="2864">
                    <c:v>23:44:00</c:v>
                  </c:pt>
                  <c:pt idx="2865">
                    <c:v>23:45:00</c:v>
                  </c:pt>
                  <c:pt idx="2866">
                    <c:v>23:46:00</c:v>
                  </c:pt>
                  <c:pt idx="2867">
                    <c:v>23:47:00</c:v>
                  </c:pt>
                  <c:pt idx="2868">
                    <c:v>23:48:00</c:v>
                  </c:pt>
                  <c:pt idx="2869">
                    <c:v>23:49:00</c:v>
                  </c:pt>
                  <c:pt idx="2870">
                    <c:v>23:50:00</c:v>
                  </c:pt>
                  <c:pt idx="2871">
                    <c:v>23:51:00</c:v>
                  </c:pt>
                  <c:pt idx="2872">
                    <c:v>23:52:00</c:v>
                  </c:pt>
                  <c:pt idx="2873">
                    <c:v>23:53:00</c:v>
                  </c:pt>
                  <c:pt idx="2874">
                    <c:v>23:54:00</c:v>
                  </c:pt>
                  <c:pt idx="2875">
                    <c:v>23:55:00</c:v>
                  </c:pt>
                  <c:pt idx="2876">
                    <c:v>23:56:00</c:v>
                  </c:pt>
                  <c:pt idx="2877">
                    <c:v>23:57:00</c:v>
                  </c:pt>
                  <c:pt idx="2878">
                    <c:v>23:58:00</c:v>
                  </c:pt>
                  <c:pt idx="2879">
                    <c:v>23:59:00</c:v>
                  </c:pt>
                  <c:pt idx="2880">
                    <c:v>00:00:00</c:v>
                  </c:pt>
                  <c:pt idx="2881">
                    <c:v>00:01:00</c:v>
                  </c:pt>
                  <c:pt idx="2882">
                    <c:v>00:02:00</c:v>
                  </c:pt>
                  <c:pt idx="2883">
                    <c:v>00:03:00</c:v>
                  </c:pt>
                  <c:pt idx="2884">
                    <c:v>00:04:00</c:v>
                  </c:pt>
                  <c:pt idx="2885">
                    <c:v>00:05:00</c:v>
                  </c:pt>
                  <c:pt idx="2886">
                    <c:v>00:06:00</c:v>
                  </c:pt>
                  <c:pt idx="2887">
                    <c:v>00:07:00</c:v>
                  </c:pt>
                  <c:pt idx="2888">
                    <c:v>00:08:00</c:v>
                  </c:pt>
                  <c:pt idx="2889">
                    <c:v>00:09:00</c:v>
                  </c:pt>
                  <c:pt idx="2890">
                    <c:v>00:10:00</c:v>
                  </c:pt>
                  <c:pt idx="2891">
                    <c:v>00:11:00</c:v>
                  </c:pt>
                  <c:pt idx="2892">
                    <c:v>00:12:00</c:v>
                  </c:pt>
                  <c:pt idx="2893">
                    <c:v>00:13:00</c:v>
                  </c:pt>
                  <c:pt idx="2894">
                    <c:v>00:14:00</c:v>
                  </c:pt>
                  <c:pt idx="2895">
                    <c:v>00:15:00</c:v>
                  </c:pt>
                  <c:pt idx="2896">
                    <c:v>00:16:00</c:v>
                  </c:pt>
                  <c:pt idx="2897">
                    <c:v>00:17:00</c:v>
                  </c:pt>
                  <c:pt idx="2898">
                    <c:v>00:18:00</c:v>
                  </c:pt>
                  <c:pt idx="2899">
                    <c:v>00:19:00</c:v>
                  </c:pt>
                  <c:pt idx="2900">
                    <c:v>00:20:00</c:v>
                  </c:pt>
                  <c:pt idx="2901">
                    <c:v>00:21:00</c:v>
                  </c:pt>
                  <c:pt idx="2902">
                    <c:v>00:22:00</c:v>
                  </c:pt>
                  <c:pt idx="2903">
                    <c:v>00:23:00</c:v>
                  </c:pt>
                  <c:pt idx="2904">
                    <c:v>00:24:00</c:v>
                  </c:pt>
                  <c:pt idx="2905">
                    <c:v>00:25:00</c:v>
                  </c:pt>
                  <c:pt idx="2906">
                    <c:v>00:26:00</c:v>
                  </c:pt>
                  <c:pt idx="2907">
                    <c:v>00:27:00</c:v>
                  </c:pt>
                  <c:pt idx="2908">
                    <c:v>00:28:00</c:v>
                  </c:pt>
                  <c:pt idx="2909">
                    <c:v>00:29:00</c:v>
                  </c:pt>
                  <c:pt idx="2910">
                    <c:v>00:30:00</c:v>
                  </c:pt>
                  <c:pt idx="2911">
                    <c:v>00:31:00</c:v>
                  </c:pt>
                  <c:pt idx="2912">
                    <c:v>00:32:00</c:v>
                  </c:pt>
                  <c:pt idx="2913">
                    <c:v>00:33:00</c:v>
                  </c:pt>
                  <c:pt idx="2914">
                    <c:v>00:34:00</c:v>
                  </c:pt>
                  <c:pt idx="2915">
                    <c:v>00:35:00</c:v>
                  </c:pt>
                  <c:pt idx="2916">
                    <c:v>00:36:00</c:v>
                  </c:pt>
                  <c:pt idx="2917">
                    <c:v>00:37:00</c:v>
                  </c:pt>
                  <c:pt idx="2918">
                    <c:v>00:38:00</c:v>
                  </c:pt>
                  <c:pt idx="2919">
                    <c:v>00:39:00</c:v>
                  </c:pt>
                  <c:pt idx="2920">
                    <c:v>00:40:00</c:v>
                  </c:pt>
                  <c:pt idx="2921">
                    <c:v>00:41:00</c:v>
                  </c:pt>
                  <c:pt idx="2922">
                    <c:v>00:42:00</c:v>
                  </c:pt>
                  <c:pt idx="2923">
                    <c:v>00:43:00</c:v>
                  </c:pt>
                  <c:pt idx="2924">
                    <c:v>00:44:00</c:v>
                  </c:pt>
                  <c:pt idx="2925">
                    <c:v>00:45:00</c:v>
                  </c:pt>
                  <c:pt idx="2926">
                    <c:v>00:46:00</c:v>
                  </c:pt>
                  <c:pt idx="2927">
                    <c:v>00:47:00</c:v>
                  </c:pt>
                  <c:pt idx="2928">
                    <c:v>00:48:00</c:v>
                  </c:pt>
                  <c:pt idx="2929">
                    <c:v>00:49:00</c:v>
                  </c:pt>
                  <c:pt idx="2930">
                    <c:v>00:50:00</c:v>
                  </c:pt>
                  <c:pt idx="2931">
                    <c:v>00:51:00</c:v>
                  </c:pt>
                  <c:pt idx="2932">
                    <c:v>00:52:00</c:v>
                  </c:pt>
                  <c:pt idx="2933">
                    <c:v>00:53:00</c:v>
                  </c:pt>
                  <c:pt idx="2934">
                    <c:v>00:54:00</c:v>
                  </c:pt>
                  <c:pt idx="2935">
                    <c:v>00:55:00</c:v>
                  </c:pt>
                  <c:pt idx="2936">
                    <c:v>00:56:00</c:v>
                  </c:pt>
                  <c:pt idx="2937">
                    <c:v>00:57:00</c:v>
                  </c:pt>
                  <c:pt idx="2938">
                    <c:v>00:58:00</c:v>
                  </c:pt>
                  <c:pt idx="2939">
                    <c:v>00:59:00</c:v>
                  </c:pt>
                  <c:pt idx="2940">
                    <c:v>01:00:00</c:v>
                  </c:pt>
                  <c:pt idx="2941">
                    <c:v>01:01:00</c:v>
                  </c:pt>
                  <c:pt idx="2942">
                    <c:v>01:02:00</c:v>
                  </c:pt>
                  <c:pt idx="2943">
                    <c:v>01:03:00</c:v>
                  </c:pt>
                  <c:pt idx="2944">
                    <c:v>01:04:00</c:v>
                  </c:pt>
                  <c:pt idx="2945">
                    <c:v>01:05:00</c:v>
                  </c:pt>
                  <c:pt idx="2946">
                    <c:v>01:06:00</c:v>
                  </c:pt>
                  <c:pt idx="2947">
                    <c:v>01:07:00</c:v>
                  </c:pt>
                  <c:pt idx="2948">
                    <c:v>01:08:00</c:v>
                  </c:pt>
                  <c:pt idx="2949">
                    <c:v>01:09:00</c:v>
                  </c:pt>
                  <c:pt idx="2950">
                    <c:v>01:10:00</c:v>
                  </c:pt>
                  <c:pt idx="2951">
                    <c:v>01:11:00</c:v>
                  </c:pt>
                  <c:pt idx="2952">
                    <c:v>01:12:00</c:v>
                  </c:pt>
                  <c:pt idx="2953">
                    <c:v>01:13:00</c:v>
                  </c:pt>
                  <c:pt idx="2954">
                    <c:v>01:14:00</c:v>
                  </c:pt>
                  <c:pt idx="2955">
                    <c:v>01:15:00</c:v>
                  </c:pt>
                  <c:pt idx="2956">
                    <c:v>01:16:00</c:v>
                  </c:pt>
                  <c:pt idx="2957">
                    <c:v>01:17:00</c:v>
                  </c:pt>
                  <c:pt idx="2958">
                    <c:v>01:18:00</c:v>
                  </c:pt>
                  <c:pt idx="2959">
                    <c:v>01:19:00</c:v>
                  </c:pt>
                  <c:pt idx="2960">
                    <c:v>01:20:00</c:v>
                  </c:pt>
                  <c:pt idx="2961">
                    <c:v>01:21:00</c:v>
                  </c:pt>
                  <c:pt idx="2962">
                    <c:v>01:22:00</c:v>
                  </c:pt>
                  <c:pt idx="2963">
                    <c:v>01:23:00</c:v>
                  </c:pt>
                  <c:pt idx="2964">
                    <c:v>01:24:00</c:v>
                  </c:pt>
                  <c:pt idx="2965">
                    <c:v>01:25:00</c:v>
                  </c:pt>
                  <c:pt idx="2966">
                    <c:v>01:26:00</c:v>
                  </c:pt>
                  <c:pt idx="2967">
                    <c:v>01:27:00</c:v>
                  </c:pt>
                  <c:pt idx="2968">
                    <c:v>01:28:00</c:v>
                  </c:pt>
                  <c:pt idx="2969">
                    <c:v>01:29:00</c:v>
                  </c:pt>
                  <c:pt idx="2970">
                    <c:v>01:30:00</c:v>
                  </c:pt>
                  <c:pt idx="2971">
                    <c:v>01:31:00</c:v>
                  </c:pt>
                  <c:pt idx="2972">
                    <c:v>01:32:00</c:v>
                  </c:pt>
                  <c:pt idx="2973">
                    <c:v>01:33:00</c:v>
                  </c:pt>
                  <c:pt idx="2974">
                    <c:v>01:34:00</c:v>
                  </c:pt>
                  <c:pt idx="2975">
                    <c:v>01:35:00</c:v>
                  </c:pt>
                  <c:pt idx="2976">
                    <c:v>01:36:00</c:v>
                  </c:pt>
                  <c:pt idx="2977">
                    <c:v>01:37:00</c:v>
                  </c:pt>
                  <c:pt idx="2978">
                    <c:v>01:38:00</c:v>
                  </c:pt>
                  <c:pt idx="2979">
                    <c:v>01:39:00</c:v>
                  </c:pt>
                  <c:pt idx="2980">
                    <c:v>01:40:00</c:v>
                  </c:pt>
                  <c:pt idx="2981">
                    <c:v>01:41:00</c:v>
                  </c:pt>
                  <c:pt idx="2982">
                    <c:v>01:42:00</c:v>
                  </c:pt>
                  <c:pt idx="2983">
                    <c:v>01:43:00</c:v>
                  </c:pt>
                  <c:pt idx="2984">
                    <c:v>01:44:00</c:v>
                  </c:pt>
                  <c:pt idx="2985">
                    <c:v>01:45:00</c:v>
                  </c:pt>
                  <c:pt idx="2986">
                    <c:v>01:46:00</c:v>
                  </c:pt>
                  <c:pt idx="2987">
                    <c:v>01:47:00</c:v>
                  </c:pt>
                  <c:pt idx="2988">
                    <c:v>01:48:00</c:v>
                  </c:pt>
                  <c:pt idx="2989">
                    <c:v>01:49:00</c:v>
                  </c:pt>
                  <c:pt idx="2990">
                    <c:v>01:50:00</c:v>
                  </c:pt>
                  <c:pt idx="2991">
                    <c:v>01:51:00</c:v>
                  </c:pt>
                  <c:pt idx="2992">
                    <c:v>01:52:00</c:v>
                  </c:pt>
                  <c:pt idx="2993">
                    <c:v>01:53:00</c:v>
                  </c:pt>
                  <c:pt idx="2994">
                    <c:v>01:54:00</c:v>
                  </c:pt>
                  <c:pt idx="2995">
                    <c:v>01:55:00</c:v>
                  </c:pt>
                  <c:pt idx="2996">
                    <c:v>01:56:00</c:v>
                  </c:pt>
                  <c:pt idx="2997">
                    <c:v>01:57:00</c:v>
                  </c:pt>
                  <c:pt idx="2998">
                    <c:v>01:58:00</c:v>
                  </c:pt>
                  <c:pt idx="2999">
                    <c:v>01:59:00</c:v>
                  </c:pt>
                  <c:pt idx="3000">
                    <c:v>02:00:00</c:v>
                  </c:pt>
                  <c:pt idx="3001">
                    <c:v>02:01:00</c:v>
                  </c:pt>
                  <c:pt idx="3002">
                    <c:v>02:02:00</c:v>
                  </c:pt>
                  <c:pt idx="3003">
                    <c:v>02:03:00</c:v>
                  </c:pt>
                  <c:pt idx="3004">
                    <c:v>02:04:00</c:v>
                  </c:pt>
                  <c:pt idx="3005">
                    <c:v>02:05:00</c:v>
                  </c:pt>
                  <c:pt idx="3006">
                    <c:v>02:06:00</c:v>
                  </c:pt>
                  <c:pt idx="3007">
                    <c:v>02:07:00</c:v>
                  </c:pt>
                  <c:pt idx="3008">
                    <c:v>02:08:00</c:v>
                  </c:pt>
                  <c:pt idx="3009">
                    <c:v>02:09:00</c:v>
                  </c:pt>
                  <c:pt idx="3010">
                    <c:v>02:10:00</c:v>
                  </c:pt>
                  <c:pt idx="3011">
                    <c:v>02:11:00</c:v>
                  </c:pt>
                  <c:pt idx="3012">
                    <c:v>02:12:00</c:v>
                  </c:pt>
                  <c:pt idx="3013">
                    <c:v>02:13:00</c:v>
                  </c:pt>
                  <c:pt idx="3014">
                    <c:v>02:14:00</c:v>
                  </c:pt>
                  <c:pt idx="3015">
                    <c:v>02:15:00</c:v>
                  </c:pt>
                  <c:pt idx="3016">
                    <c:v>02:16:00</c:v>
                  </c:pt>
                  <c:pt idx="3017">
                    <c:v>02:17:00</c:v>
                  </c:pt>
                  <c:pt idx="3018">
                    <c:v>02:18:00</c:v>
                  </c:pt>
                  <c:pt idx="3019">
                    <c:v>02:19:00</c:v>
                  </c:pt>
                  <c:pt idx="3020">
                    <c:v>02:20:00</c:v>
                  </c:pt>
                  <c:pt idx="3021">
                    <c:v>02:21:00</c:v>
                  </c:pt>
                  <c:pt idx="3022">
                    <c:v>02:22:00</c:v>
                  </c:pt>
                  <c:pt idx="3023">
                    <c:v>02:23:00</c:v>
                  </c:pt>
                  <c:pt idx="3024">
                    <c:v>02:24:00</c:v>
                  </c:pt>
                  <c:pt idx="3025">
                    <c:v>02:25:00</c:v>
                  </c:pt>
                  <c:pt idx="3026">
                    <c:v>02:26:00</c:v>
                  </c:pt>
                  <c:pt idx="3027">
                    <c:v>02:27:00</c:v>
                  </c:pt>
                  <c:pt idx="3028">
                    <c:v>02:28:00</c:v>
                  </c:pt>
                  <c:pt idx="3029">
                    <c:v>02:29:00</c:v>
                  </c:pt>
                  <c:pt idx="3030">
                    <c:v>02:30:00</c:v>
                  </c:pt>
                  <c:pt idx="3031">
                    <c:v>02:31:00</c:v>
                  </c:pt>
                  <c:pt idx="3032">
                    <c:v>02:32:00</c:v>
                  </c:pt>
                  <c:pt idx="3033">
                    <c:v>02:33:00</c:v>
                  </c:pt>
                  <c:pt idx="3034">
                    <c:v>02:34:00</c:v>
                  </c:pt>
                  <c:pt idx="3035">
                    <c:v>02:35:00</c:v>
                  </c:pt>
                  <c:pt idx="3036">
                    <c:v>02:36:00</c:v>
                  </c:pt>
                  <c:pt idx="3037">
                    <c:v>02:37:00</c:v>
                  </c:pt>
                  <c:pt idx="3038">
                    <c:v>02:38:00</c:v>
                  </c:pt>
                  <c:pt idx="3039">
                    <c:v>02:39:00</c:v>
                  </c:pt>
                  <c:pt idx="3040">
                    <c:v>02:40:00</c:v>
                  </c:pt>
                  <c:pt idx="3041">
                    <c:v>02:41:00</c:v>
                  </c:pt>
                  <c:pt idx="3042">
                    <c:v>02:42:00</c:v>
                  </c:pt>
                  <c:pt idx="3043">
                    <c:v>02:43:00</c:v>
                  </c:pt>
                  <c:pt idx="3044">
                    <c:v>02:44:00</c:v>
                  </c:pt>
                  <c:pt idx="3045">
                    <c:v>02:45:00</c:v>
                  </c:pt>
                  <c:pt idx="3046">
                    <c:v>02:46:00</c:v>
                  </c:pt>
                  <c:pt idx="3047">
                    <c:v>02:47:00</c:v>
                  </c:pt>
                  <c:pt idx="3048">
                    <c:v>02:48:00</c:v>
                  </c:pt>
                  <c:pt idx="3049">
                    <c:v>02:49:00</c:v>
                  </c:pt>
                  <c:pt idx="3050">
                    <c:v>02:50:00</c:v>
                  </c:pt>
                  <c:pt idx="3051">
                    <c:v>02:51:00</c:v>
                  </c:pt>
                  <c:pt idx="3052">
                    <c:v>02:52:00</c:v>
                  </c:pt>
                  <c:pt idx="3053">
                    <c:v>02:53:00</c:v>
                  </c:pt>
                  <c:pt idx="3054">
                    <c:v>02:54:00</c:v>
                  </c:pt>
                  <c:pt idx="3055">
                    <c:v>02:55:00</c:v>
                  </c:pt>
                  <c:pt idx="3056">
                    <c:v>02:56:00</c:v>
                  </c:pt>
                  <c:pt idx="3057">
                    <c:v>02:57:00</c:v>
                  </c:pt>
                  <c:pt idx="3058">
                    <c:v>02:58:00</c:v>
                  </c:pt>
                  <c:pt idx="3059">
                    <c:v>02:59:00</c:v>
                  </c:pt>
                  <c:pt idx="3060">
                    <c:v>03:00:00</c:v>
                  </c:pt>
                  <c:pt idx="3061">
                    <c:v>03:01:00</c:v>
                  </c:pt>
                  <c:pt idx="3062">
                    <c:v>03:02:00</c:v>
                  </c:pt>
                  <c:pt idx="3063">
                    <c:v>03:03:00</c:v>
                  </c:pt>
                  <c:pt idx="3064">
                    <c:v>03:04:00</c:v>
                  </c:pt>
                  <c:pt idx="3065">
                    <c:v>03:05:00</c:v>
                  </c:pt>
                  <c:pt idx="3066">
                    <c:v>03:06:00</c:v>
                  </c:pt>
                  <c:pt idx="3067">
                    <c:v>03:07:00</c:v>
                  </c:pt>
                  <c:pt idx="3068">
                    <c:v>03:08:00</c:v>
                  </c:pt>
                  <c:pt idx="3069">
                    <c:v>03:09:00</c:v>
                  </c:pt>
                  <c:pt idx="3070">
                    <c:v>03:10:00</c:v>
                  </c:pt>
                  <c:pt idx="3071">
                    <c:v>03:11:00</c:v>
                  </c:pt>
                  <c:pt idx="3072">
                    <c:v>03:12:00</c:v>
                  </c:pt>
                  <c:pt idx="3073">
                    <c:v>03:13:00</c:v>
                  </c:pt>
                  <c:pt idx="3074">
                    <c:v>03:14:00</c:v>
                  </c:pt>
                  <c:pt idx="3075">
                    <c:v>03:15:00</c:v>
                  </c:pt>
                  <c:pt idx="3076">
                    <c:v>03:16:00</c:v>
                  </c:pt>
                  <c:pt idx="3077">
                    <c:v>03:17:00</c:v>
                  </c:pt>
                  <c:pt idx="3078">
                    <c:v>03:18:00</c:v>
                  </c:pt>
                  <c:pt idx="3079">
                    <c:v>03:19:00</c:v>
                  </c:pt>
                  <c:pt idx="3080">
                    <c:v>03:20:00</c:v>
                  </c:pt>
                  <c:pt idx="3081">
                    <c:v>03:21:00</c:v>
                  </c:pt>
                  <c:pt idx="3082">
                    <c:v>03:22:00</c:v>
                  </c:pt>
                  <c:pt idx="3083">
                    <c:v>03:23:00</c:v>
                  </c:pt>
                  <c:pt idx="3084">
                    <c:v>03:24:00</c:v>
                  </c:pt>
                  <c:pt idx="3085">
                    <c:v>03:25:00</c:v>
                  </c:pt>
                  <c:pt idx="3086">
                    <c:v>03:26:00</c:v>
                  </c:pt>
                  <c:pt idx="3087">
                    <c:v>03:27:00</c:v>
                  </c:pt>
                  <c:pt idx="3088">
                    <c:v>03:28:00</c:v>
                  </c:pt>
                  <c:pt idx="3089">
                    <c:v>03:29:00</c:v>
                  </c:pt>
                  <c:pt idx="3090">
                    <c:v>03:30:00</c:v>
                  </c:pt>
                  <c:pt idx="3091">
                    <c:v>03:31:00</c:v>
                  </c:pt>
                  <c:pt idx="3092">
                    <c:v>03:32:00</c:v>
                  </c:pt>
                  <c:pt idx="3093">
                    <c:v>03:33:00</c:v>
                  </c:pt>
                  <c:pt idx="3094">
                    <c:v>03:34:00</c:v>
                  </c:pt>
                  <c:pt idx="3095">
                    <c:v>03:35:00</c:v>
                  </c:pt>
                  <c:pt idx="3096">
                    <c:v>03:36:00</c:v>
                  </c:pt>
                  <c:pt idx="3097">
                    <c:v>03:37:00</c:v>
                  </c:pt>
                  <c:pt idx="3098">
                    <c:v>03:38:00</c:v>
                  </c:pt>
                  <c:pt idx="3099">
                    <c:v>03:39:00</c:v>
                  </c:pt>
                  <c:pt idx="3100">
                    <c:v>03:40:00</c:v>
                  </c:pt>
                  <c:pt idx="3101">
                    <c:v>03:41:00</c:v>
                  </c:pt>
                  <c:pt idx="3102">
                    <c:v>03:42:00</c:v>
                  </c:pt>
                  <c:pt idx="3103">
                    <c:v>03:43:00</c:v>
                  </c:pt>
                  <c:pt idx="3104">
                    <c:v>03:44:00</c:v>
                  </c:pt>
                  <c:pt idx="3105">
                    <c:v>03:45:00</c:v>
                  </c:pt>
                  <c:pt idx="3106">
                    <c:v>03:46:00</c:v>
                  </c:pt>
                  <c:pt idx="3107">
                    <c:v>03:47:00</c:v>
                  </c:pt>
                  <c:pt idx="3108">
                    <c:v>03:48:00</c:v>
                  </c:pt>
                  <c:pt idx="3109">
                    <c:v>03:49:00</c:v>
                  </c:pt>
                  <c:pt idx="3110">
                    <c:v>03:50:00</c:v>
                  </c:pt>
                  <c:pt idx="3111">
                    <c:v>03:51:00</c:v>
                  </c:pt>
                  <c:pt idx="3112">
                    <c:v>03:52:00</c:v>
                  </c:pt>
                  <c:pt idx="3113">
                    <c:v>03:53:00</c:v>
                  </c:pt>
                  <c:pt idx="3114">
                    <c:v>03:54:00</c:v>
                  </c:pt>
                  <c:pt idx="3115">
                    <c:v>03:55:00</c:v>
                  </c:pt>
                  <c:pt idx="3116">
                    <c:v>03:56:00</c:v>
                  </c:pt>
                  <c:pt idx="3117">
                    <c:v>03:57:00</c:v>
                  </c:pt>
                  <c:pt idx="3118">
                    <c:v>03:58:00</c:v>
                  </c:pt>
                  <c:pt idx="3119">
                    <c:v>03:59:00</c:v>
                  </c:pt>
                  <c:pt idx="3120">
                    <c:v>04:00:00</c:v>
                  </c:pt>
                  <c:pt idx="3121">
                    <c:v>04:01:00</c:v>
                  </c:pt>
                  <c:pt idx="3122">
                    <c:v>04:02:00</c:v>
                  </c:pt>
                  <c:pt idx="3123">
                    <c:v>04:03:00</c:v>
                  </c:pt>
                  <c:pt idx="3124">
                    <c:v>04:04:00</c:v>
                  </c:pt>
                  <c:pt idx="3125">
                    <c:v>04:05:00</c:v>
                  </c:pt>
                  <c:pt idx="3126">
                    <c:v>04:06:00</c:v>
                  </c:pt>
                  <c:pt idx="3127">
                    <c:v>04:07:00</c:v>
                  </c:pt>
                  <c:pt idx="3128">
                    <c:v>04:08:00</c:v>
                  </c:pt>
                  <c:pt idx="3129">
                    <c:v>04:09:00</c:v>
                  </c:pt>
                  <c:pt idx="3130">
                    <c:v>04:10:00</c:v>
                  </c:pt>
                  <c:pt idx="3131">
                    <c:v>04:11:00</c:v>
                  </c:pt>
                  <c:pt idx="3132">
                    <c:v>04:12:00</c:v>
                  </c:pt>
                  <c:pt idx="3133">
                    <c:v>04:13:00</c:v>
                  </c:pt>
                  <c:pt idx="3134">
                    <c:v>04:14:00</c:v>
                  </c:pt>
                  <c:pt idx="3135">
                    <c:v>04:15:00</c:v>
                  </c:pt>
                  <c:pt idx="3136">
                    <c:v>04:16:00</c:v>
                  </c:pt>
                  <c:pt idx="3137">
                    <c:v>04:17:00</c:v>
                  </c:pt>
                  <c:pt idx="3138">
                    <c:v>04:18:00</c:v>
                  </c:pt>
                  <c:pt idx="3139">
                    <c:v>04:19:00</c:v>
                  </c:pt>
                  <c:pt idx="3140">
                    <c:v>04:20:00</c:v>
                  </c:pt>
                  <c:pt idx="3141">
                    <c:v>04:21:00</c:v>
                  </c:pt>
                  <c:pt idx="3142">
                    <c:v>04:22:00</c:v>
                  </c:pt>
                  <c:pt idx="3143">
                    <c:v>04:23:00</c:v>
                  </c:pt>
                  <c:pt idx="3144">
                    <c:v>04:24:00</c:v>
                  </c:pt>
                  <c:pt idx="3145">
                    <c:v>04:25:00</c:v>
                  </c:pt>
                  <c:pt idx="3146">
                    <c:v>04:26:00</c:v>
                  </c:pt>
                  <c:pt idx="3147">
                    <c:v>04:27:00</c:v>
                  </c:pt>
                  <c:pt idx="3148">
                    <c:v>04:28:00</c:v>
                  </c:pt>
                  <c:pt idx="3149">
                    <c:v>04:29:00</c:v>
                  </c:pt>
                  <c:pt idx="3150">
                    <c:v>04:30:00</c:v>
                  </c:pt>
                  <c:pt idx="3151">
                    <c:v>04:31:00</c:v>
                  </c:pt>
                  <c:pt idx="3152">
                    <c:v>04:32:00</c:v>
                  </c:pt>
                  <c:pt idx="3153">
                    <c:v>04:33:00</c:v>
                  </c:pt>
                  <c:pt idx="3154">
                    <c:v>04:34:00</c:v>
                  </c:pt>
                  <c:pt idx="3155">
                    <c:v>04:35:00</c:v>
                  </c:pt>
                  <c:pt idx="3156">
                    <c:v>04:36:00</c:v>
                  </c:pt>
                  <c:pt idx="3157">
                    <c:v>04:37:00</c:v>
                  </c:pt>
                  <c:pt idx="3158">
                    <c:v>04:38:00</c:v>
                  </c:pt>
                  <c:pt idx="3159">
                    <c:v>04:39:00</c:v>
                  </c:pt>
                  <c:pt idx="3160">
                    <c:v>04:40:00</c:v>
                  </c:pt>
                  <c:pt idx="3161">
                    <c:v>04:41:00</c:v>
                  </c:pt>
                  <c:pt idx="3162">
                    <c:v>04:42:00</c:v>
                  </c:pt>
                  <c:pt idx="3163">
                    <c:v>04:43:00</c:v>
                  </c:pt>
                  <c:pt idx="3164">
                    <c:v>04:44:00</c:v>
                  </c:pt>
                  <c:pt idx="3165">
                    <c:v>04:45:00</c:v>
                  </c:pt>
                  <c:pt idx="3166">
                    <c:v>04:46:00</c:v>
                  </c:pt>
                  <c:pt idx="3167">
                    <c:v>04:47:00</c:v>
                  </c:pt>
                  <c:pt idx="3168">
                    <c:v>04:48:00</c:v>
                  </c:pt>
                  <c:pt idx="3169">
                    <c:v>04:49:00</c:v>
                  </c:pt>
                  <c:pt idx="3170">
                    <c:v>04:50:00</c:v>
                  </c:pt>
                  <c:pt idx="3171">
                    <c:v>04:51:00</c:v>
                  </c:pt>
                  <c:pt idx="3172">
                    <c:v>04:52:00</c:v>
                  </c:pt>
                  <c:pt idx="3173">
                    <c:v>04:53:00</c:v>
                  </c:pt>
                  <c:pt idx="3174">
                    <c:v>04:54:00</c:v>
                  </c:pt>
                  <c:pt idx="3175">
                    <c:v>04:55:00</c:v>
                  </c:pt>
                  <c:pt idx="3176">
                    <c:v>04:56:00</c:v>
                  </c:pt>
                  <c:pt idx="3177">
                    <c:v>04:57:00</c:v>
                  </c:pt>
                  <c:pt idx="3178">
                    <c:v>04:58:00</c:v>
                  </c:pt>
                  <c:pt idx="3179">
                    <c:v>04:59:00</c:v>
                  </c:pt>
                  <c:pt idx="3180">
                    <c:v>05:00:00</c:v>
                  </c:pt>
                  <c:pt idx="3181">
                    <c:v>05:01:00</c:v>
                  </c:pt>
                  <c:pt idx="3182">
                    <c:v>05:02:00</c:v>
                  </c:pt>
                  <c:pt idx="3183">
                    <c:v>05:03:00</c:v>
                  </c:pt>
                  <c:pt idx="3184">
                    <c:v>05:04:00</c:v>
                  </c:pt>
                  <c:pt idx="3185">
                    <c:v>05:05:00</c:v>
                  </c:pt>
                  <c:pt idx="3186">
                    <c:v>05:06:00</c:v>
                  </c:pt>
                  <c:pt idx="3187">
                    <c:v>05:07:00</c:v>
                  </c:pt>
                  <c:pt idx="3188">
                    <c:v>05:08:00</c:v>
                  </c:pt>
                  <c:pt idx="3189">
                    <c:v>05:09:00</c:v>
                  </c:pt>
                  <c:pt idx="3190">
                    <c:v>05:10:00</c:v>
                  </c:pt>
                  <c:pt idx="3191">
                    <c:v>05:11:00</c:v>
                  </c:pt>
                  <c:pt idx="3192">
                    <c:v>05:12:00</c:v>
                  </c:pt>
                  <c:pt idx="3193">
                    <c:v>05:13:00</c:v>
                  </c:pt>
                  <c:pt idx="3194">
                    <c:v>05:14:00</c:v>
                  </c:pt>
                  <c:pt idx="3195">
                    <c:v>05:15:00</c:v>
                  </c:pt>
                  <c:pt idx="3196">
                    <c:v>05:16:00</c:v>
                  </c:pt>
                  <c:pt idx="3197">
                    <c:v>05:17:00</c:v>
                  </c:pt>
                  <c:pt idx="3198">
                    <c:v>05:18:00</c:v>
                  </c:pt>
                  <c:pt idx="3199">
                    <c:v>05:19:00</c:v>
                  </c:pt>
                  <c:pt idx="3200">
                    <c:v>05:20:00</c:v>
                  </c:pt>
                  <c:pt idx="3201">
                    <c:v>05:21:00</c:v>
                  </c:pt>
                  <c:pt idx="3202">
                    <c:v>05:22:00</c:v>
                  </c:pt>
                  <c:pt idx="3203">
                    <c:v>05:23:00</c:v>
                  </c:pt>
                  <c:pt idx="3204">
                    <c:v>05:24:00</c:v>
                  </c:pt>
                  <c:pt idx="3205">
                    <c:v>05:25:00</c:v>
                  </c:pt>
                  <c:pt idx="3206">
                    <c:v>05:26:00</c:v>
                  </c:pt>
                  <c:pt idx="3207">
                    <c:v>05:27:00</c:v>
                  </c:pt>
                  <c:pt idx="3208">
                    <c:v>05:28:00</c:v>
                  </c:pt>
                  <c:pt idx="3209">
                    <c:v>05:29:00</c:v>
                  </c:pt>
                  <c:pt idx="3210">
                    <c:v>05:30:00</c:v>
                  </c:pt>
                  <c:pt idx="3211">
                    <c:v>05:31:00</c:v>
                  </c:pt>
                  <c:pt idx="3212">
                    <c:v>05:32:00</c:v>
                  </c:pt>
                  <c:pt idx="3213">
                    <c:v>05:33:00</c:v>
                  </c:pt>
                  <c:pt idx="3214">
                    <c:v>05:34:00</c:v>
                  </c:pt>
                  <c:pt idx="3215">
                    <c:v>05:35:00</c:v>
                  </c:pt>
                  <c:pt idx="3216">
                    <c:v>05:36:00</c:v>
                  </c:pt>
                  <c:pt idx="3217">
                    <c:v>05:37:00</c:v>
                  </c:pt>
                  <c:pt idx="3218">
                    <c:v>05:38:00</c:v>
                  </c:pt>
                  <c:pt idx="3219">
                    <c:v>05:39:00</c:v>
                  </c:pt>
                  <c:pt idx="3220">
                    <c:v>05:40:00</c:v>
                  </c:pt>
                  <c:pt idx="3221">
                    <c:v>05:41:00</c:v>
                  </c:pt>
                  <c:pt idx="3222">
                    <c:v>05:42:00</c:v>
                  </c:pt>
                  <c:pt idx="3223">
                    <c:v>05:43:00</c:v>
                  </c:pt>
                  <c:pt idx="3224">
                    <c:v>05:44:00</c:v>
                  </c:pt>
                  <c:pt idx="3225">
                    <c:v>05:45:00</c:v>
                  </c:pt>
                  <c:pt idx="3226">
                    <c:v>05:46:00</c:v>
                  </c:pt>
                  <c:pt idx="3227">
                    <c:v>05:47:00</c:v>
                  </c:pt>
                  <c:pt idx="3228">
                    <c:v>05:48:00</c:v>
                  </c:pt>
                  <c:pt idx="3229">
                    <c:v>05:49:00</c:v>
                  </c:pt>
                  <c:pt idx="3230">
                    <c:v>05:50:00</c:v>
                  </c:pt>
                  <c:pt idx="3231">
                    <c:v>05:51:00</c:v>
                  </c:pt>
                  <c:pt idx="3232">
                    <c:v>05:52:00</c:v>
                  </c:pt>
                  <c:pt idx="3233">
                    <c:v>05:53:00</c:v>
                  </c:pt>
                  <c:pt idx="3234">
                    <c:v>05:54:00</c:v>
                  </c:pt>
                  <c:pt idx="3235">
                    <c:v>05:55:00</c:v>
                  </c:pt>
                  <c:pt idx="3236">
                    <c:v>05:56:00</c:v>
                  </c:pt>
                  <c:pt idx="3237">
                    <c:v>05:57:00</c:v>
                  </c:pt>
                  <c:pt idx="3238">
                    <c:v>05:58:00</c:v>
                  </c:pt>
                  <c:pt idx="3239">
                    <c:v>05:59:00</c:v>
                  </c:pt>
                  <c:pt idx="3240">
                    <c:v>06:00:00</c:v>
                  </c:pt>
                  <c:pt idx="3241">
                    <c:v>06:01:00</c:v>
                  </c:pt>
                  <c:pt idx="3242">
                    <c:v>06:02:00</c:v>
                  </c:pt>
                  <c:pt idx="3243">
                    <c:v>06:03:00</c:v>
                  </c:pt>
                  <c:pt idx="3244">
                    <c:v>06:04:00</c:v>
                  </c:pt>
                  <c:pt idx="3245">
                    <c:v>06:05:00</c:v>
                  </c:pt>
                  <c:pt idx="3246">
                    <c:v>06:06:00</c:v>
                  </c:pt>
                  <c:pt idx="3247">
                    <c:v>06:07:00</c:v>
                  </c:pt>
                  <c:pt idx="3248">
                    <c:v>06:08:00</c:v>
                  </c:pt>
                  <c:pt idx="3249">
                    <c:v>06:09:00</c:v>
                  </c:pt>
                  <c:pt idx="3250">
                    <c:v>06:10:00</c:v>
                  </c:pt>
                  <c:pt idx="3251">
                    <c:v>06:11:00</c:v>
                  </c:pt>
                  <c:pt idx="3252">
                    <c:v>06:12:00</c:v>
                  </c:pt>
                  <c:pt idx="3253">
                    <c:v>06:13:00</c:v>
                  </c:pt>
                  <c:pt idx="3254">
                    <c:v>06:14:00</c:v>
                  </c:pt>
                  <c:pt idx="3255">
                    <c:v>06:15:00</c:v>
                  </c:pt>
                  <c:pt idx="3256">
                    <c:v>06:16:00</c:v>
                  </c:pt>
                  <c:pt idx="3257">
                    <c:v>06:17:00</c:v>
                  </c:pt>
                  <c:pt idx="3258">
                    <c:v>06:18:00</c:v>
                  </c:pt>
                  <c:pt idx="3259">
                    <c:v>06:19:00</c:v>
                  </c:pt>
                  <c:pt idx="3260">
                    <c:v>06:20:00</c:v>
                  </c:pt>
                  <c:pt idx="3261">
                    <c:v>06:21:00</c:v>
                  </c:pt>
                  <c:pt idx="3262">
                    <c:v>06:22:00</c:v>
                  </c:pt>
                  <c:pt idx="3263">
                    <c:v>06:23:00</c:v>
                  </c:pt>
                  <c:pt idx="3264">
                    <c:v>06:24:00</c:v>
                  </c:pt>
                  <c:pt idx="3265">
                    <c:v>06:25:00</c:v>
                  </c:pt>
                  <c:pt idx="3266">
                    <c:v>06:26:00</c:v>
                  </c:pt>
                  <c:pt idx="3267">
                    <c:v>06:27:00</c:v>
                  </c:pt>
                  <c:pt idx="3268">
                    <c:v>06:28:00</c:v>
                  </c:pt>
                  <c:pt idx="3269">
                    <c:v>06:29:00</c:v>
                  </c:pt>
                  <c:pt idx="3270">
                    <c:v>06:30:00</c:v>
                  </c:pt>
                  <c:pt idx="3271">
                    <c:v>06:31:00</c:v>
                  </c:pt>
                  <c:pt idx="3272">
                    <c:v>06:32:00</c:v>
                  </c:pt>
                  <c:pt idx="3273">
                    <c:v>06:33:00</c:v>
                  </c:pt>
                  <c:pt idx="3274">
                    <c:v>06:34:00</c:v>
                  </c:pt>
                  <c:pt idx="3275">
                    <c:v>06:35:00</c:v>
                  </c:pt>
                  <c:pt idx="3276">
                    <c:v>06:36:00</c:v>
                  </c:pt>
                  <c:pt idx="3277">
                    <c:v>06:37:00</c:v>
                  </c:pt>
                  <c:pt idx="3278">
                    <c:v>06:38:00</c:v>
                  </c:pt>
                  <c:pt idx="3279">
                    <c:v>06:39:00</c:v>
                  </c:pt>
                  <c:pt idx="3280">
                    <c:v>06:40:00</c:v>
                  </c:pt>
                  <c:pt idx="3281">
                    <c:v>06:41:00</c:v>
                  </c:pt>
                  <c:pt idx="3282">
                    <c:v>06:42:00</c:v>
                  </c:pt>
                  <c:pt idx="3283">
                    <c:v>06:43:00</c:v>
                  </c:pt>
                  <c:pt idx="3284">
                    <c:v>06:44:00</c:v>
                  </c:pt>
                  <c:pt idx="3285">
                    <c:v>06:45:00</c:v>
                  </c:pt>
                  <c:pt idx="3286">
                    <c:v>06:46:00</c:v>
                  </c:pt>
                  <c:pt idx="3287">
                    <c:v>06:47:00</c:v>
                  </c:pt>
                  <c:pt idx="3288">
                    <c:v>06:48:00</c:v>
                  </c:pt>
                  <c:pt idx="3289">
                    <c:v>06:49:00</c:v>
                  </c:pt>
                  <c:pt idx="3290">
                    <c:v>06:50:00</c:v>
                  </c:pt>
                  <c:pt idx="3291">
                    <c:v>06:51:00</c:v>
                  </c:pt>
                  <c:pt idx="3292">
                    <c:v>06:52:00</c:v>
                  </c:pt>
                  <c:pt idx="3293">
                    <c:v>06:53:00</c:v>
                  </c:pt>
                  <c:pt idx="3294">
                    <c:v>06:54:00</c:v>
                  </c:pt>
                  <c:pt idx="3295">
                    <c:v>06:55:00</c:v>
                  </c:pt>
                  <c:pt idx="3296">
                    <c:v>06:56:00</c:v>
                  </c:pt>
                  <c:pt idx="3297">
                    <c:v>06:57:00</c:v>
                  </c:pt>
                  <c:pt idx="3298">
                    <c:v>06:58:00</c:v>
                  </c:pt>
                  <c:pt idx="3299">
                    <c:v>06:59:00</c:v>
                  </c:pt>
                  <c:pt idx="3300">
                    <c:v>07:00:00</c:v>
                  </c:pt>
                  <c:pt idx="3301">
                    <c:v>07:01:00</c:v>
                  </c:pt>
                  <c:pt idx="3302">
                    <c:v>07:02:00</c:v>
                  </c:pt>
                  <c:pt idx="3303">
                    <c:v>07:03:00</c:v>
                  </c:pt>
                  <c:pt idx="3304">
                    <c:v>07:04:00</c:v>
                  </c:pt>
                  <c:pt idx="3305">
                    <c:v>07:05:00</c:v>
                  </c:pt>
                  <c:pt idx="3306">
                    <c:v>07:06:00</c:v>
                  </c:pt>
                  <c:pt idx="3307">
                    <c:v>07:07:00</c:v>
                  </c:pt>
                  <c:pt idx="3308">
                    <c:v>07:08:00</c:v>
                  </c:pt>
                  <c:pt idx="3309">
                    <c:v>07:09:00</c:v>
                  </c:pt>
                  <c:pt idx="3310">
                    <c:v>07:10:00</c:v>
                  </c:pt>
                  <c:pt idx="3311">
                    <c:v>07:11:00</c:v>
                  </c:pt>
                  <c:pt idx="3312">
                    <c:v>07:12:00</c:v>
                  </c:pt>
                  <c:pt idx="3313">
                    <c:v>07:13:00</c:v>
                  </c:pt>
                  <c:pt idx="3314">
                    <c:v>07:14:00</c:v>
                  </c:pt>
                  <c:pt idx="3315">
                    <c:v>07:15:00</c:v>
                  </c:pt>
                  <c:pt idx="3316">
                    <c:v>07:16:00</c:v>
                  </c:pt>
                  <c:pt idx="3317">
                    <c:v>07:17:00</c:v>
                  </c:pt>
                  <c:pt idx="3318">
                    <c:v>07:18:00</c:v>
                  </c:pt>
                  <c:pt idx="3319">
                    <c:v>07:19:00</c:v>
                  </c:pt>
                  <c:pt idx="3320">
                    <c:v>07:20:00</c:v>
                  </c:pt>
                  <c:pt idx="3321">
                    <c:v>07:21:00</c:v>
                  </c:pt>
                  <c:pt idx="3322">
                    <c:v>07:22:00</c:v>
                  </c:pt>
                  <c:pt idx="3323">
                    <c:v>07:23:00</c:v>
                  </c:pt>
                  <c:pt idx="3324">
                    <c:v>07:24:00</c:v>
                  </c:pt>
                  <c:pt idx="3325">
                    <c:v>07:25:00</c:v>
                  </c:pt>
                  <c:pt idx="3326">
                    <c:v>07:26:00</c:v>
                  </c:pt>
                  <c:pt idx="3327">
                    <c:v>07:27:00</c:v>
                  </c:pt>
                  <c:pt idx="3328">
                    <c:v>07:28:00</c:v>
                  </c:pt>
                  <c:pt idx="3329">
                    <c:v>07:29:00</c:v>
                  </c:pt>
                  <c:pt idx="3330">
                    <c:v>07:30:00</c:v>
                  </c:pt>
                  <c:pt idx="3331">
                    <c:v>07:31:00</c:v>
                  </c:pt>
                  <c:pt idx="3332">
                    <c:v>07:32:00</c:v>
                  </c:pt>
                  <c:pt idx="3333">
                    <c:v>07:33:00</c:v>
                  </c:pt>
                  <c:pt idx="3334">
                    <c:v>07:34:00</c:v>
                  </c:pt>
                  <c:pt idx="3335">
                    <c:v>07:35:00</c:v>
                  </c:pt>
                  <c:pt idx="3336">
                    <c:v>07:36:00</c:v>
                  </c:pt>
                  <c:pt idx="3337">
                    <c:v>07:37:00</c:v>
                  </c:pt>
                  <c:pt idx="3338">
                    <c:v>07:38:00</c:v>
                  </c:pt>
                  <c:pt idx="3339">
                    <c:v>07:39:00</c:v>
                  </c:pt>
                  <c:pt idx="3340">
                    <c:v>07:40:00</c:v>
                  </c:pt>
                  <c:pt idx="3341">
                    <c:v>07:41:00</c:v>
                  </c:pt>
                  <c:pt idx="3342">
                    <c:v>07:42:00</c:v>
                  </c:pt>
                  <c:pt idx="3343">
                    <c:v>07:43:00</c:v>
                  </c:pt>
                  <c:pt idx="3344">
                    <c:v>07:44:00</c:v>
                  </c:pt>
                  <c:pt idx="3345">
                    <c:v>07:45:00</c:v>
                  </c:pt>
                  <c:pt idx="3346">
                    <c:v>07:46:00</c:v>
                  </c:pt>
                  <c:pt idx="3347">
                    <c:v>07:47:00</c:v>
                  </c:pt>
                  <c:pt idx="3348">
                    <c:v>07:48:00</c:v>
                  </c:pt>
                  <c:pt idx="3349">
                    <c:v>07:49:00</c:v>
                  </c:pt>
                  <c:pt idx="3350">
                    <c:v>07:50:00</c:v>
                  </c:pt>
                  <c:pt idx="3351">
                    <c:v>07:51:00</c:v>
                  </c:pt>
                  <c:pt idx="3352">
                    <c:v>07:52:00</c:v>
                  </c:pt>
                  <c:pt idx="3353">
                    <c:v>07:53:00</c:v>
                  </c:pt>
                  <c:pt idx="3354">
                    <c:v>07:54:00</c:v>
                  </c:pt>
                  <c:pt idx="3355">
                    <c:v>07:55:00</c:v>
                  </c:pt>
                  <c:pt idx="3356">
                    <c:v>07:56:00</c:v>
                  </c:pt>
                  <c:pt idx="3357">
                    <c:v>07:57:00</c:v>
                  </c:pt>
                  <c:pt idx="3358">
                    <c:v>07:58:00</c:v>
                  </c:pt>
                  <c:pt idx="3359">
                    <c:v>07:59:00</c:v>
                  </c:pt>
                  <c:pt idx="3360">
                    <c:v>08:00:00</c:v>
                  </c:pt>
                  <c:pt idx="3361">
                    <c:v>08:01:00</c:v>
                  </c:pt>
                  <c:pt idx="3362">
                    <c:v>08:02:00</c:v>
                  </c:pt>
                  <c:pt idx="3363">
                    <c:v>08:03:00</c:v>
                  </c:pt>
                  <c:pt idx="3364">
                    <c:v>08:04:00</c:v>
                  </c:pt>
                  <c:pt idx="3365">
                    <c:v>08:05:00</c:v>
                  </c:pt>
                  <c:pt idx="3366">
                    <c:v>08:06:00</c:v>
                  </c:pt>
                  <c:pt idx="3367">
                    <c:v>08:07:00</c:v>
                  </c:pt>
                  <c:pt idx="3368">
                    <c:v>08:08:00</c:v>
                  </c:pt>
                  <c:pt idx="3369">
                    <c:v>08:09:00</c:v>
                  </c:pt>
                  <c:pt idx="3370">
                    <c:v>08:10:00</c:v>
                  </c:pt>
                  <c:pt idx="3371">
                    <c:v>08:11:00</c:v>
                  </c:pt>
                  <c:pt idx="3372">
                    <c:v>08:12:00</c:v>
                  </c:pt>
                  <c:pt idx="3373">
                    <c:v>08:13:00</c:v>
                  </c:pt>
                  <c:pt idx="3374">
                    <c:v>08:14:00</c:v>
                  </c:pt>
                  <c:pt idx="3375">
                    <c:v>08:15:00</c:v>
                  </c:pt>
                  <c:pt idx="3376">
                    <c:v>08:16:00</c:v>
                  </c:pt>
                  <c:pt idx="3377">
                    <c:v>08:17:00</c:v>
                  </c:pt>
                  <c:pt idx="3378">
                    <c:v>08:18:00</c:v>
                  </c:pt>
                  <c:pt idx="3379">
                    <c:v>08:19:00</c:v>
                  </c:pt>
                  <c:pt idx="3380">
                    <c:v>08:20:00</c:v>
                  </c:pt>
                  <c:pt idx="3381">
                    <c:v>08:21:00</c:v>
                  </c:pt>
                  <c:pt idx="3382">
                    <c:v>08:22:00</c:v>
                  </c:pt>
                  <c:pt idx="3383">
                    <c:v>08:23:00</c:v>
                  </c:pt>
                  <c:pt idx="3384">
                    <c:v>08:24:00</c:v>
                  </c:pt>
                  <c:pt idx="3385">
                    <c:v>08:25:00</c:v>
                  </c:pt>
                  <c:pt idx="3386">
                    <c:v>08:26:00</c:v>
                  </c:pt>
                  <c:pt idx="3387">
                    <c:v>08:27:00</c:v>
                  </c:pt>
                  <c:pt idx="3388">
                    <c:v>08:28:00</c:v>
                  </c:pt>
                  <c:pt idx="3389">
                    <c:v>08:29:00</c:v>
                  </c:pt>
                  <c:pt idx="3390">
                    <c:v>08:30:00</c:v>
                  </c:pt>
                  <c:pt idx="3391">
                    <c:v>08:31:00</c:v>
                  </c:pt>
                  <c:pt idx="3392">
                    <c:v>08:32:00</c:v>
                  </c:pt>
                  <c:pt idx="3393">
                    <c:v>08:33:00</c:v>
                  </c:pt>
                  <c:pt idx="3394">
                    <c:v>08:34:00</c:v>
                  </c:pt>
                  <c:pt idx="3395">
                    <c:v>08:35:00</c:v>
                  </c:pt>
                  <c:pt idx="3396">
                    <c:v>08:36:00</c:v>
                  </c:pt>
                  <c:pt idx="3397">
                    <c:v>08:37:00</c:v>
                  </c:pt>
                  <c:pt idx="3398">
                    <c:v>08:38:00</c:v>
                  </c:pt>
                  <c:pt idx="3399">
                    <c:v>08:39:00</c:v>
                  </c:pt>
                  <c:pt idx="3400">
                    <c:v>08:40:00</c:v>
                  </c:pt>
                  <c:pt idx="3401">
                    <c:v>08:41:00</c:v>
                  </c:pt>
                  <c:pt idx="3402">
                    <c:v>08:42:00</c:v>
                  </c:pt>
                  <c:pt idx="3403">
                    <c:v>08:43:00</c:v>
                  </c:pt>
                  <c:pt idx="3404">
                    <c:v>08:44:00</c:v>
                  </c:pt>
                  <c:pt idx="3405">
                    <c:v>08:45:00</c:v>
                  </c:pt>
                  <c:pt idx="3406">
                    <c:v>08:46:00</c:v>
                  </c:pt>
                  <c:pt idx="3407">
                    <c:v>08:47:00</c:v>
                  </c:pt>
                  <c:pt idx="3408">
                    <c:v>08:48:00</c:v>
                  </c:pt>
                  <c:pt idx="3409">
                    <c:v>08:49:00</c:v>
                  </c:pt>
                  <c:pt idx="3410">
                    <c:v>08:50:00</c:v>
                  </c:pt>
                  <c:pt idx="3411">
                    <c:v>08:51:00</c:v>
                  </c:pt>
                  <c:pt idx="3412">
                    <c:v>08:52:00</c:v>
                  </c:pt>
                  <c:pt idx="3413">
                    <c:v>08:53:00</c:v>
                  </c:pt>
                  <c:pt idx="3414">
                    <c:v>08:54:00</c:v>
                  </c:pt>
                  <c:pt idx="3415">
                    <c:v>08:55:00</c:v>
                  </c:pt>
                  <c:pt idx="3416">
                    <c:v>08:56:00</c:v>
                  </c:pt>
                  <c:pt idx="3417">
                    <c:v>08:57:00</c:v>
                  </c:pt>
                  <c:pt idx="3418">
                    <c:v>08:58:00</c:v>
                  </c:pt>
                  <c:pt idx="3419">
                    <c:v>08:59:00</c:v>
                  </c:pt>
                  <c:pt idx="3420">
                    <c:v>09:00:00</c:v>
                  </c:pt>
                  <c:pt idx="3421">
                    <c:v>09:01:00</c:v>
                  </c:pt>
                  <c:pt idx="3422">
                    <c:v>09:02:00</c:v>
                  </c:pt>
                  <c:pt idx="3423">
                    <c:v>09:03:00</c:v>
                  </c:pt>
                  <c:pt idx="3424">
                    <c:v>09:04:00</c:v>
                  </c:pt>
                  <c:pt idx="3425">
                    <c:v>09:05:00</c:v>
                  </c:pt>
                  <c:pt idx="3426">
                    <c:v>09:06:00</c:v>
                  </c:pt>
                  <c:pt idx="3427">
                    <c:v>09:07:00</c:v>
                  </c:pt>
                  <c:pt idx="3428">
                    <c:v>09:08:00</c:v>
                  </c:pt>
                  <c:pt idx="3429">
                    <c:v>09:09:00</c:v>
                  </c:pt>
                  <c:pt idx="3430">
                    <c:v>09:10:00</c:v>
                  </c:pt>
                  <c:pt idx="3431">
                    <c:v>09:11:00</c:v>
                  </c:pt>
                  <c:pt idx="3432">
                    <c:v>09:12:00</c:v>
                  </c:pt>
                  <c:pt idx="3433">
                    <c:v>09:13:00</c:v>
                  </c:pt>
                  <c:pt idx="3434">
                    <c:v>09:14:00</c:v>
                  </c:pt>
                  <c:pt idx="3435">
                    <c:v>09:15:00</c:v>
                  </c:pt>
                  <c:pt idx="3436">
                    <c:v>09:16:00</c:v>
                  </c:pt>
                  <c:pt idx="3437">
                    <c:v>09:17:00</c:v>
                  </c:pt>
                  <c:pt idx="3438">
                    <c:v>09:18:00</c:v>
                  </c:pt>
                  <c:pt idx="3439">
                    <c:v>09:19:00</c:v>
                  </c:pt>
                  <c:pt idx="3440">
                    <c:v>09:20:00</c:v>
                  </c:pt>
                  <c:pt idx="3441">
                    <c:v>09:21:00</c:v>
                  </c:pt>
                  <c:pt idx="3442">
                    <c:v>09:22:00</c:v>
                  </c:pt>
                  <c:pt idx="3443">
                    <c:v>09:23:00</c:v>
                  </c:pt>
                  <c:pt idx="3444">
                    <c:v>09:24:00</c:v>
                  </c:pt>
                  <c:pt idx="3445">
                    <c:v>09:25:00</c:v>
                  </c:pt>
                  <c:pt idx="3446">
                    <c:v>09:26:00</c:v>
                  </c:pt>
                  <c:pt idx="3447">
                    <c:v>09:27:00</c:v>
                  </c:pt>
                  <c:pt idx="3448">
                    <c:v>09:28:00</c:v>
                  </c:pt>
                  <c:pt idx="3449">
                    <c:v>09:29:00</c:v>
                  </c:pt>
                  <c:pt idx="3450">
                    <c:v>09:30:00</c:v>
                  </c:pt>
                  <c:pt idx="3451">
                    <c:v>09:31:00</c:v>
                  </c:pt>
                  <c:pt idx="3452">
                    <c:v>09:32:00</c:v>
                  </c:pt>
                  <c:pt idx="3453">
                    <c:v>09:33:00</c:v>
                  </c:pt>
                  <c:pt idx="3454">
                    <c:v>09:34:00</c:v>
                  </c:pt>
                  <c:pt idx="3455">
                    <c:v>09:35:00</c:v>
                  </c:pt>
                  <c:pt idx="3456">
                    <c:v>09:36:00</c:v>
                  </c:pt>
                  <c:pt idx="3457">
                    <c:v>09:37:00</c:v>
                  </c:pt>
                  <c:pt idx="3458">
                    <c:v>09:38:00</c:v>
                  </c:pt>
                  <c:pt idx="3459">
                    <c:v>09:39:00</c:v>
                  </c:pt>
                  <c:pt idx="3460">
                    <c:v>09:40:00</c:v>
                  </c:pt>
                  <c:pt idx="3461">
                    <c:v>09:41:00</c:v>
                  </c:pt>
                  <c:pt idx="3462">
                    <c:v>09:42:00</c:v>
                  </c:pt>
                  <c:pt idx="3463">
                    <c:v>09:43:00</c:v>
                  </c:pt>
                  <c:pt idx="3464">
                    <c:v>09:44:00</c:v>
                  </c:pt>
                  <c:pt idx="3465">
                    <c:v>09:45:00</c:v>
                  </c:pt>
                  <c:pt idx="3466">
                    <c:v>09:46:00</c:v>
                  </c:pt>
                  <c:pt idx="3467">
                    <c:v>09:47:00</c:v>
                  </c:pt>
                  <c:pt idx="3468">
                    <c:v>09:48:00</c:v>
                  </c:pt>
                  <c:pt idx="3469">
                    <c:v>09:49:00</c:v>
                  </c:pt>
                  <c:pt idx="3470">
                    <c:v>09:50:00</c:v>
                  </c:pt>
                  <c:pt idx="3471">
                    <c:v>09:51:00</c:v>
                  </c:pt>
                  <c:pt idx="3472">
                    <c:v>09:52:00</c:v>
                  </c:pt>
                  <c:pt idx="3473">
                    <c:v>09:53:00</c:v>
                  </c:pt>
                  <c:pt idx="3474">
                    <c:v>09:54:00</c:v>
                  </c:pt>
                  <c:pt idx="3475">
                    <c:v>09:55:00</c:v>
                  </c:pt>
                  <c:pt idx="3476">
                    <c:v>09:56:00</c:v>
                  </c:pt>
                  <c:pt idx="3477">
                    <c:v>09:57:00</c:v>
                  </c:pt>
                  <c:pt idx="3478">
                    <c:v>09:58:00</c:v>
                  </c:pt>
                  <c:pt idx="3479">
                    <c:v>09:59:00</c:v>
                  </c:pt>
                  <c:pt idx="3480">
                    <c:v>10:00:00</c:v>
                  </c:pt>
                  <c:pt idx="3481">
                    <c:v>10:01:00</c:v>
                  </c:pt>
                  <c:pt idx="3482">
                    <c:v>10:02:00</c:v>
                  </c:pt>
                  <c:pt idx="3483">
                    <c:v>10:03:00</c:v>
                  </c:pt>
                  <c:pt idx="3484">
                    <c:v>10:04:00</c:v>
                  </c:pt>
                  <c:pt idx="3485">
                    <c:v>10:05:00</c:v>
                  </c:pt>
                  <c:pt idx="3486">
                    <c:v>10:06:00</c:v>
                  </c:pt>
                  <c:pt idx="3487">
                    <c:v>10:07:00</c:v>
                  </c:pt>
                  <c:pt idx="3488">
                    <c:v>10:08:00</c:v>
                  </c:pt>
                  <c:pt idx="3489">
                    <c:v>10:09:00</c:v>
                  </c:pt>
                  <c:pt idx="3490">
                    <c:v>10:10:00</c:v>
                  </c:pt>
                  <c:pt idx="3491">
                    <c:v>10:11:00</c:v>
                  </c:pt>
                  <c:pt idx="3492">
                    <c:v>10:12:00</c:v>
                  </c:pt>
                  <c:pt idx="3493">
                    <c:v>10:13:00</c:v>
                  </c:pt>
                  <c:pt idx="3494">
                    <c:v>10:14:00</c:v>
                  </c:pt>
                  <c:pt idx="3495">
                    <c:v>10:15:00</c:v>
                  </c:pt>
                  <c:pt idx="3496">
                    <c:v>10:16:00</c:v>
                  </c:pt>
                  <c:pt idx="3497">
                    <c:v>10:17:00</c:v>
                  </c:pt>
                  <c:pt idx="3498">
                    <c:v>10:18:00</c:v>
                  </c:pt>
                  <c:pt idx="3499">
                    <c:v>10:19:00</c:v>
                  </c:pt>
                  <c:pt idx="3500">
                    <c:v>10:20:00</c:v>
                  </c:pt>
                  <c:pt idx="3501">
                    <c:v>10:21:00</c:v>
                  </c:pt>
                  <c:pt idx="3502">
                    <c:v>10:22:00</c:v>
                  </c:pt>
                  <c:pt idx="3503">
                    <c:v>10:23:00</c:v>
                  </c:pt>
                  <c:pt idx="3504">
                    <c:v>10:24:00</c:v>
                  </c:pt>
                  <c:pt idx="3505">
                    <c:v>10:25:00</c:v>
                  </c:pt>
                  <c:pt idx="3506">
                    <c:v>10:26:00</c:v>
                  </c:pt>
                  <c:pt idx="3507">
                    <c:v>10:27:00</c:v>
                  </c:pt>
                  <c:pt idx="3508">
                    <c:v>10:28:00</c:v>
                  </c:pt>
                  <c:pt idx="3509">
                    <c:v>10:29:00</c:v>
                  </c:pt>
                  <c:pt idx="3510">
                    <c:v>10:30:00</c:v>
                  </c:pt>
                  <c:pt idx="3511">
                    <c:v>10:31:00</c:v>
                  </c:pt>
                  <c:pt idx="3512">
                    <c:v>10:32:00</c:v>
                  </c:pt>
                  <c:pt idx="3513">
                    <c:v>10:33:00</c:v>
                  </c:pt>
                  <c:pt idx="3514">
                    <c:v>10:34:00</c:v>
                  </c:pt>
                  <c:pt idx="3515">
                    <c:v>10:35:00</c:v>
                  </c:pt>
                  <c:pt idx="3516">
                    <c:v>10:36:00</c:v>
                  </c:pt>
                  <c:pt idx="3517">
                    <c:v>10:37:00</c:v>
                  </c:pt>
                  <c:pt idx="3518">
                    <c:v>10:38:00</c:v>
                  </c:pt>
                  <c:pt idx="3519">
                    <c:v>10:39:00</c:v>
                  </c:pt>
                  <c:pt idx="3520">
                    <c:v>10:40:00</c:v>
                  </c:pt>
                  <c:pt idx="3521">
                    <c:v>10:41:00</c:v>
                  </c:pt>
                  <c:pt idx="3522">
                    <c:v>10:42:00</c:v>
                  </c:pt>
                  <c:pt idx="3523">
                    <c:v>10:43:00</c:v>
                  </c:pt>
                  <c:pt idx="3524">
                    <c:v>10:44:00</c:v>
                  </c:pt>
                  <c:pt idx="3525">
                    <c:v>10:45:00</c:v>
                  </c:pt>
                  <c:pt idx="3526">
                    <c:v>10:46:00</c:v>
                  </c:pt>
                  <c:pt idx="3527">
                    <c:v>10:47:00</c:v>
                  </c:pt>
                  <c:pt idx="3528">
                    <c:v>10:48:00</c:v>
                  </c:pt>
                  <c:pt idx="3529">
                    <c:v>10:49:00</c:v>
                  </c:pt>
                  <c:pt idx="3530">
                    <c:v>10:50:00</c:v>
                  </c:pt>
                  <c:pt idx="3531">
                    <c:v>10:51:00</c:v>
                  </c:pt>
                  <c:pt idx="3532">
                    <c:v>10:52:00</c:v>
                  </c:pt>
                  <c:pt idx="3533">
                    <c:v>10:53:00</c:v>
                  </c:pt>
                  <c:pt idx="3534">
                    <c:v>10:54:00</c:v>
                  </c:pt>
                  <c:pt idx="3535">
                    <c:v>10:55:00</c:v>
                  </c:pt>
                  <c:pt idx="3536">
                    <c:v>10:56:00</c:v>
                  </c:pt>
                  <c:pt idx="3537">
                    <c:v>10:57:00</c:v>
                  </c:pt>
                  <c:pt idx="3538">
                    <c:v>10:58:00</c:v>
                  </c:pt>
                  <c:pt idx="3539">
                    <c:v>10:59:00</c:v>
                  </c:pt>
                  <c:pt idx="3540">
                    <c:v>11:00:00</c:v>
                  </c:pt>
                  <c:pt idx="3541">
                    <c:v>11:01:00</c:v>
                  </c:pt>
                  <c:pt idx="3542">
                    <c:v>11:02:00</c:v>
                  </c:pt>
                  <c:pt idx="3543">
                    <c:v>11:03:00</c:v>
                  </c:pt>
                  <c:pt idx="3544">
                    <c:v>11:04:00</c:v>
                  </c:pt>
                  <c:pt idx="3545">
                    <c:v>11:05:00</c:v>
                  </c:pt>
                  <c:pt idx="3546">
                    <c:v>11:06:00</c:v>
                  </c:pt>
                  <c:pt idx="3547">
                    <c:v>11:07:00</c:v>
                  </c:pt>
                  <c:pt idx="3548">
                    <c:v>11:08:00</c:v>
                  </c:pt>
                  <c:pt idx="3549">
                    <c:v>11:09:00</c:v>
                  </c:pt>
                  <c:pt idx="3550">
                    <c:v>11:10:00</c:v>
                  </c:pt>
                  <c:pt idx="3551">
                    <c:v>11:11:00</c:v>
                  </c:pt>
                  <c:pt idx="3552">
                    <c:v>11:12:00</c:v>
                  </c:pt>
                  <c:pt idx="3553">
                    <c:v>11:13:00</c:v>
                  </c:pt>
                  <c:pt idx="3554">
                    <c:v>11:14:00</c:v>
                  </c:pt>
                  <c:pt idx="3555">
                    <c:v>11:15:00</c:v>
                  </c:pt>
                  <c:pt idx="3556">
                    <c:v>11:16:00</c:v>
                  </c:pt>
                  <c:pt idx="3557">
                    <c:v>11:17:00</c:v>
                  </c:pt>
                  <c:pt idx="3558">
                    <c:v>11:18:00</c:v>
                  </c:pt>
                  <c:pt idx="3559">
                    <c:v>11:19:00</c:v>
                  </c:pt>
                  <c:pt idx="3560">
                    <c:v>11:20:00</c:v>
                  </c:pt>
                  <c:pt idx="3561">
                    <c:v>11:21:00</c:v>
                  </c:pt>
                  <c:pt idx="3562">
                    <c:v>11:22:00</c:v>
                  </c:pt>
                  <c:pt idx="3563">
                    <c:v>11:23:00</c:v>
                  </c:pt>
                  <c:pt idx="3564">
                    <c:v>11:24:00</c:v>
                  </c:pt>
                  <c:pt idx="3565">
                    <c:v>11:25:00</c:v>
                  </c:pt>
                  <c:pt idx="3566">
                    <c:v>11:26:00</c:v>
                  </c:pt>
                  <c:pt idx="3567">
                    <c:v>11:27:00</c:v>
                  </c:pt>
                  <c:pt idx="3568">
                    <c:v>11:28:00</c:v>
                  </c:pt>
                  <c:pt idx="3569">
                    <c:v>11:29:00</c:v>
                  </c:pt>
                  <c:pt idx="3570">
                    <c:v>11:30:00</c:v>
                  </c:pt>
                  <c:pt idx="3571">
                    <c:v>11:31:00</c:v>
                  </c:pt>
                  <c:pt idx="3572">
                    <c:v>11:32:00</c:v>
                  </c:pt>
                  <c:pt idx="3573">
                    <c:v>11:33:00</c:v>
                  </c:pt>
                  <c:pt idx="3574">
                    <c:v>11:34:00</c:v>
                  </c:pt>
                  <c:pt idx="3575">
                    <c:v>11:35:00</c:v>
                  </c:pt>
                  <c:pt idx="3576">
                    <c:v>11:36:00</c:v>
                  </c:pt>
                  <c:pt idx="3577">
                    <c:v>11:37:00</c:v>
                  </c:pt>
                  <c:pt idx="3578">
                    <c:v>11:38:00</c:v>
                  </c:pt>
                  <c:pt idx="3579">
                    <c:v>11:39:00</c:v>
                  </c:pt>
                  <c:pt idx="3580">
                    <c:v>11:40:00</c:v>
                  </c:pt>
                  <c:pt idx="3581">
                    <c:v>11:41:00</c:v>
                  </c:pt>
                  <c:pt idx="3582">
                    <c:v>11:42:00</c:v>
                  </c:pt>
                  <c:pt idx="3583">
                    <c:v>11:43:00</c:v>
                  </c:pt>
                  <c:pt idx="3584">
                    <c:v>11:44:00</c:v>
                  </c:pt>
                  <c:pt idx="3585">
                    <c:v>11:45:00</c:v>
                  </c:pt>
                  <c:pt idx="3586">
                    <c:v>11:46:00</c:v>
                  </c:pt>
                  <c:pt idx="3587">
                    <c:v>11:47:00</c:v>
                  </c:pt>
                  <c:pt idx="3588">
                    <c:v>11:48:00</c:v>
                  </c:pt>
                  <c:pt idx="3589">
                    <c:v>11:49:00</c:v>
                  </c:pt>
                  <c:pt idx="3590">
                    <c:v>11:50:00</c:v>
                  </c:pt>
                  <c:pt idx="3591">
                    <c:v>11:51:00</c:v>
                  </c:pt>
                  <c:pt idx="3592">
                    <c:v>11:52:00</c:v>
                  </c:pt>
                  <c:pt idx="3593">
                    <c:v>11:53:00</c:v>
                  </c:pt>
                  <c:pt idx="3594">
                    <c:v>11:54:00</c:v>
                  </c:pt>
                  <c:pt idx="3595">
                    <c:v>11:55:00</c:v>
                  </c:pt>
                  <c:pt idx="3596">
                    <c:v>11:56:00</c:v>
                  </c:pt>
                  <c:pt idx="3597">
                    <c:v>11:57:00</c:v>
                  </c:pt>
                  <c:pt idx="3598">
                    <c:v>11:58:00</c:v>
                  </c:pt>
                  <c:pt idx="3599">
                    <c:v>11:59:00</c:v>
                  </c:pt>
                  <c:pt idx="3600">
                    <c:v>12:00:00</c:v>
                  </c:pt>
                  <c:pt idx="3601">
                    <c:v>12:01:00</c:v>
                  </c:pt>
                  <c:pt idx="3602">
                    <c:v>12:02:00</c:v>
                  </c:pt>
                  <c:pt idx="3603">
                    <c:v>12:03:00</c:v>
                  </c:pt>
                  <c:pt idx="3604">
                    <c:v>12:04:00</c:v>
                  </c:pt>
                  <c:pt idx="3605">
                    <c:v>12:05:00</c:v>
                  </c:pt>
                  <c:pt idx="3606">
                    <c:v>12:06:00</c:v>
                  </c:pt>
                  <c:pt idx="3607">
                    <c:v>12:07:00</c:v>
                  </c:pt>
                  <c:pt idx="3608">
                    <c:v>12:08:00</c:v>
                  </c:pt>
                  <c:pt idx="3609">
                    <c:v>12:09:00</c:v>
                  </c:pt>
                  <c:pt idx="3610">
                    <c:v>12:10:00</c:v>
                  </c:pt>
                  <c:pt idx="3611">
                    <c:v>12:11:00</c:v>
                  </c:pt>
                  <c:pt idx="3612">
                    <c:v>12:12:00</c:v>
                  </c:pt>
                  <c:pt idx="3613">
                    <c:v>12:13:00</c:v>
                  </c:pt>
                  <c:pt idx="3614">
                    <c:v>12:14:00</c:v>
                  </c:pt>
                  <c:pt idx="3615">
                    <c:v>12:15:00</c:v>
                  </c:pt>
                  <c:pt idx="3616">
                    <c:v>12:16:00</c:v>
                  </c:pt>
                  <c:pt idx="3617">
                    <c:v>12:17:00</c:v>
                  </c:pt>
                  <c:pt idx="3618">
                    <c:v>12:18:00</c:v>
                  </c:pt>
                  <c:pt idx="3619">
                    <c:v>12:19:00</c:v>
                  </c:pt>
                  <c:pt idx="3620">
                    <c:v>12:20:00</c:v>
                  </c:pt>
                  <c:pt idx="3621">
                    <c:v>12:21:00</c:v>
                  </c:pt>
                  <c:pt idx="3622">
                    <c:v>12:22:00</c:v>
                  </c:pt>
                  <c:pt idx="3623">
                    <c:v>12:23:00</c:v>
                  </c:pt>
                  <c:pt idx="3624">
                    <c:v>12:24:00</c:v>
                  </c:pt>
                  <c:pt idx="3625">
                    <c:v>12:25:00</c:v>
                  </c:pt>
                  <c:pt idx="3626">
                    <c:v>12:26:00</c:v>
                  </c:pt>
                  <c:pt idx="3627">
                    <c:v>12:27:00</c:v>
                  </c:pt>
                  <c:pt idx="3628">
                    <c:v>12:28:00</c:v>
                  </c:pt>
                  <c:pt idx="3629">
                    <c:v>12:29:00</c:v>
                  </c:pt>
                  <c:pt idx="3630">
                    <c:v>12:30:00</c:v>
                  </c:pt>
                  <c:pt idx="3631">
                    <c:v>12:31:00</c:v>
                  </c:pt>
                  <c:pt idx="3632">
                    <c:v>12:32:00</c:v>
                  </c:pt>
                  <c:pt idx="3633">
                    <c:v>12:33:00</c:v>
                  </c:pt>
                  <c:pt idx="3634">
                    <c:v>12:34:00</c:v>
                  </c:pt>
                  <c:pt idx="3635">
                    <c:v>12:35:00</c:v>
                  </c:pt>
                  <c:pt idx="3636">
                    <c:v>12:36:00</c:v>
                  </c:pt>
                  <c:pt idx="3637">
                    <c:v>12:37:00</c:v>
                  </c:pt>
                  <c:pt idx="3638">
                    <c:v>12:38:00</c:v>
                  </c:pt>
                  <c:pt idx="3639">
                    <c:v>12:39:00</c:v>
                  </c:pt>
                  <c:pt idx="3640">
                    <c:v>12:40:00</c:v>
                  </c:pt>
                  <c:pt idx="3641">
                    <c:v>12:41:00</c:v>
                  </c:pt>
                  <c:pt idx="3642">
                    <c:v>12:42:00</c:v>
                  </c:pt>
                  <c:pt idx="3643">
                    <c:v>12:43:00</c:v>
                  </c:pt>
                  <c:pt idx="3644">
                    <c:v>12:44:00</c:v>
                  </c:pt>
                  <c:pt idx="3645">
                    <c:v>12:45:00</c:v>
                  </c:pt>
                  <c:pt idx="3646">
                    <c:v>12:46:00</c:v>
                  </c:pt>
                  <c:pt idx="3647">
                    <c:v>12:47:00</c:v>
                  </c:pt>
                  <c:pt idx="3648">
                    <c:v>12:48:00</c:v>
                  </c:pt>
                  <c:pt idx="3649">
                    <c:v>12:49:00</c:v>
                  </c:pt>
                  <c:pt idx="3650">
                    <c:v>12:50:00</c:v>
                  </c:pt>
                  <c:pt idx="3651">
                    <c:v>12:51:00</c:v>
                  </c:pt>
                  <c:pt idx="3652">
                    <c:v>12:52:00</c:v>
                  </c:pt>
                  <c:pt idx="3653">
                    <c:v>12:53:00</c:v>
                  </c:pt>
                  <c:pt idx="3654">
                    <c:v>12:54:00</c:v>
                  </c:pt>
                  <c:pt idx="3655">
                    <c:v>12:55:00</c:v>
                  </c:pt>
                  <c:pt idx="3656">
                    <c:v>12:56:00</c:v>
                  </c:pt>
                  <c:pt idx="3657">
                    <c:v>12:57:00</c:v>
                  </c:pt>
                  <c:pt idx="3658">
                    <c:v>12:58:00</c:v>
                  </c:pt>
                  <c:pt idx="3659">
                    <c:v>12:59:00</c:v>
                  </c:pt>
                  <c:pt idx="3660">
                    <c:v>13:00:00</c:v>
                  </c:pt>
                  <c:pt idx="3661">
                    <c:v>13:01:00</c:v>
                  </c:pt>
                  <c:pt idx="3662">
                    <c:v>13:02:00</c:v>
                  </c:pt>
                  <c:pt idx="3663">
                    <c:v>13:03:00</c:v>
                  </c:pt>
                  <c:pt idx="3664">
                    <c:v>13:04:00</c:v>
                  </c:pt>
                  <c:pt idx="3665">
                    <c:v>13:05:00</c:v>
                  </c:pt>
                  <c:pt idx="3666">
                    <c:v>13:06:00</c:v>
                  </c:pt>
                  <c:pt idx="3667">
                    <c:v>13:07:00</c:v>
                  </c:pt>
                  <c:pt idx="3668">
                    <c:v>13:08:00</c:v>
                  </c:pt>
                  <c:pt idx="3669">
                    <c:v>13:09:00</c:v>
                  </c:pt>
                  <c:pt idx="3670">
                    <c:v>13:10:00</c:v>
                  </c:pt>
                  <c:pt idx="3671">
                    <c:v>13:11:00</c:v>
                  </c:pt>
                  <c:pt idx="3672">
                    <c:v>13:12:00</c:v>
                  </c:pt>
                  <c:pt idx="3673">
                    <c:v>13:13:00</c:v>
                  </c:pt>
                  <c:pt idx="3674">
                    <c:v>13:14:00</c:v>
                  </c:pt>
                  <c:pt idx="3675">
                    <c:v>13:15:00</c:v>
                  </c:pt>
                  <c:pt idx="3676">
                    <c:v>13:16:00</c:v>
                  </c:pt>
                  <c:pt idx="3677">
                    <c:v>13:17:00</c:v>
                  </c:pt>
                  <c:pt idx="3678">
                    <c:v>13:18:00</c:v>
                  </c:pt>
                  <c:pt idx="3679">
                    <c:v>13:19:00</c:v>
                  </c:pt>
                  <c:pt idx="3680">
                    <c:v>13:20:00</c:v>
                  </c:pt>
                  <c:pt idx="3681">
                    <c:v>13:21:00</c:v>
                  </c:pt>
                  <c:pt idx="3682">
                    <c:v>13:22:00</c:v>
                  </c:pt>
                  <c:pt idx="3683">
                    <c:v>13:23:00</c:v>
                  </c:pt>
                  <c:pt idx="3684">
                    <c:v>13:24:00</c:v>
                  </c:pt>
                  <c:pt idx="3685">
                    <c:v>13:25:00</c:v>
                  </c:pt>
                  <c:pt idx="3686">
                    <c:v>13:26:00</c:v>
                  </c:pt>
                  <c:pt idx="3687">
                    <c:v>13:27:00</c:v>
                  </c:pt>
                  <c:pt idx="3688">
                    <c:v>13:28:00</c:v>
                  </c:pt>
                  <c:pt idx="3689">
                    <c:v>13:29:00</c:v>
                  </c:pt>
                  <c:pt idx="3690">
                    <c:v>13:30:00</c:v>
                  </c:pt>
                  <c:pt idx="3691">
                    <c:v>13:31:00</c:v>
                  </c:pt>
                  <c:pt idx="3692">
                    <c:v>13:32:00</c:v>
                  </c:pt>
                  <c:pt idx="3693">
                    <c:v>13:33:00</c:v>
                  </c:pt>
                  <c:pt idx="3694">
                    <c:v>13:34:00</c:v>
                  </c:pt>
                  <c:pt idx="3695">
                    <c:v>13:35:00</c:v>
                  </c:pt>
                  <c:pt idx="3696">
                    <c:v>13:36:00</c:v>
                  </c:pt>
                  <c:pt idx="3697">
                    <c:v>13:37:00</c:v>
                  </c:pt>
                  <c:pt idx="3698">
                    <c:v>13:38:00</c:v>
                  </c:pt>
                  <c:pt idx="3699">
                    <c:v>13:39:00</c:v>
                  </c:pt>
                  <c:pt idx="3700">
                    <c:v>13:40:00</c:v>
                  </c:pt>
                  <c:pt idx="3701">
                    <c:v>13:41:00</c:v>
                  </c:pt>
                  <c:pt idx="3702">
                    <c:v>13:42:00</c:v>
                  </c:pt>
                  <c:pt idx="3703">
                    <c:v>13:43:00</c:v>
                  </c:pt>
                  <c:pt idx="3704">
                    <c:v>13:44:00</c:v>
                  </c:pt>
                  <c:pt idx="3705">
                    <c:v>13:45:00</c:v>
                  </c:pt>
                  <c:pt idx="3706">
                    <c:v>13:46:00</c:v>
                  </c:pt>
                  <c:pt idx="3707">
                    <c:v>13:47:00</c:v>
                  </c:pt>
                  <c:pt idx="3708">
                    <c:v>13:48:00</c:v>
                  </c:pt>
                  <c:pt idx="3709">
                    <c:v>13:49:00</c:v>
                  </c:pt>
                  <c:pt idx="3710">
                    <c:v>13:50:00</c:v>
                  </c:pt>
                  <c:pt idx="3711">
                    <c:v>13:51:00</c:v>
                  </c:pt>
                  <c:pt idx="3712">
                    <c:v>13:52:00</c:v>
                  </c:pt>
                  <c:pt idx="3713">
                    <c:v>13:53:00</c:v>
                  </c:pt>
                  <c:pt idx="3714">
                    <c:v>13:54:00</c:v>
                  </c:pt>
                  <c:pt idx="3715">
                    <c:v>13:55:00</c:v>
                  </c:pt>
                  <c:pt idx="3716">
                    <c:v>13:56:00</c:v>
                  </c:pt>
                  <c:pt idx="3717">
                    <c:v>13:57:00</c:v>
                  </c:pt>
                  <c:pt idx="3718">
                    <c:v>13:58:00</c:v>
                  </c:pt>
                  <c:pt idx="3719">
                    <c:v>13:59:00</c:v>
                  </c:pt>
                  <c:pt idx="3720">
                    <c:v>14:00:00</c:v>
                  </c:pt>
                  <c:pt idx="3721">
                    <c:v>14:01:00</c:v>
                  </c:pt>
                  <c:pt idx="3722">
                    <c:v>14:02:00</c:v>
                  </c:pt>
                  <c:pt idx="3723">
                    <c:v>14:03:00</c:v>
                  </c:pt>
                  <c:pt idx="3724">
                    <c:v>14:04:00</c:v>
                  </c:pt>
                  <c:pt idx="3725">
                    <c:v>14:05:00</c:v>
                  </c:pt>
                  <c:pt idx="3726">
                    <c:v>14:06:00</c:v>
                  </c:pt>
                  <c:pt idx="3727">
                    <c:v>14:07:00</c:v>
                  </c:pt>
                  <c:pt idx="3728">
                    <c:v>14:08:00</c:v>
                  </c:pt>
                  <c:pt idx="3729">
                    <c:v>14:09:00</c:v>
                  </c:pt>
                  <c:pt idx="3730">
                    <c:v>14:10:00</c:v>
                  </c:pt>
                  <c:pt idx="3731">
                    <c:v>14:11:00</c:v>
                  </c:pt>
                  <c:pt idx="3732">
                    <c:v>14:12:00</c:v>
                  </c:pt>
                  <c:pt idx="3733">
                    <c:v>14:13:00</c:v>
                  </c:pt>
                  <c:pt idx="3734">
                    <c:v>14:14:00</c:v>
                  </c:pt>
                  <c:pt idx="3735">
                    <c:v>14:15:00</c:v>
                  </c:pt>
                  <c:pt idx="3736">
                    <c:v>14:16:00</c:v>
                  </c:pt>
                  <c:pt idx="3737">
                    <c:v>14:17:00</c:v>
                  </c:pt>
                  <c:pt idx="3738">
                    <c:v>14:18:00</c:v>
                  </c:pt>
                  <c:pt idx="3739">
                    <c:v>14:19:00</c:v>
                  </c:pt>
                  <c:pt idx="3740">
                    <c:v>14:20:00</c:v>
                  </c:pt>
                  <c:pt idx="3741">
                    <c:v>14:21:00</c:v>
                  </c:pt>
                  <c:pt idx="3742">
                    <c:v>14:22:00</c:v>
                  </c:pt>
                  <c:pt idx="3743">
                    <c:v>14:23:00</c:v>
                  </c:pt>
                  <c:pt idx="3744">
                    <c:v>14:24:00</c:v>
                  </c:pt>
                  <c:pt idx="3745">
                    <c:v>14:25:00</c:v>
                  </c:pt>
                  <c:pt idx="3746">
                    <c:v>14:26:00</c:v>
                  </c:pt>
                  <c:pt idx="3747">
                    <c:v>14:27:00</c:v>
                  </c:pt>
                  <c:pt idx="3748">
                    <c:v>14:28:00</c:v>
                  </c:pt>
                  <c:pt idx="3749">
                    <c:v>14:29:00</c:v>
                  </c:pt>
                  <c:pt idx="3750">
                    <c:v>14:30:00</c:v>
                  </c:pt>
                  <c:pt idx="3751">
                    <c:v>14:31:00</c:v>
                  </c:pt>
                  <c:pt idx="3752">
                    <c:v>14:32:00</c:v>
                  </c:pt>
                  <c:pt idx="3753">
                    <c:v>14:33:00</c:v>
                  </c:pt>
                  <c:pt idx="3754">
                    <c:v>14:34:00</c:v>
                  </c:pt>
                  <c:pt idx="3755">
                    <c:v>14:35:00</c:v>
                  </c:pt>
                  <c:pt idx="3756">
                    <c:v>14:36:00</c:v>
                  </c:pt>
                  <c:pt idx="3757">
                    <c:v>14:37:00</c:v>
                  </c:pt>
                  <c:pt idx="3758">
                    <c:v>14:38:00</c:v>
                  </c:pt>
                  <c:pt idx="3759">
                    <c:v>14:39:00</c:v>
                  </c:pt>
                  <c:pt idx="3760">
                    <c:v>14:40:00</c:v>
                  </c:pt>
                  <c:pt idx="3761">
                    <c:v>14:41:00</c:v>
                  </c:pt>
                  <c:pt idx="3762">
                    <c:v>14:42:00</c:v>
                  </c:pt>
                  <c:pt idx="3763">
                    <c:v>14:43:00</c:v>
                  </c:pt>
                  <c:pt idx="3764">
                    <c:v>14:44:00</c:v>
                  </c:pt>
                  <c:pt idx="3765">
                    <c:v>14:45:00</c:v>
                  </c:pt>
                  <c:pt idx="3766">
                    <c:v>14:46:00</c:v>
                  </c:pt>
                  <c:pt idx="3767">
                    <c:v>14:47:00</c:v>
                  </c:pt>
                  <c:pt idx="3768">
                    <c:v>14:48:00</c:v>
                  </c:pt>
                  <c:pt idx="3769">
                    <c:v>14:49:00</c:v>
                  </c:pt>
                  <c:pt idx="3770">
                    <c:v>14:50:00</c:v>
                  </c:pt>
                  <c:pt idx="3771">
                    <c:v>14:51:00</c:v>
                  </c:pt>
                  <c:pt idx="3772">
                    <c:v>14:52:00</c:v>
                  </c:pt>
                  <c:pt idx="3773">
                    <c:v>14:53:00</c:v>
                  </c:pt>
                  <c:pt idx="3774">
                    <c:v>14:54:00</c:v>
                  </c:pt>
                  <c:pt idx="3775">
                    <c:v>14:55:00</c:v>
                  </c:pt>
                  <c:pt idx="3776">
                    <c:v>14:56:00</c:v>
                  </c:pt>
                  <c:pt idx="3777">
                    <c:v>14:57:00</c:v>
                  </c:pt>
                  <c:pt idx="3778">
                    <c:v>14:58:00</c:v>
                  </c:pt>
                  <c:pt idx="3779">
                    <c:v>14:59:00</c:v>
                  </c:pt>
                  <c:pt idx="3780">
                    <c:v>15:00:00</c:v>
                  </c:pt>
                  <c:pt idx="3781">
                    <c:v>15:01:00</c:v>
                  </c:pt>
                  <c:pt idx="3782">
                    <c:v>15:02:00</c:v>
                  </c:pt>
                  <c:pt idx="3783">
                    <c:v>15:03:00</c:v>
                  </c:pt>
                  <c:pt idx="3784">
                    <c:v>15:04:00</c:v>
                  </c:pt>
                  <c:pt idx="3785">
                    <c:v>15:05:00</c:v>
                  </c:pt>
                  <c:pt idx="3786">
                    <c:v>15:06:00</c:v>
                  </c:pt>
                  <c:pt idx="3787">
                    <c:v>15:07:00</c:v>
                  </c:pt>
                  <c:pt idx="3788">
                    <c:v>15:08:00</c:v>
                  </c:pt>
                  <c:pt idx="3789">
                    <c:v>15:09:00</c:v>
                  </c:pt>
                  <c:pt idx="3790">
                    <c:v>15:10:00</c:v>
                  </c:pt>
                  <c:pt idx="3791">
                    <c:v>15:11:00</c:v>
                  </c:pt>
                  <c:pt idx="3792">
                    <c:v>15:12:00</c:v>
                  </c:pt>
                  <c:pt idx="3793">
                    <c:v>15:13:00</c:v>
                  </c:pt>
                  <c:pt idx="3794">
                    <c:v>15:14:00</c:v>
                  </c:pt>
                  <c:pt idx="3795">
                    <c:v>15:15:00</c:v>
                  </c:pt>
                  <c:pt idx="3796">
                    <c:v>15:16:00</c:v>
                  </c:pt>
                  <c:pt idx="3797">
                    <c:v>15:17:00</c:v>
                  </c:pt>
                  <c:pt idx="3798">
                    <c:v>15:18:00</c:v>
                  </c:pt>
                  <c:pt idx="3799">
                    <c:v>15:19:00</c:v>
                  </c:pt>
                  <c:pt idx="3800">
                    <c:v>15:20:00</c:v>
                  </c:pt>
                  <c:pt idx="3801">
                    <c:v>15:21:00</c:v>
                  </c:pt>
                  <c:pt idx="3802">
                    <c:v>15:22:00</c:v>
                  </c:pt>
                  <c:pt idx="3803">
                    <c:v>15:23:00</c:v>
                  </c:pt>
                  <c:pt idx="3804">
                    <c:v>15:24:00</c:v>
                  </c:pt>
                  <c:pt idx="3805">
                    <c:v>15:25:00</c:v>
                  </c:pt>
                  <c:pt idx="3806">
                    <c:v>15:26:00</c:v>
                  </c:pt>
                  <c:pt idx="3807">
                    <c:v>15:27:00</c:v>
                  </c:pt>
                  <c:pt idx="3808">
                    <c:v>15:28:00</c:v>
                  </c:pt>
                  <c:pt idx="3809">
                    <c:v>15:29:00</c:v>
                  </c:pt>
                  <c:pt idx="3810">
                    <c:v>15:30:00</c:v>
                  </c:pt>
                  <c:pt idx="3811">
                    <c:v>15:31:00</c:v>
                  </c:pt>
                  <c:pt idx="3812">
                    <c:v>15:32:00</c:v>
                  </c:pt>
                  <c:pt idx="3813">
                    <c:v>15:33:00</c:v>
                  </c:pt>
                  <c:pt idx="3814">
                    <c:v>15:34:00</c:v>
                  </c:pt>
                  <c:pt idx="3815">
                    <c:v>15:35:00</c:v>
                  </c:pt>
                  <c:pt idx="3816">
                    <c:v>15:36:00</c:v>
                  </c:pt>
                  <c:pt idx="3817">
                    <c:v>15:37:00</c:v>
                  </c:pt>
                  <c:pt idx="3818">
                    <c:v>15:38:00</c:v>
                  </c:pt>
                  <c:pt idx="3819">
                    <c:v>15:39:00</c:v>
                  </c:pt>
                  <c:pt idx="3820">
                    <c:v>15:40:00</c:v>
                  </c:pt>
                  <c:pt idx="3821">
                    <c:v>15:41:00</c:v>
                  </c:pt>
                  <c:pt idx="3822">
                    <c:v>15:42:00</c:v>
                  </c:pt>
                  <c:pt idx="3823">
                    <c:v>15:43:00</c:v>
                  </c:pt>
                  <c:pt idx="3824">
                    <c:v>15:44:00</c:v>
                  </c:pt>
                  <c:pt idx="3825">
                    <c:v>15:45:00</c:v>
                  </c:pt>
                  <c:pt idx="3826">
                    <c:v>15:46:00</c:v>
                  </c:pt>
                  <c:pt idx="3827">
                    <c:v>15:47:00</c:v>
                  </c:pt>
                  <c:pt idx="3828">
                    <c:v>15:48:00</c:v>
                  </c:pt>
                  <c:pt idx="3829">
                    <c:v>15:49:00</c:v>
                  </c:pt>
                  <c:pt idx="3830">
                    <c:v>15:50:00</c:v>
                  </c:pt>
                  <c:pt idx="3831">
                    <c:v>15:51:00</c:v>
                  </c:pt>
                  <c:pt idx="3832">
                    <c:v>15:52:00</c:v>
                  </c:pt>
                  <c:pt idx="3833">
                    <c:v>15:53:00</c:v>
                  </c:pt>
                  <c:pt idx="3834">
                    <c:v>15:54:00</c:v>
                  </c:pt>
                  <c:pt idx="3835">
                    <c:v>15:55:00</c:v>
                  </c:pt>
                  <c:pt idx="3836">
                    <c:v>15:56:00</c:v>
                  </c:pt>
                  <c:pt idx="3837">
                    <c:v>15:57:00</c:v>
                  </c:pt>
                  <c:pt idx="3838">
                    <c:v>15:58:00</c:v>
                  </c:pt>
                  <c:pt idx="3839">
                    <c:v>15:59:00</c:v>
                  </c:pt>
                  <c:pt idx="3840">
                    <c:v>16:00:00</c:v>
                  </c:pt>
                  <c:pt idx="3841">
                    <c:v>16:01:00</c:v>
                  </c:pt>
                  <c:pt idx="3842">
                    <c:v>16:02:00</c:v>
                  </c:pt>
                  <c:pt idx="3843">
                    <c:v>16:03:00</c:v>
                  </c:pt>
                  <c:pt idx="3844">
                    <c:v>16:04:00</c:v>
                  </c:pt>
                  <c:pt idx="3845">
                    <c:v>16:05:00</c:v>
                  </c:pt>
                  <c:pt idx="3846">
                    <c:v>16:06:00</c:v>
                  </c:pt>
                  <c:pt idx="3847">
                    <c:v>16:07:00</c:v>
                  </c:pt>
                  <c:pt idx="3848">
                    <c:v>16:08:00</c:v>
                  </c:pt>
                  <c:pt idx="3849">
                    <c:v>16:09:00</c:v>
                  </c:pt>
                  <c:pt idx="3850">
                    <c:v>16:10:00</c:v>
                  </c:pt>
                  <c:pt idx="3851">
                    <c:v>16:11:00</c:v>
                  </c:pt>
                  <c:pt idx="3852">
                    <c:v>16:12:00</c:v>
                  </c:pt>
                  <c:pt idx="3853">
                    <c:v>16:13:00</c:v>
                  </c:pt>
                  <c:pt idx="3854">
                    <c:v>16:14:00</c:v>
                  </c:pt>
                  <c:pt idx="3855">
                    <c:v>16:15:00</c:v>
                  </c:pt>
                  <c:pt idx="3856">
                    <c:v>16:16:00</c:v>
                  </c:pt>
                  <c:pt idx="3857">
                    <c:v>16:17:00</c:v>
                  </c:pt>
                  <c:pt idx="3858">
                    <c:v>16:18:00</c:v>
                  </c:pt>
                  <c:pt idx="3859">
                    <c:v>16:19:00</c:v>
                  </c:pt>
                  <c:pt idx="3860">
                    <c:v>16:20:00</c:v>
                  </c:pt>
                  <c:pt idx="3861">
                    <c:v>16:21:00</c:v>
                  </c:pt>
                  <c:pt idx="3862">
                    <c:v>16:22:00</c:v>
                  </c:pt>
                  <c:pt idx="3863">
                    <c:v>16:23:00</c:v>
                  </c:pt>
                  <c:pt idx="3864">
                    <c:v>16:24:00</c:v>
                  </c:pt>
                  <c:pt idx="3865">
                    <c:v>16:25:00</c:v>
                  </c:pt>
                  <c:pt idx="3866">
                    <c:v>16:26:00</c:v>
                  </c:pt>
                  <c:pt idx="3867">
                    <c:v>16:27:00</c:v>
                  </c:pt>
                  <c:pt idx="3868">
                    <c:v>16:28:00</c:v>
                  </c:pt>
                  <c:pt idx="3869">
                    <c:v>16:29:00</c:v>
                  </c:pt>
                  <c:pt idx="3870">
                    <c:v>16:30:00</c:v>
                  </c:pt>
                  <c:pt idx="3871">
                    <c:v>16:31:00</c:v>
                  </c:pt>
                  <c:pt idx="3872">
                    <c:v>16:32:00</c:v>
                  </c:pt>
                  <c:pt idx="3873">
                    <c:v>16:33:00</c:v>
                  </c:pt>
                  <c:pt idx="3874">
                    <c:v>16:34:00</c:v>
                  </c:pt>
                  <c:pt idx="3875">
                    <c:v>16:35:00</c:v>
                  </c:pt>
                  <c:pt idx="3876">
                    <c:v>16:36:00</c:v>
                  </c:pt>
                  <c:pt idx="3877">
                    <c:v>16:37:00</c:v>
                  </c:pt>
                  <c:pt idx="3878">
                    <c:v>16:38:00</c:v>
                  </c:pt>
                  <c:pt idx="3879">
                    <c:v>16:39:00</c:v>
                  </c:pt>
                  <c:pt idx="3880">
                    <c:v>16:40:00</c:v>
                  </c:pt>
                  <c:pt idx="3881">
                    <c:v>16:41:00</c:v>
                  </c:pt>
                  <c:pt idx="3882">
                    <c:v>16:42:00</c:v>
                  </c:pt>
                  <c:pt idx="3883">
                    <c:v>16:43:00</c:v>
                  </c:pt>
                  <c:pt idx="3884">
                    <c:v>16:44:00</c:v>
                  </c:pt>
                  <c:pt idx="3885">
                    <c:v>16:45:00</c:v>
                  </c:pt>
                  <c:pt idx="3886">
                    <c:v>16:46:00</c:v>
                  </c:pt>
                  <c:pt idx="3887">
                    <c:v>16:47:00</c:v>
                  </c:pt>
                  <c:pt idx="3888">
                    <c:v>16:48:00</c:v>
                  </c:pt>
                  <c:pt idx="3889">
                    <c:v>16:49:00</c:v>
                  </c:pt>
                  <c:pt idx="3890">
                    <c:v>16:50:00</c:v>
                  </c:pt>
                  <c:pt idx="3891">
                    <c:v>16:51:00</c:v>
                  </c:pt>
                  <c:pt idx="3892">
                    <c:v>16:52:00</c:v>
                  </c:pt>
                  <c:pt idx="3893">
                    <c:v>16:53:00</c:v>
                  </c:pt>
                  <c:pt idx="3894">
                    <c:v>16:54:00</c:v>
                  </c:pt>
                  <c:pt idx="3895">
                    <c:v>16:55:00</c:v>
                  </c:pt>
                  <c:pt idx="3896">
                    <c:v>16:56:00</c:v>
                  </c:pt>
                  <c:pt idx="3897">
                    <c:v>16:57:00</c:v>
                  </c:pt>
                  <c:pt idx="3898">
                    <c:v>16:58:00</c:v>
                  </c:pt>
                  <c:pt idx="3899">
                    <c:v>16:59:00</c:v>
                  </c:pt>
                  <c:pt idx="3900">
                    <c:v>17:00:00</c:v>
                  </c:pt>
                  <c:pt idx="3901">
                    <c:v>17:01:00</c:v>
                  </c:pt>
                  <c:pt idx="3902">
                    <c:v>17:02:00</c:v>
                  </c:pt>
                  <c:pt idx="3903">
                    <c:v>17:03:00</c:v>
                  </c:pt>
                  <c:pt idx="3904">
                    <c:v>17:04:00</c:v>
                  </c:pt>
                  <c:pt idx="3905">
                    <c:v>17:05:00</c:v>
                  </c:pt>
                  <c:pt idx="3906">
                    <c:v>17:06:00</c:v>
                  </c:pt>
                  <c:pt idx="3907">
                    <c:v>17:07:00</c:v>
                  </c:pt>
                  <c:pt idx="3908">
                    <c:v>17:08:00</c:v>
                  </c:pt>
                  <c:pt idx="3909">
                    <c:v>17:09:00</c:v>
                  </c:pt>
                  <c:pt idx="3910">
                    <c:v>17:10:00</c:v>
                  </c:pt>
                  <c:pt idx="3911">
                    <c:v>17:11:00</c:v>
                  </c:pt>
                  <c:pt idx="3912">
                    <c:v>17:12:00</c:v>
                  </c:pt>
                  <c:pt idx="3913">
                    <c:v>17:13:00</c:v>
                  </c:pt>
                  <c:pt idx="3914">
                    <c:v>17:14:00</c:v>
                  </c:pt>
                  <c:pt idx="3915">
                    <c:v>17:15:00</c:v>
                  </c:pt>
                  <c:pt idx="3916">
                    <c:v>17:16:00</c:v>
                  </c:pt>
                  <c:pt idx="3917">
                    <c:v>17:17:00</c:v>
                  </c:pt>
                  <c:pt idx="3918">
                    <c:v>17:18:00</c:v>
                  </c:pt>
                  <c:pt idx="3919">
                    <c:v>17:19:00</c:v>
                  </c:pt>
                  <c:pt idx="3920">
                    <c:v>17:20:00</c:v>
                  </c:pt>
                  <c:pt idx="3921">
                    <c:v>17:21:00</c:v>
                  </c:pt>
                  <c:pt idx="3922">
                    <c:v>17:22:00</c:v>
                  </c:pt>
                  <c:pt idx="3923">
                    <c:v>17:23:00</c:v>
                  </c:pt>
                  <c:pt idx="3924">
                    <c:v>17:24:00</c:v>
                  </c:pt>
                  <c:pt idx="3925">
                    <c:v>17:25:00</c:v>
                  </c:pt>
                  <c:pt idx="3926">
                    <c:v>17:26:00</c:v>
                  </c:pt>
                  <c:pt idx="3927">
                    <c:v>17:27:00</c:v>
                  </c:pt>
                  <c:pt idx="3928">
                    <c:v>17:28:00</c:v>
                  </c:pt>
                  <c:pt idx="3929">
                    <c:v>17:29:00</c:v>
                  </c:pt>
                  <c:pt idx="3930">
                    <c:v>17:30:00</c:v>
                  </c:pt>
                  <c:pt idx="3931">
                    <c:v>17:31:00</c:v>
                  </c:pt>
                  <c:pt idx="3932">
                    <c:v>17:32:00</c:v>
                  </c:pt>
                  <c:pt idx="3933">
                    <c:v>17:33:00</c:v>
                  </c:pt>
                  <c:pt idx="3934">
                    <c:v>17:34:00</c:v>
                  </c:pt>
                  <c:pt idx="3935">
                    <c:v>17:35:00</c:v>
                  </c:pt>
                  <c:pt idx="3936">
                    <c:v>17:36:00</c:v>
                  </c:pt>
                  <c:pt idx="3937">
                    <c:v>17:37:00</c:v>
                  </c:pt>
                  <c:pt idx="3938">
                    <c:v>17:38:00</c:v>
                  </c:pt>
                  <c:pt idx="3939">
                    <c:v>17:39:00</c:v>
                  </c:pt>
                  <c:pt idx="3940">
                    <c:v>17:40:00</c:v>
                  </c:pt>
                  <c:pt idx="3941">
                    <c:v>17:41:00</c:v>
                  </c:pt>
                  <c:pt idx="3942">
                    <c:v>17:42:00</c:v>
                  </c:pt>
                  <c:pt idx="3943">
                    <c:v>17:43:00</c:v>
                  </c:pt>
                  <c:pt idx="3944">
                    <c:v>17:44:00</c:v>
                  </c:pt>
                  <c:pt idx="3945">
                    <c:v>17:45:00</c:v>
                  </c:pt>
                  <c:pt idx="3946">
                    <c:v>17:46:00</c:v>
                  </c:pt>
                  <c:pt idx="3947">
                    <c:v>17:47:00</c:v>
                  </c:pt>
                  <c:pt idx="3948">
                    <c:v>17:48:00</c:v>
                  </c:pt>
                  <c:pt idx="3949">
                    <c:v>17:49:00</c:v>
                  </c:pt>
                  <c:pt idx="3950">
                    <c:v>17:50:00</c:v>
                  </c:pt>
                  <c:pt idx="3951">
                    <c:v>17:51:00</c:v>
                  </c:pt>
                  <c:pt idx="3952">
                    <c:v>17:52:00</c:v>
                  </c:pt>
                  <c:pt idx="3953">
                    <c:v>17:53:00</c:v>
                  </c:pt>
                  <c:pt idx="3954">
                    <c:v>17:54:00</c:v>
                  </c:pt>
                  <c:pt idx="3955">
                    <c:v>17:55:00</c:v>
                  </c:pt>
                  <c:pt idx="3956">
                    <c:v>17:56:00</c:v>
                  </c:pt>
                  <c:pt idx="3957">
                    <c:v>17:57:00</c:v>
                  </c:pt>
                  <c:pt idx="3958">
                    <c:v>17:58:00</c:v>
                  </c:pt>
                  <c:pt idx="3959">
                    <c:v>17:59:00</c:v>
                  </c:pt>
                  <c:pt idx="3960">
                    <c:v>18:00:00</c:v>
                  </c:pt>
                  <c:pt idx="3961">
                    <c:v>18:01:00</c:v>
                  </c:pt>
                  <c:pt idx="3962">
                    <c:v>18:02:00</c:v>
                  </c:pt>
                  <c:pt idx="3963">
                    <c:v>18:03:00</c:v>
                  </c:pt>
                  <c:pt idx="3964">
                    <c:v>18:04:00</c:v>
                  </c:pt>
                  <c:pt idx="3965">
                    <c:v>18:05:00</c:v>
                  </c:pt>
                  <c:pt idx="3966">
                    <c:v>18:06:00</c:v>
                  </c:pt>
                  <c:pt idx="3967">
                    <c:v>18:07:00</c:v>
                  </c:pt>
                  <c:pt idx="3968">
                    <c:v>18:08:00</c:v>
                  </c:pt>
                  <c:pt idx="3969">
                    <c:v>18:09:00</c:v>
                  </c:pt>
                  <c:pt idx="3970">
                    <c:v>18:10:00</c:v>
                  </c:pt>
                  <c:pt idx="3971">
                    <c:v>18:11:00</c:v>
                  </c:pt>
                  <c:pt idx="3972">
                    <c:v>18:12:00</c:v>
                  </c:pt>
                  <c:pt idx="3973">
                    <c:v>18:13:00</c:v>
                  </c:pt>
                  <c:pt idx="3974">
                    <c:v>18:14:00</c:v>
                  </c:pt>
                  <c:pt idx="3975">
                    <c:v>18:15:00</c:v>
                  </c:pt>
                  <c:pt idx="3976">
                    <c:v>18:16:00</c:v>
                  </c:pt>
                  <c:pt idx="3977">
                    <c:v>18:17:00</c:v>
                  </c:pt>
                  <c:pt idx="3978">
                    <c:v>18:18:00</c:v>
                  </c:pt>
                  <c:pt idx="3979">
                    <c:v>18:19:00</c:v>
                  </c:pt>
                  <c:pt idx="3980">
                    <c:v>18:20:00</c:v>
                  </c:pt>
                  <c:pt idx="3981">
                    <c:v>18:21:00</c:v>
                  </c:pt>
                  <c:pt idx="3982">
                    <c:v>18:22:00</c:v>
                  </c:pt>
                  <c:pt idx="3983">
                    <c:v>18:23:00</c:v>
                  </c:pt>
                  <c:pt idx="3984">
                    <c:v>18:24:00</c:v>
                  </c:pt>
                  <c:pt idx="3985">
                    <c:v>18:25:00</c:v>
                  </c:pt>
                  <c:pt idx="3986">
                    <c:v>18:26:00</c:v>
                  </c:pt>
                  <c:pt idx="3987">
                    <c:v>18:27:00</c:v>
                  </c:pt>
                  <c:pt idx="3988">
                    <c:v>18:28:00</c:v>
                  </c:pt>
                  <c:pt idx="3989">
                    <c:v>18:29:00</c:v>
                  </c:pt>
                  <c:pt idx="3990">
                    <c:v>18:30:00</c:v>
                  </c:pt>
                  <c:pt idx="3991">
                    <c:v>18:31:00</c:v>
                  </c:pt>
                  <c:pt idx="3992">
                    <c:v>18:32:00</c:v>
                  </c:pt>
                  <c:pt idx="3993">
                    <c:v>18:33:00</c:v>
                  </c:pt>
                  <c:pt idx="3994">
                    <c:v>18:34:00</c:v>
                  </c:pt>
                  <c:pt idx="3995">
                    <c:v>18:35:00</c:v>
                  </c:pt>
                  <c:pt idx="3996">
                    <c:v>18:36:00</c:v>
                  </c:pt>
                  <c:pt idx="3997">
                    <c:v>18:37:00</c:v>
                  </c:pt>
                  <c:pt idx="3998">
                    <c:v>18:38:00</c:v>
                  </c:pt>
                  <c:pt idx="3999">
                    <c:v>18:39:00</c:v>
                  </c:pt>
                  <c:pt idx="4000">
                    <c:v>18:40:00</c:v>
                  </c:pt>
                  <c:pt idx="4001">
                    <c:v>18:41:00</c:v>
                  </c:pt>
                  <c:pt idx="4002">
                    <c:v>18:42:00</c:v>
                  </c:pt>
                  <c:pt idx="4003">
                    <c:v>18:43:00</c:v>
                  </c:pt>
                  <c:pt idx="4004">
                    <c:v>18:44:00</c:v>
                  </c:pt>
                  <c:pt idx="4005">
                    <c:v>18:45:00</c:v>
                  </c:pt>
                  <c:pt idx="4006">
                    <c:v>18:46:00</c:v>
                  </c:pt>
                  <c:pt idx="4007">
                    <c:v>18:47:00</c:v>
                  </c:pt>
                  <c:pt idx="4008">
                    <c:v>18:48:00</c:v>
                  </c:pt>
                  <c:pt idx="4009">
                    <c:v>18:49:00</c:v>
                  </c:pt>
                  <c:pt idx="4010">
                    <c:v>18:50:00</c:v>
                  </c:pt>
                  <c:pt idx="4011">
                    <c:v>18:51:00</c:v>
                  </c:pt>
                  <c:pt idx="4012">
                    <c:v>18:52:00</c:v>
                  </c:pt>
                  <c:pt idx="4013">
                    <c:v>18:53:00</c:v>
                  </c:pt>
                  <c:pt idx="4014">
                    <c:v>18:54:00</c:v>
                  </c:pt>
                  <c:pt idx="4015">
                    <c:v>18:55:00</c:v>
                  </c:pt>
                  <c:pt idx="4016">
                    <c:v>18:56:00</c:v>
                  </c:pt>
                  <c:pt idx="4017">
                    <c:v>18:57:00</c:v>
                  </c:pt>
                  <c:pt idx="4018">
                    <c:v>18:58:00</c:v>
                  </c:pt>
                  <c:pt idx="4019">
                    <c:v>18:59:00</c:v>
                  </c:pt>
                  <c:pt idx="4020">
                    <c:v>19:00:00</c:v>
                  </c:pt>
                  <c:pt idx="4021">
                    <c:v>19:01:00</c:v>
                  </c:pt>
                  <c:pt idx="4022">
                    <c:v>19:02:00</c:v>
                  </c:pt>
                  <c:pt idx="4023">
                    <c:v>19:03:00</c:v>
                  </c:pt>
                  <c:pt idx="4024">
                    <c:v>19:04:00</c:v>
                  </c:pt>
                  <c:pt idx="4025">
                    <c:v>19:05:00</c:v>
                  </c:pt>
                  <c:pt idx="4026">
                    <c:v>19:06:00</c:v>
                  </c:pt>
                  <c:pt idx="4027">
                    <c:v>19:07:00</c:v>
                  </c:pt>
                  <c:pt idx="4028">
                    <c:v>19:08:00</c:v>
                  </c:pt>
                  <c:pt idx="4029">
                    <c:v>19:09:00</c:v>
                  </c:pt>
                  <c:pt idx="4030">
                    <c:v>19:10:00</c:v>
                  </c:pt>
                  <c:pt idx="4031">
                    <c:v>19:11:00</c:v>
                  </c:pt>
                  <c:pt idx="4032">
                    <c:v>19:12:00</c:v>
                  </c:pt>
                  <c:pt idx="4033">
                    <c:v>19:13:00</c:v>
                  </c:pt>
                  <c:pt idx="4034">
                    <c:v>19:14:00</c:v>
                  </c:pt>
                  <c:pt idx="4035">
                    <c:v>19:15:00</c:v>
                  </c:pt>
                  <c:pt idx="4036">
                    <c:v>19:16:00</c:v>
                  </c:pt>
                  <c:pt idx="4037">
                    <c:v>19:17:00</c:v>
                  </c:pt>
                  <c:pt idx="4038">
                    <c:v>19:18:00</c:v>
                  </c:pt>
                  <c:pt idx="4039">
                    <c:v>19:19:00</c:v>
                  </c:pt>
                  <c:pt idx="4040">
                    <c:v>19:20:00</c:v>
                  </c:pt>
                  <c:pt idx="4041">
                    <c:v>19:21:00</c:v>
                  </c:pt>
                  <c:pt idx="4042">
                    <c:v>19:22:00</c:v>
                  </c:pt>
                  <c:pt idx="4043">
                    <c:v>19:23:00</c:v>
                  </c:pt>
                  <c:pt idx="4044">
                    <c:v>19:24:00</c:v>
                  </c:pt>
                  <c:pt idx="4045">
                    <c:v>19:25:00</c:v>
                  </c:pt>
                  <c:pt idx="4046">
                    <c:v>19:26:00</c:v>
                  </c:pt>
                  <c:pt idx="4047">
                    <c:v>19:27:00</c:v>
                  </c:pt>
                  <c:pt idx="4048">
                    <c:v>19:28:00</c:v>
                  </c:pt>
                  <c:pt idx="4049">
                    <c:v>19:29:00</c:v>
                  </c:pt>
                  <c:pt idx="4050">
                    <c:v>19:30:00</c:v>
                  </c:pt>
                  <c:pt idx="4051">
                    <c:v>19:31:00</c:v>
                  </c:pt>
                  <c:pt idx="4052">
                    <c:v>19:32:00</c:v>
                  </c:pt>
                  <c:pt idx="4053">
                    <c:v>19:33:00</c:v>
                  </c:pt>
                  <c:pt idx="4054">
                    <c:v>19:34:00</c:v>
                  </c:pt>
                  <c:pt idx="4055">
                    <c:v>19:35:00</c:v>
                  </c:pt>
                  <c:pt idx="4056">
                    <c:v>19:36:00</c:v>
                  </c:pt>
                  <c:pt idx="4057">
                    <c:v>19:37:00</c:v>
                  </c:pt>
                  <c:pt idx="4058">
                    <c:v>19:38:00</c:v>
                  </c:pt>
                  <c:pt idx="4059">
                    <c:v>19:39:00</c:v>
                  </c:pt>
                  <c:pt idx="4060">
                    <c:v>19:40:00</c:v>
                  </c:pt>
                  <c:pt idx="4061">
                    <c:v>19:41:00</c:v>
                  </c:pt>
                  <c:pt idx="4062">
                    <c:v>19:42:00</c:v>
                  </c:pt>
                  <c:pt idx="4063">
                    <c:v>19:43:00</c:v>
                  </c:pt>
                  <c:pt idx="4064">
                    <c:v>19:44:00</c:v>
                  </c:pt>
                  <c:pt idx="4065">
                    <c:v>19:45:00</c:v>
                  </c:pt>
                  <c:pt idx="4066">
                    <c:v>19:46:00</c:v>
                  </c:pt>
                  <c:pt idx="4067">
                    <c:v>19:47:00</c:v>
                  </c:pt>
                  <c:pt idx="4068">
                    <c:v>19:48:00</c:v>
                  </c:pt>
                  <c:pt idx="4069">
                    <c:v>19:49:00</c:v>
                  </c:pt>
                  <c:pt idx="4070">
                    <c:v>19:50:00</c:v>
                  </c:pt>
                  <c:pt idx="4071">
                    <c:v>19:51:00</c:v>
                  </c:pt>
                  <c:pt idx="4072">
                    <c:v>19:52:00</c:v>
                  </c:pt>
                  <c:pt idx="4073">
                    <c:v>19:53:00</c:v>
                  </c:pt>
                  <c:pt idx="4074">
                    <c:v>19:54:00</c:v>
                  </c:pt>
                  <c:pt idx="4075">
                    <c:v>19:55:00</c:v>
                  </c:pt>
                  <c:pt idx="4076">
                    <c:v>19:56:00</c:v>
                  </c:pt>
                  <c:pt idx="4077">
                    <c:v>19:57:00</c:v>
                  </c:pt>
                  <c:pt idx="4078">
                    <c:v>19:58:00</c:v>
                  </c:pt>
                  <c:pt idx="4079">
                    <c:v>19:59:00</c:v>
                  </c:pt>
                  <c:pt idx="4080">
                    <c:v>20:00:00</c:v>
                  </c:pt>
                  <c:pt idx="4081">
                    <c:v>20:01:00</c:v>
                  </c:pt>
                  <c:pt idx="4082">
                    <c:v>20:02:00</c:v>
                  </c:pt>
                  <c:pt idx="4083">
                    <c:v>20:03:00</c:v>
                  </c:pt>
                  <c:pt idx="4084">
                    <c:v>20:04:00</c:v>
                  </c:pt>
                  <c:pt idx="4085">
                    <c:v>20:05:00</c:v>
                  </c:pt>
                  <c:pt idx="4086">
                    <c:v>20:06:00</c:v>
                  </c:pt>
                  <c:pt idx="4087">
                    <c:v>20:07:00</c:v>
                  </c:pt>
                  <c:pt idx="4088">
                    <c:v>20:08:00</c:v>
                  </c:pt>
                  <c:pt idx="4089">
                    <c:v>20:09:00</c:v>
                  </c:pt>
                  <c:pt idx="4090">
                    <c:v>20:10:00</c:v>
                  </c:pt>
                  <c:pt idx="4091">
                    <c:v>20:11:00</c:v>
                  </c:pt>
                  <c:pt idx="4092">
                    <c:v>20:12:00</c:v>
                  </c:pt>
                  <c:pt idx="4093">
                    <c:v>20:13:00</c:v>
                  </c:pt>
                  <c:pt idx="4094">
                    <c:v>20:14:00</c:v>
                  </c:pt>
                  <c:pt idx="4095">
                    <c:v>20:15:00</c:v>
                  </c:pt>
                  <c:pt idx="4096">
                    <c:v>20:16:00</c:v>
                  </c:pt>
                  <c:pt idx="4097">
                    <c:v>20:17:00</c:v>
                  </c:pt>
                  <c:pt idx="4098">
                    <c:v>20:18:00</c:v>
                  </c:pt>
                  <c:pt idx="4099">
                    <c:v>20:19:00</c:v>
                  </c:pt>
                  <c:pt idx="4100">
                    <c:v>20:20:00</c:v>
                  </c:pt>
                  <c:pt idx="4101">
                    <c:v>20:21:00</c:v>
                  </c:pt>
                  <c:pt idx="4102">
                    <c:v>20:22:00</c:v>
                  </c:pt>
                  <c:pt idx="4103">
                    <c:v>20:23:00</c:v>
                  </c:pt>
                  <c:pt idx="4104">
                    <c:v>20:24:00</c:v>
                  </c:pt>
                  <c:pt idx="4105">
                    <c:v>20:25:00</c:v>
                  </c:pt>
                  <c:pt idx="4106">
                    <c:v>20:26:00</c:v>
                  </c:pt>
                  <c:pt idx="4107">
                    <c:v>20:27:00</c:v>
                  </c:pt>
                  <c:pt idx="4108">
                    <c:v>20:28:00</c:v>
                  </c:pt>
                  <c:pt idx="4109">
                    <c:v>20:29:00</c:v>
                  </c:pt>
                  <c:pt idx="4110">
                    <c:v>20:30:00</c:v>
                  </c:pt>
                  <c:pt idx="4111">
                    <c:v>20:31:00</c:v>
                  </c:pt>
                  <c:pt idx="4112">
                    <c:v>20:32:00</c:v>
                  </c:pt>
                  <c:pt idx="4113">
                    <c:v>20:33:00</c:v>
                  </c:pt>
                  <c:pt idx="4114">
                    <c:v>20:34:00</c:v>
                  </c:pt>
                  <c:pt idx="4115">
                    <c:v>20:35:00</c:v>
                  </c:pt>
                  <c:pt idx="4116">
                    <c:v>20:36:00</c:v>
                  </c:pt>
                  <c:pt idx="4117">
                    <c:v>20:37:00</c:v>
                  </c:pt>
                  <c:pt idx="4118">
                    <c:v>20:38:00</c:v>
                  </c:pt>
                  <c:pt idx="4119">
                    <c:v>20:39:00</c:v>
                  </c:pt>
                  <c:pt idx="4120">
                    <c:v>20:40:00</c:v>
                  </c:pt>
                  <c:pt idx="4121">
                    <c:v>20:41:00</c:v>
                  </c:pt>
                  <c:pt idx="4122">
                    <c:v>20:42:00</c:v>
                  </c:pt>
                  <c:pt idx="4123">
                    <c:v>20:43:00</c:v>
                  </c:pt>
                  <c:pt idx="4124">
                    <c:v>20:44:00</c:v>
                  </c:pt>
                  <c:pt idx="4125">
                    <c:v>20:45:00</c:v>
                  </c:pt>
                  <c:pt idx="4126">
                    <c:v>20:46:00</c:v>
                  </c:pt>
                  <c:pt idx="4127">
                    <c:v>20:47:00</c:v>
                  </c:pt>
                  <c:pt idx="4128">
                    <c:v>20:48:00</c:v>
                  </c:pt>
                  <c:pt idx="4129">
                    <c:v>20:49:00</c:v>
                  </c:pt>
                  <c:pt idx="4130">
                    <c:v>20:50:00</c:v>
                  </c:pt>
                  <c:pt idx="4131">
                    <c:v>20:51:00</c:v>
                  </c:pt>
                  <c:pt idx="4132">
                    <c:v>20:52:00</c:v>
                  </c:pt>
                  <c:pt idx="4133">
                    <c:v>20:53:00</c:v>
                  </c:pt>
                  <c:pt idx="4134">
                    <c:v>20:54:00</c:v>
                  </c:pt>
                  <c:pt idx="4135">
                    <c:v>20:55:00</c:v>
                  </c:pt>
                  <c:pt idx="4136">
                    <c:v>20:56:00</c:v>
                  </c:pt>
                  <c:pt idx="4137">
                    <c:v>20:57:00</c:v>
                  </c:pt>
                  <c:pt idx="4138">
                    <c:v>20:58:00</c:v>
                  </c:pt>
                  <c:pt idx="4139">
                    <c:v>20:59:00</c:v>
                  </c:pt>
                  <c:pt idx="4140">
                    <c:v>21:00:00</c:v>
                  </c:pt>
                  <c:pt idx="4141">
                    <c:v>21:01:00</c:v>
                  </c:pt>
                  <c:pt idx="4142">
                    <c:v>21:02:00</c:v>
                  </c:pt>
                  <c:pt idx="4143">
                    <c:v>21:03:00</c:v>
                  </c:pt>
                  <c:pt idx="4144">
                    <c:v>21:04:00</c:v>
                  </c:pt>
                  <c:pt idx="4145">
                    <c:v>21:05:00</c:v>
                  </c:pt>
                  <c:pt idx="4146">
                    <c:v>21:06:00</c:v>
                  </c:pt>
                  <c:pt idx="4147">
                    <c:v>21:07:00</c:v>
                  </c:pt>
                  <c:pt idx="4148">
                    <c:v>21:08:00</c:v>
                  </c:pt>
                  <c:pt idx="4149">
                    <c:v>21:09:00</c:v>
                  </c:pt>
                  <c:pt idx="4150">
                    <c:v>21:10:00</c:v>
                  </c:pt>
                  <c:pt idx="4151">
                    <c:v>21:11:00</c:v>
                  </c:pt>
                  <c:pt idx="4152">
                    <c:v>21:12:00</c:v>
                  </c:pt>
                  <c:pt idx="4153">
                    <c:v>21:13:00</c:v>
                  </c:pt>
                  <c:pt idx="4154">
                    <c:v>21:14:00</c:v>
                  </c:pt>
                  <c:pt idx="4155">
                    <c:v>21:15:00</c:v>
                  </c:pt>
                  <c:pt idx="4156">
                    <c:v>21:16:00</c:v>
                  </c:pt>
                  <c:pt idx="4157">
                    <c:v>21:17:00</c:v>
                  </c:pt>
                  <c:pt idx="4158">
                    <c:v>21:18:00</c:v>
                  </c:pt>
                  <c:pt idx="4159">
                    <c:v>21:19:00</c:v>
                  </c:pt>
                  <c:pt idx="4160">
                    <c:v>21:20:00</c:v>
                  </c:pt>
                  <c:pt idx="4161">
                    <c:v>21:21:00</c:v>
                  </c:pt>
                  <c:pt idx="4162">
                    <c:v>21:22:00</c:v>
                  </c:pt>
                  <c:pt idx="4163">
                    <c:v>21:23:00</c:v>
                  </c:pt>
                  <c:pt idx="4164">
                    <c:v>21:24:00</c:v>
                  </c:pt>
                  <c:pt idx="4165">
                    <c:v>21:25:00</c:v>
                  </c:pt>
                  <c:pt idx="4166">
                    <c:v>21:26:00</c:v>
                  </c:pt>
                  <c:pt idx="4167">
                    <c:v>21:27:00</c:v>
                  </c:pt>
                  <c:pt idx="4168">
                    <c:v>21:28:00</c:v>
                  </c:pt>
                  <c:pt idx="4169">
                    <c:v>21:29:00</c:v>
                  </c:pt>
                  <c:pt idx="4170">
                    <c:v>21:30:00</c:v>
                  </c:pt>
                  <c:pt idx="4171">
                    <c:v>21:31:00</c:v>
                  </c:pt>
                  <c:pt idx="4172">
                    <c:v>21:32:00</c:v>
                  </c:pt>
                  <c:pt idx="4173">
                    <c:v>21:33:00</c:v>
                  </c:pt>
                  <c:pt idx="4174">
                    <c:v>21:34:00</c:v>
                  </c:pt>
                  <c:pt idx="4175">
                    <c:v>21:35:00</c:v>
                  </c:pt>
                  <c:pt idx="4176">
                    <c:v>21:36:00</c:v>
                  </c:pt>
                  <c:pt idx="4177">
                    <c:v>21:37:00</c:v>
                  </c:pt>
                  <c:pt idx="4178">
                    <c:v>21:38:00</c:v>
                  </c:pt>
                  <c:pt idx="4179">
                    <c:v>21:39:00</c:v>
                  </c:pt>
                  <c:pt idx="4180">
                    <c:v>21:40:00</c:v>
                  </c:pt>
                  <c:pt idx="4181">
                    <c:v>21:41:00</c:v>
                  </c:pt>
                  <c:pt idx="4182">
                    <c:v>21:42:00</c:v>
                  </c:pt>
                  <c:pt idx="4183">
                    <c:v>21:43:00</c:v>
                  </c:pt>
                  <c:pt idx="4184">
                    <c:v>21:44:00</c:v>
                  </c:pt>
                  <c:pt idx="4185">
                    <c:v>21:45:00</c:v>
                  </c:pt>
                  <c:pt idx="4186">
                    <c:v>21:46:00</c:v>
                  </c:pt>
                  <c:pt idx="4187">
                    <c:v>21:47:00</c:v>
                  </c:pt>
                  <c:pt idx="4188">
                    <c:v>21:48:00</c:v>
                  </c:pt>
                  <c:pt idx="4189">
                    <c:v>21:49:00</c:v>
                  </c:pt>
                  <c:pt idx="4190">
                    <c:v>21:50:00</c:v>
                  </c:pt>
                  <c:pt idx="4191">
                    <c:v>21:51:00</c:v>
                  </c:pt>
                  <c:pt idx="4192">
                    <c:v>21:52:00</c:v>
                  </c:pt>
                  <c:pt idx="4193">
                    <c:v>21:53:00</c:v>
                  </c:pt>
                  <c:pt idx="4194">
                    <c:v>21:54:00</c:v>
                  </c:pt>
                  <c:pt idx="4195">
                    <c:v>21:55:00</c:v>
                  </c:pt>
                  <c:pt idx="4196">
                    <c:v>21:56:00</c:v>
                  </c:pt>
                  <c:pt idx="4197">
                    <c:v>21:57:00</c:v>
                  </c:pt>
                  <c:pt idx="4198">
                    <c:v>21:58:00</c:v>
                  </c:pt>
                  <c:pt idx="4199">
                    <c:v>21:59:00</c:v>
                  </c:pt>
                  <c:pt idx="4200">
                    <c:v>22:00:00</c:v>
                  </c:pt>
                  <c:pt idx="4201">
                    <c:v>22:01:00</c:v>
                  </c:pt>
                  <c:pt idx="4202">
                    <c:v>22:02:00</c:v>
                  </c:pt>
                  <c:pt idx="4203">
                    <c:v>22:03:00</c:v>
                  </c:pt>
                  <c:pt idx="4204">
                    <c:v>22:04:00</c:v>
                  </c:pt>
                  <c:pt idx="4205">
                    <c:v>22:05:00</c:v>
                  </c:pt>
                  <c:pt idx="4206">
                    <c:v>22:06:00</c:v>
                  </c:pt>
                  <c:pt idx="4207">
                    <c:v>22:07:00</c:v>
                  </c:pt>
                  <c:pt idx="4208">
                    <c:v>22:08:00</c:v>
                  </c:pt>
                  <c:pt idx="4209">
                    <c:v>22:09:00</c:v>
                  </c:pt>
                  <c:pt idx="4210">
                    <c:v>22:10:00</c:v>
                  </c:pt>
                  <c:pt idx="4211">
                    <c:v>22:11:00</c:v>
                  </c:pt>
                  <c:pt idx="4212">
                    <c:v>22:12:00</c:v>
                  </c:pt>
                  <c:pt idx="4213">
                    <c:v>22:13:00</c:v>
                  </c:pt>
                  <c:pt idx="4214">
                    <c:v>22:14:00</c:v>
                  </c:pt>
                  <c:pt idx="4215">
                    <c:v>22:15:00</c:v>
                  </c:pt>
                  <c:pt idx="4216">
                    <c:v>22:16:00</c:v>
                  </c:pt>
                  <c:pt idx="4217">
                    <c:v>22:17:00</c:v>
                  </c:pt>
                  <c:pt idx="4218">
                    <c:v>22:18:00</c:v>
                  </c:pt>
                  <c:pt idx="4219">
                    <c:v>22:19:00</c:v>
                  </c:pt>
                  <c:pt idx="4220">
                    <c:v>22:20:00</c:v>
                  </c:pt>
                  <c:pt idx="4221">
                    <c:v>22:21:00</c:v>
                  </c:pt>
                  <c:pt idx="4222">
                    <c:v>22:22:00</c:v>
                  </c:pt>
                  <c:pt idx="4223">
                    <c:v>22:23:00</c:v>
                  </c:pt>
                  <c:pt idx="4224">
                    <c:v>22:24:00</c:v>
                  </c:pt>
                  <c:pt idx="4225">
                    <c:v>22:25:00</c:v>
                  </c:pt>
                  <c:pt idx="4226">
                    <c:v>22:26:00</c:v>
                  </c:pt>
                  <c:pt idx="4227">
                    <c:v>22:27:00</c:v>
                  </c:pt>
                  <c:pt idx="4228">
                    <c:v>22:28:00</c:v>
                  </c:pt>
                  <c:pt idx="4229">
                    <c:v>22:29:00</c:v>
                  </c:pt>
                  <c:pt idx="4230">
                    <c:v>22:30:00</c:v>
                  </c:pt>
                  <c:pt idx="4231">
                    <c:v>22:31:00</c:v>
                  </c:pt>
                  <c:pt idx="4232">
                    <c:v>22:32:00</c:v>
                  </c:pt>
                  <c:pt idx="4233">
                    <c:v>22:33:00</c:v>
                  </c:pt>
                  <c:pt idx="4234">
                    <c:v>22:34:00</c:v>
                  </c:pt>
                  <c:pt idx="4235">
                    <c:v>22:35:00</c:v>
                  </c:pt>
                  <c:pt idx="4236">
                    <c:v>22:36:00</c:v>
                  </c:pt>
                  <c:pt idx="4237">
                    <c:v>22:37:00</c:v>
                  </c:pt>
                  <c:pt idx="4238">
                    <c:v>22:38:00</c:v>
                  </c:pt>
                  <c:pt idx="4239">
                    <c:v>22:39:00</c:v>
                  </c:pt>
                  <c:pt idx="4240">
                    <c:v>22:40:00</c:v>
                  </c:pt>
                  <c:pt idx="4241">
                    <c:v>22:41:00</c:v>
                  </c:pt>
                  <c:pt idx="4242">
                    <c:v>22:42:00</c:v>
                  </c:pt>
                  <c:pt idx="4243">
                    <c:v>22:43:00</c:v>
                  </c:pt>
                  <c:pt idx="4244">
                    <c:v>22:44:00</c:v>
                  </c:pt>
                  <c:pt idx="4245">
                    <c:v>22:45:00</c:v>
                  </c:pt>
                  <c:pt idx="4246">
                    <c:v>22:46:00</c:v>
                  </c:pt>
                  <c:pt idx="4247">
                    <c:v>22:47:00</c:v>
                  </c:pt>
                  <c:pt idx="4248">
                    <c:v>22:48:00</c:v>
                  </c:pt>
                  <c:pt idx="4249">
                    <c:v>22:49:00</c:v>
                  </c:pt>
                  <c:pt idx="4250">
                    <c:v>22:50:00</c:v>
                  </c:pt>
                  <c:pt idx="4251">
                    <c:v>22:51:00</c:v>
                  </c:pt>
                  <c:pt idx="4252">
                    <c:v>22:52:00</c:v>
                  </c:pt>
                  <c:pt idx="4253">
                    <c:v>22:53:00</c:v>
                  </c:pt>
                  <c:pt idx="4254">
                    <c:v>22:54:00</c:v>
                  </c:pt>
                  <c:pt idx="4255">
                    <c:v>22:55:00</c:v>
                  </c:pt>
                  <c:pt idx="4256">
                    <c:v>22:56:00</c:v>
                  </c:pt>
                  <c:pt idx="4257">
                    <c:v>22:57:00</c:v>
                  </c:pt>
                  <c:pt idx="4258">
                    <c:v>22:58:00</c:v>
                  </c:pt>
                  <c:pt idx="4259">
                    <c:v>22:59:00</c:v>
                  </c:pt>
                  <c:pt idx="4260">
                    <c:v>23:00:00</c:v>
                  </c:pt>
                  <c:pt idx="4261">
                    <c:v>23:01:00</c:v>
                  </c:pt>
                  <c:pt idx="4262">
                    <c:v>23:02:00</c:v>
                  </c:pt>
                  <c:pt idx="4263">
                    <c:v>23:03:00</c:v>
                  </c:pt>
                  <c:pt idx="4264">
                    <c:v>23:04:00</c:v>
                  </c:pt>
                  <c:pt idx="4265">
                    <c:v>23:05:00</c:v>
                  </c:pt>
                  <c:pt idx="4266">
                    <c:v>23:06:00</c:v>
                  </c:pt>
                  <c:pt idx="4267">
                    <c:v>23:07:00</c:v>
                  </c:pt>
                  <c:pt idx="4268">
                    <c:v>23:08:00</c:v>
                  </c:pt>
                  <c:pt idx="4269">
                    <c:v>23:09:00</c:v>
                  </c:pt>
                  <c:pt idx="4270">
                    <c:v>23:10:00</c:v>
                  </c:pt>
                  <c:pt idx="4271">
                    <c:v>23:11:00</c:v>
                  </c:pt>
                  <c:pt idx="4272">
                    <c:v>23:12:00</c:v>
                  </c:pt>
                  <c:pt idx="4273">
                    <c:v>23:13:00</c:v>
                  </c:pt>
                  <c:pt idx="4274">
                    <c:v>23:14:00</c:v>
                  </c:pt>
                  <c:pt idx="4275">
                    <c:v>23:15:00</c:v>
                  </c:pt>
                  <c:pt idx="4276">
                    <c:v>23:16:00</c:v>
                  </c:pt>
                  <c:pt idx="4277">
                    <c:v>23:17:00</c:v>
                  </c:pt>
                  <c:pt idx="4278">
                    <c:v>23:18:00</c:v>
                  </c:pt>
                  <c:pt idx="4279">
                    <c:v>23:19:00</c:v>
                  </c:pt>
                  <c:pt idx="4280">
                    <c:v>23:20:00</c:v>
                  </c:pt>
                  <c:pt idx="4281">
                    <c:v>23:21:00</c:v>
                  </c:pt>
                  <c:pt idx="4282">
                    <c:v>23:22:00</c:v>
                  </c:pt>
                  <c:pt idx="4283">
                    <c:v>23:23:00</c:v>
                  </c:pt>
                  <c:pt idx="4284">
                    <c:v>23:24:00</c:v>
                  </c:pt>
                  <c:pt idx="4285">
                    <c:v>23:25:00</c:v>
                  </c:pt>
                  <c:pt idx="4286">
                    <c:v>23:26:00</c:v>
                  </c:pt>
                  <c:pt idx="4287">
                    <c:v>23:27:00</c:v>
                  </c:pt>
                  <c:pt idx="4288">
                    <c:v>23:28:00</c:v>
                  </c:pt>
                  <c:pt idx="4289">
                    <c:v>23:29:00</c:v>
                  </c:pt>
                  <c:pt idx="4290">
                    <c:v>23:30:00</c:v>
                  </c:pt>
                  <c:pt idx="4291">
                    <c:v>23:31:00</c:v>
                  </c:pt>
                  <c:pt idx="4292">
                    <c:v>23:32:00</c:v>
                  </c:pt>
                  <c:pt idx="4293">
                    <c:v>23:33:00</c:v>
                  </c:pt>
                  <c:pt idx="4294">
                    <c:v>23:34:00</c:v>
                  </c:pt>
                  <c:pt idx="4295">
                    <c:v>23:35:00</c:v>
                  </c:pt>
                  <c:pt idx="4296">
                    <c:v>23:36:00</c:v>
                  </c:pt>
                  <c:pt idx="4297">
                    <c:v>23:37:00</c:v>
                  </c:pt>
                  <c:pt idx="4298">
                    <c:v>23:38:00</c:v>
                  </c:pt>
                  <c:pt idx="4299">
                    <c:v>23:39:00</c:v>
                  </c:pt>
                  <c:pt idx="4300">
                    <c:v>23:40:00</c:v>
                  </c:pt>
                  <c:pt idx="4301">
                    <c:v>23:41:00</c:v>
                  </c:pt>
                  <c:pt idx="4302">
                    <c:v>23:42:00</c:v>
                  </c:pt>
                  <c:pt idx="4303">
                    <c:v>23:43:00</c:v>
                  </c:pt>
                  <c:pt idx="4304">
                    <c:v>23:44:00</c:v>
                  </c:pt>
                  <c:pt idx="4305">
                    <c:v>23:45:00</c:v>
                  </c:pt>
                  <c:pt idx="4306">
                    <c:v>23:46:00</c:v>
                  </c:pt>
                  <c:pt idx="4307">
                    <c:v>23:47:00</c:v>
                  </c:pt>
                  <c:pt idx="4308">
                    <c:v>23:48:00</c:v>
                  </c:pt>
                  <c:pt idx="4309">
                    <c:v>23:49:00</c:v>
                  </c:pt>
                  <c:pt idx="4310">
                    <c:v>23:50:00</c:v>
                  </c:pt>
                  <c:pt idx="4311">
                    <c:v>23:51:00</c:v>
                  </c:pt>
                  <c:pt idx="4312">
                    <c:v>23:52:00</c:v>
                  </c:pt>
                  <c:pt idx="4313">
                    <c:v>23:53:00</c:v>
                  </c:pt>
                  <c:pt idx="4314">
                    <c:v>23:54:00</c:v>
                  </c:pt>
                  <c:pt idx="4315">
                    <c:v>23:55:00</c:v>
                  </c:pt>
                  <c:pt idx="4316">
                    <c:v>23:56:00</c:v>
                  </c:pt>
                  <c:pt idx="4317">
                    <c:v>23:57:00</c:v>
                  </c:pt>
                  <c:pt idx="4318">
                    <c:v>23:58:00</c:v>
                  </c:pt>
                  <c:pt idx="4319">
                    <c:v>23:59:00</c:v>
                  </c:pt>
                  <c:pt idx="4320">
                    <c:v>00:00:00</c:v>
                  </c:pt>
                  <c:pt idx="4321">
                    <c:v>00:01:00</c:v>
                  </c:pt>
                  <c:pt idx="4322">
                    <c:v>00:02:00</c:v>
                  </c:pt>
                  <c:pt idx="4323">
                    <c:v>00:03:00</c:v>
                  </c:pt>
                  <c:pt idx="4324">
                    <c:v>00:04:00</c:v>
                  </c:pt>
                  <c:pt idx="4325">
                    <c:v>00:05:00</c:v>
                  </c:pt>
                  <c:pt idx="4326">
                    <c:v>00:06:00</c:v>
                  </c:pt>
                  <c:pt idx="4327">
                    <c:v>00:07:00</c:v>
                  </c:pt>
                  <c:pt idx="4328">
                    <c:v>00:08:00</c:v>
                  </c:pt>
                  <c:pt idx="4329">
                    <c:v>00:09:00</c:v>
                  </c:pt>
                  <c:pt idx="4330">
                    <c:v>00:10:00</c:v>
                  </c:pt>
                  <c:pt idx="4331">
                    <c:v>00:11:00</c:v>
                  </c:pt>
                  <c:pt idx="4332">
                    <c:v>00:12:00</c:v>
                  </c:pt>
                  <c:pt idx="4333">
                    <c:v>00:13:00</c:v>
                  </c:pt>
                  <c:pt idx="4334">
                    <c:v>00:14:00</c:v>
                  </c:pt>
                  <c:pt idx="4335">
                    <c:v>00:15:00</c:v>
                  </c:pt>
                  <c:pt idx="4336">
                    <c:v>00:16:00</c:v>
                  </c:pt>
                  <c:pt idx="4337">
                    <c:v>00:17:00</c:v>
                  </c:pt>
                  <c:pt idx="4338">
                    <c:v>00:18:00</c:v>
                  </c:pt>
                  <c:pt idx="4339">
                    <c:v>00:19:00</c:v>
                  </c:pt>
                  <c:pt idx="4340">
                    <c:v>00:20:00</c:v>
                  </c:pt>
                  <c:pt idx="4341">
                    <c:v>00:21:00</c:v>
                  </c:pt>
                  <c:pt idx="4342">
                    <c:v>00:22:00</c:v>
                  </c:pt>
                  <c:pt idx="4343">
                    <c:v>00:23:00</c:v>
                  </c:pt>
                  <c:pt idx="4344">
                    <c:v>00:24:00</c:v>
                  </c:pt>
                  <c:pt idx="4345">
                    <c:v>00:25:00</c:v>
                  </c:pt>
                  <c:pt idx="4346">
                    <c:v>00:26:00</c:v>
                  </c:pt>
                  <c:pt idx="4347">
                    <c:v>00:27:00</c:v>
                  </c:pt>
                  <c:pt idx="4348">
                    <c:v>00:28:00</c:v>
                  </c:pt>
                  <c:pt idx="4349">
                    <c:v>00:29:00</c:v>
                  </c:pt>
                  <c:pt idx="4350">
                    <c:v>00:30:00</c:v>
                  </c:pt>
                  <c:pt idx="4351">
                    <c:v>00:31:00</c:v>
                  </c:pt>
                  <c:pt idx="4352">
                    <c:v>00:32:00</c:v>
                  </c:pt>
                  <c:pt idx="4353">
                    <c:v>00:33:00</c:v>
                  </c:pt>
                  <c:pt idx="4354">
                    <c:v>00:34:00</c:v>
                  </c:pt>
                  <c:pt idx="4355">
                    <c:v>00:35:00</c:v>
                  </c:pt>
                  <c:pt idx="4356">
                    <c:v>00:36:00</c:v>
                  </c:pt>
                  <c:pt idx="4357">
                    <c:v>00:37:00</c:v>
                  </c:pt>
                  <c:pt idx="4358">
                    <c:v>00:38:00</c:v>
                  </c:pt>
                  <c:pt idx="4359">
                    <c:v>00:39:00</c:v>
                  </c:pt>
                  <c:pt idx="4360">
                    <c:v>00:40:00</c:v>
                  </c:pt>
                  <c:pt idx="4361">
                    <c:v>00:41:00</c:v>
                  </c:pt>
                  <c:pt idx="4362">
                    <c:v>00:42:00</c:v>
                  </c:pt>
                  <c:pt idx="4363">
                    <c:v>00:43:00</c:v>
                  </c:pt>
                  <c:pt idx="4364">
                    <c:v>00:44:00</c:v>
                  </c:pt>
                  <c:pt idx="4365">
                    <c:v>00:45:00</c:v>
                  </c:pt>
                  <c:pt idx="4366">
                    <c:v>00:46:00</c:v>
                  </c:pt>
                  <c:pt idx="4367">
                    <c:v>00:47:00</c:v>
                  </c:pt>
                  <c:pt idx="4368">
                    <c:v>00:48:00</c:v>
                  </c:pt>
                  <c:pt idx="4369">
                    <c:v>00:49:00</c:v>
                  </c:pt>
                  <c:pt idx="4370">
                    <c:v>00:50:00</c:v>
                  </c:pt>
                  <c:pt idx="4371">
                    <c:v>00:51:00</c:v>
                  </c:pt>
                  <c:pt idx="4372">
                    <c:v>00:52:00</c:v>
                  </c:pt>
                  <c:pt idx="4373">
                    <c:v>00:53:00</c:v>
                  </c:pt>
                  <c:pt idx="4374">
                    <c:v>00:54:00</c:v>
                  </c:pt>
                  <c:pt idx="4375">
                    <c:v>00:55:00</c:v>
                  </c:pt>
                  <c:pt idx="4376">
                    <c:v>00:56:00</c:v>
                  </c:pt>
                  <c:pt idx="4377">
                    <c:v>00:57:00</c:v>
                  </c:pt>
                  <c:pt idx="4378">
                    <c:v>00:58:00</c:v>
                  </c:pt>
                  <c:pt idx="4379">
                    <c:v>00:59:00</c:v>
                  </c:pt>
                  <c:pt idx="4380">
                    <c:v>01:00:00</c:v>
                  </c:pt>
                  <c:pt idx="4381">
                    <c:v>01:01:00</c:v>
                  </c:pt>
                  <c:pt idx="4382">
                    <c:v>01:02:00</c:v>
                  </c:pt>
                  <c:pt idx="4383">
                    <c:v>01:03:00</c:v>
                  </c:pt>
                  <c:pt idx="4384">
                    <c:v>01:04:00</c:v>
                  </c:pt>
                  <c:pt idx="4385">
                    <c:v>01:05:00</c:v>
                  </c:pt>
                  <c:pt idx="4386">
                    <c:v>01:06:00</c:v>
                  </c:pt>
                  <c:pt idx="4387">
                    <c:v>01:07:00</c:v>
                  </c:pt>
                  <c:pt idx="4388">
                    <c:v>01:08:00</c:v>
                  </c:pt>
                  <c:pt idx="4389">
                    <c:v>01:09:00</c:v>
                  </c:pt>
                  <c:pt idx="4390">
                    <c:v>01:10:00</c:v>
                  </c:pt>
                  <c:pt idx="4391">
                    <c:v>01:11:00</c:v>
                  </c:pt>
                  <c:pt idx="4392">
                    <c:v>01:12:00</c:v>
                  </c:pt>
                  <c:pt idx="4393">
                    <c:v>01:13:00</c:v>
                  </c:pt>
                  <c:pt idx="4394">
                    <c:v>01:14:00</c:v>
                  </c:pt>
                  <c:pt idx="4395">
                    <c:v>01:15:00</c:v>
                  </c:pt>
                  <c:pt idx="4396">
                    <c:v>01:16:00</c:v>
                  </c:pt>
                  <c:pt idx="4397">
                    <c:v>01:17:00</c:v>
                  </c:pt>
                  <c:pt idx="4398">
                    <c:v>01:18:00</c:v>
                  </c:pt>
                  <c:pt idx="4399">
                    <c:v>01:19:00</c:v>
                  </c:pt>
                  <c:pt idx="4400">
                    <c:v>01:20:00</c:v>
                  </c:pt>
                  <c:pt idx="4401">
                    <c:v>01:21:00</c:v>
                  </c:pt>
                  <c:pt idx="4402">
                    <c:v>01:22:00</c:v>
                  </c:pt>
                  <c:pt idx="4403">
                    <c:v>01:23:00</c:v>
                  </c:pt>
                  <c:pt idx="4404">
                    <c:v>01:24:00</c:v>
                  </c:pt>
                  <c:pt idx="4405">
                    <c:v>01:25:00</c:v>
                  </c:pt>
                  <c:pt idx="4406">
                    <c:v>01:26:00</c:v>
                  </c:pt>
                  <c:pt idx="4407">
                    <c:v>01:27:00</c:v>
                  </c:pt>
                  <c:pt idx="4408">
                    <c:v>01:28:00</c:v>
                  </c:pt>
                  <c:pt idx="4409">
                    <c:v>01:29:00</c:v>
                  </c:pt>
                  <c:pt idx="4410">
                    <c:v>01:30:00</c:v>
                  </c:pt>
                  <c:pt idx="4411">
                    <c:v>01:31:00</c:v>
                  </c:pt>
                  <c:pt idx="4412">
                    <c:v>01:32:00</c:v>
                  </c:pt>
                  <c:pt idx="4413">
                    <c:v>01:33:00</c:v>
                  </c:pt>
                  <c:pt idx="4414">
                    <c:v>01:34:00</c:v>
                  </c:pt>
                  <c:pt idx="4415">
                    <c:v>01:35:00</c:v>
                  </c:pt>
                  <c:pt idx="4416">
                    <c:v>01:36:00</c:v>
                  </c:pt>
                  <c:pt idx="4417">
                    <c:v>01:37:00</c:v>
                  </c:pt>
                  <c:pt idx="4418">
                    <c:v>01:38:00</c:v>
                  </c:pt>
                  <c:pt idx="4419">
                    <c:v>01:39:00</c:v>
                  </c:pt>
                  <c:pt idx="4420">
                    <c:v>01:40:00</c:v>
                  </c:pt>
                  <c:pt idx="4421">
                    <c:v>01:41:00</c:v>
                  </c:pt>
                  <c:pt idx="4422">
                    <c:v>01:42:00</c:v>
                  </c:pt>
                  <c:pt idx="4423">
                    <c:v>01:43:00</c:v>
                  </c:pt>
                  <c:pt idx="4424">
                    <c:v>01:44:00</c:v>
                  </c:pt>
                  <c:pt idx="4425">
                    <c:v>01:45:00</c:v>
                  </c:pt>
                  <c:pt idx="4426">
                    <c:v>01:46:00</c:v>
                  </c:pt>
                  <c:pt idx="4427">
                    <c:v>01:47:00</c:v>
                  </c:pt>
                  <c:pt idx="4428">
                    <c:v>01:48:00</c:v>
                  </c:pt>
                  <c:pt idx="4429">
                    <c:v>01:49:00</c:v>
                  </c:pt>
                  <c:pt idx="4430">
                    <c:v>01:50:00</c:v>
                  </c:pt>
                  <c:pt idx="4431">
                    <c:v>01:51:00</c:v>
                  </c:pt>
                  <c:pt idx="4432">
                    <c:v>01:52:00</c:v>
                  </c:pt>
                  <c:pt idx="4433">
                    <c:v>01:53:00</c:v>
                  </c:pt>
                  <c:pt idx="4434">
                    <c:v>01:54:00</c:v>
                  </c:pt>
                  <c:pt idx="4435">
                    <c:v>01:55:00</c:v>
                  </c:pt>
                  <c:pt idx="4436">
                    <c:v>01:56:00</c:v>
                  </c:pt>
                  <c:pt idx="4437">
                    <c:v>01:57:00</c:v>
                  </c:pt>
                  <c:pt idx="4438">
                    <c:v>01:58:00</c:v>
                  </c:pt>
                  <c:pt idx="4439">
                    <c:v>01:59:00</c:v>
                  </c:pt>
                  <c:pt idx="4440">
                    <c:v>02:00:00</c:v>
                  </c:pt>
                  <c:pt idx="4441">
                    <c:v>02:01:00</c:v>
                  </c:pt>
                  <c:pt idx="4442">
                    <c:v>02:02:00</c:v>
                  </c:pt>
                  <c:pt idx="4443">
                    <c:v>02:03:00</c:v>
                  </c:pt>
                  <c:pt idx="4444">
                    <c:v>02:04:00</c:v>
                  </c:pt>
                  <c:pt idx="4445">
                    <c:v>02:05:00</c:v>
                  </c:pt>
                  <c:pt idx="4446">
                    <c:v>02:06:00</c:v>
                  </c:pt>
                  <c:pt idx="4447">
                    <c:v>02:07:00</c:v>
                  </c:pt>
                  <c:pt idx="4448">
                    <c:v>02:08:00</c:v>
                  </c:pt>
                  <c:pt idx="4449">
                    <c:v>02:09:00</c:v>
                  </c:pt>
                  <c:pt idx="4450">
                    <c:v>02:10:00</c:v>
                  </c:pt>
                  <c:pt idx="4451">
                    <c:v>02:11:00</c:v>
                  </c:pt>
                  <c:pt idx="4452">
                    <c:v>02:12:00</c:v>
                  </c:pt>
                  <c:pt idx="4453">
                    <c:v>02:13:00</c:v>
                  </c:pt>
                  <c:pt idx="4454">
                    <c:v>02:14:00</c:v>
                  </c:pt>
                  <c:pt idx="4455">
                    <c:v>02:15:00</c:v>
                  </c:pt>
                  <c:pt idx="4456">
                    <c:v>02:16:00</c:v>
                  </c:pt>
                  <c:pt idx="4457">
                    <c:v>02:17:00</c:v>
                  </c:pt>
                  <c:pt idx="4458">
                    <c:v>02:18:00</c:v>
                  </c:pt>
                  <c:pt idx="4459">
                    <c:v>02:19:00</c:v>
                  </c:pt>
                  <c:pt idx="4460">
                    <c:v>02:20:00</c:v>
                  </c:pt>
                  <c:pt idx="4461">
                    <c:v>02:21:00</c:v>
                  </c:pt>
                  <c:pt idx="4462">
                    <c:v>02:22:00</c:v>
                  </c:pt>
                  <c:pt idx="4463">
                    <c:v>02:23:00</c:v>
                  </c:pt>
                  <c:pt idx="4464">
                    <c:v>02:24:00</c:v>
                  </c:pt>
                  <c:pt idx="4465">
                    <c:v>02:25:00</c:v>
                  </c:pt>
                  <c:pt idx="4466">
                    <c:v>02:26:00</c:v>
                  </c:pt>
                  <c:pt idx="4467">
                    <c:v>02:27:00</c:v>
                  </c:pt>
                  <c:pt idx="4468">
                    <c:v>02:28:00</c:v>
                  </c:pt>
                  <c:pt idx="4469">
                    <c:v>02:29:00</c:v>
                  </c:pt>
                  <c:pt idx="4470">
                    <c:v>02:30:00</c:v>
                  </c:pt>
                  <c:pt idx="4471">
                    <c:v>02:31:00</c:v>
                  </c:pt>
                  <c:pt idx="4472">
                    <c:v>02:32:00</c:v>
                  </c:pt>
                  <c:pt idx="4473">
                    <c:v>02:33:00</c:v>
                  </c:pt>
                  <c:pt idx="4474">
                    <c:v>02:34:00</c:v>
                  </c:pt>
                  <c:pt idx="4475">
                    <c:v>02:35:00</c:v>
                  </c:pt>
                  <c:pt idx="4476">
                    <c:v>02:36:00</c:v>
                  </c:pt>
                  <c:pt idx="4477">
                    <c:v>02:37:00</c:v>
                  </c:pt>
                  <c:pt idx="4478">
                    <c:v>02:38:00</c:v>
                  </c:pt>
                  <c:pt idx="4479">
                    <c:v>02:39:00</c:v>
                  </c:pt>
                  <c:pt idx="4480">
                    <c:v>02:40:00</c:v>
                  </c:pt>
                  <c:pt idx="4481">
                    <c:v>02:41:00</c:v>
                  </c:pt>
                  <c:pt idx="4482">
                    <c:v>02:42:00</c:v>
                  </c:pt>
                  <c:pt idx="4483">
                    <c:v>02:43:00</c:v>
                  </c:pt>
                  <c:pt idx="4484">
                    <c:v>02:44:00</c:v>
                  </c:pt>
                  <c:pt idx="4485">
                    <c:v>02:45:00</c:v>
                  </c:pt>
                  <c:pt idx="4486">
                    <c:v>02:46:00</c:v>
                  </c:pt>
                  <c:pt idx="4487">
                    <c:v>02:47:00</c:v>
                  </c:pt>
                  <c:pt idx="4488">
                    <c:v>02:48:00</c:v>
                  </c:pt>
                  <c:pt idx="4489">
                    <c:v>02:49:00</c:v>
                  </c:pt>
                  <c:pt idx="4490">
                    <c:v>02:50:00</c:v>
                  </c:pt>
                  <c:pt idx="4491">
                    <c:v>02:51:00</c:v>
                  </c:pt>
                  <c:pt idx="4492">
                    <c:v>02:52:00</c:v>
                  </c:pt>
                  <c:pt idx="4493">
                    <c:v>02:53:00</c:v>
                  </c:pt>
                  <c:pt idx="4494">
                    <c:v>02:54:00</c:v>
                  </c:pt>
                  <c:pt idx="4495">
                    <c:v>02:55:00</c:v>
                  </c:pt>
                  <c:pt idx="4496">
                    <c:v>02:56:00</c:v>
                  </c:pt>
                  <c:pt idx="4497">
                    <c:v>02:57:00</c:v>
                  </c:pt>
                  <c:pt idx="4498">
                    <c:v>02:58:00</c:v>
                  </c:pt>
                  <c:pt idx="4499">
                    <c:v>02:59:00</c:v>
                  </c:pt>
                  <c:pt idx="4500">
                    <c:v>03:00:00</c:v>
                  </c:pt>
                  <c:pt idx="4501">
                    <c:v>03:01:00</c:v>
                  </c:pt>
                  <c:pt idx="4502">
                    <c:v>03:02:00</c:v>
                  </c:pt>
                  <c:pt idx="4503">
                    <c:v>03:03:00</c:v>
                  </c:pt>
                  <c:pt idx="4504">
                    <c:v>03:04:00</c:v>
                  </c:pt>
                  <c:pt idx="4505">
                    <c:v>03:05:00</c:v>
                  </c:pt>
                  <c:pt idx="4506">
                    <c:v>03:06:00</c:v>
                  </c:pt>
                  <c:pt idx="4507">
                    <c:v>03:07:00</c:v>
                  </c:pt>
                  <c:pt idx="4508">
                    <c:v>03:08:00</c:v>
                  </c:pt>
                  <c:pt idx="4509">
                    <c:v>03:09:00</c:v>
                  </c:pt>
                  <c:pt idx="4510">
                    <c:v>03:10:00</c:v>
                  </c:pt>
                  <c:pt idx="4511">
                    <c:v>03:11:00</c:v>
                  </c:pt>
                  <c:pt idx="4512">
                    <c:v>03:12:00</c:v>
                  </c:pt>
                  <c:pt idx="4513">
                    <c:v>03:13:00</c:v>
                  </c:pt>
                  <c:pt idx="4514">
                    <c:v>03:14:00</c:v>
                  </c:pt>
                  <c:pt idx="4515">
                    <c:v>03:15:00</c:v>
                  </c:pt>
                  <c:pt idx="4516">
                    <c:v>03:16:00</c:v>
                  </c:pt>
                  <c:pt idx="4517">
                    <c:v>03:17:00</c:v>
                  </c:pt>
                  <c:pt idx="4518">
                    <c:v>03:18:00</c:v>
                  </c:pt>
                  <c:pt idx="4519">
                    <c:v>03:19:00</c:v>
                  </c:pt>
                  <c:pt idx="4520">
                    <c:v>03:20:00</c:v>
                  </c:pt>
                  <c:pt idx="4521">
                    <c:v>03:21:00</c:v>
                  </c:pt>
                  <c:pt idx="4522">
                    <c:v>03:22:00</c:v>
                  </c:pt>
                  <c:pt idx="4523">
                    <c:v>03:23:00</c:v>
                  </c:pt>
                  <c:pt idx="4524">
                    <c:v>03:24:00</c:v>
                  </c:pt>
                  <c:pt idx="4525">
                    <c:v>03:25:00</c:v>
                  </c:pt>
                  <c:pt idx="4526">
                    <c:v>03:26:00</c:v>
                  </c:pt>
                  <c:pt idx="4527">
                    <c:v>03:27:00</c:v>
                  </c:pt>
                  <c:pt idx="4528">
                    <c:v>03:28:00</c:v>
                  </c:pt>
                  <c:pt idx="4529">
                    <c:v>03:29:00</c:v>
                  </c:pt>
                  <c:pt idx="4530">
                    <c:v>03:30:00</c:v>
                  </c:pt>
                  <c:pt idx="4531">
                    <c:v>03:31:00</c:v>
                  </c:pt>
                  <c:pt idx="4532">
                    <c:v>03:32:00</c:v>
                  </c:pt>
                  <c:pt idx="4533">
                    <c:v>03:33:00</c:v>
                  </c:pt>
                  <c:pt idx="4534">
                    <c:v>03:34:00</c:v>
                  </c:pt>
                  <c:pt idx="4535">
                    <c:v>03:35:00</c:v>
                  </c:pt>
                  <c:pt idx="4536">
                    <c:v>03:36:00</c:v>
                  </c:pt>
                  <c:pt idx="4537">
                    <c:v>03:37:00</c:v>
                  </c:pt>
                  <c:pt idx="4538">
                    <c:v>03:38:00</c:v>
                  </c:pt>
                  <c:pt idx="4539">
                    <c:v>03:39:00</c:v>
                  </c:pt>
                  <c:pt idx="4540">
                    <c:v>03:40:00</c:v>
                  </c:pt>
                  <c:pt idx="4541">
                    <c:v>03:41:00</c:v>
                  </c:pt>
                  <c:pt idx="4542">
                    <c:v>03:42:00</c:v>
                  </c:pt>
                  <c:pt idx="4543">
                    <c:v>03:43:00</c:v>
                  </c:pt>
                  <c:pt idx="4544">
                    <c:v>03:44:00</c:v>
                  </c:pt>
                  <c:pt idx="4545">
                    <c:v>03:45:00</c:v>
                  </c:pt>
                  <c:pt idx="4546">
                    <c:v>03:46:00</c:v>
                  </c:pt>
                  <c:pt idx="4547">
                    <c:v>03:47:00</c:v>
                  </c:pt>
                  <c:pt idx="4548">
                    <c:v>03:48:00</c:v>
                  </c:pt>
                  <c:pt idx="4549">
                    <c:v>03:49:00</c:v>
                  </c:pt>
                  <c:pt idx="4550">
                    <c:v>03:50:00</c:v>
                  </c:pt>
                  <c:pt idx="4551">
                    <c:v>03:51:00</c:v>
                  </c:pt>
                  <c:pt idx="4552">
                    <c:v>03:52:00</c:v>
                  </c:pt>
                  <c:pt idx="4553">
                    <c:v>03:53:00</c:v>
                  </c:pt>
                  <c:pt idx="4554">
                    <c:v>03:54:00</c:v>
                  </c:pt>
                  <c:pt idx="4555">
                    <c:v>03:55:00</c:v>
                  </c:pt>
                  <c:pt idx="4556">
                    <c:v>03:56:00</c:v>
                  </c:pt>
                  <c:pt idx="4557">
                    <c:v>03:57:00</c:v>
                  </c:pt>
                  <c:pt idx="4558">
                    <c:v>03:58:00</c:v>
                  </c:pt>
                  <c:pt idx="4559">
                    <c:v>03:59:00</c:v>
                  </c:pt>
                  <c:pt idx="4560">
                    <c:v>04:00:00</c:v>
                  </c:pt>
                  <c:pt idx="4561">
                    <c:v>04:01:00</c:v>
                  </c:pt>
                  <c:pt idx="4562">
                    <c:v>04:02:00</c:v>
                  </c:pt>
                  <c:pt idx="4563">
                    <c:v>04:03:00</c:v>
                  </c:pt>
                  <c:pt idx="4564">
                    <c:v>04:04:00</c:v>
                  </c:pt>
                  <c:pt idx="4565">
                    <c:v>04:05:00</c:v>
                  </c:pt>
                  <c:pt idx="4566">
                    <c:v>04:06:00</c:v>
                  </c:pt>
                  <c:pt idx="4567">
                    <c:v>04:07:00</c:v>
                  </c:pt>
                  <c:pt idx="4568">
                    <c:v>04:08:00</c:v>
                  </c:pt>
                  <c:pt idx="4569">
                    <c:v>04:09:00</c:v>
                  </c:pt>
                  <c:pt idx="4570">
                    <c:v>04:10:00</c:v>
                  </c:pt>
                  <c:pt idx="4571">
                    <c:v>04:11:00</c:v>
                  </c:pt>
                  <c:pt idx="4572">
                    <c:v>04:12:00</c:v>
                  </c:pt>
                  <c:pt idx="4573">
                    <c:v>04:13:00</c:v>
                  </c:pt>
                  <c:pt idx="4574">
                    <c:v>04:14:00</c:v>
                  </c:pt>
                  <c:pt idx="4575">
                    <c:v>04:15:00</c:v>
                  </c:pt>
                  <c:pt idx="4576">
                    <c:v>04:16:00</c:v>
                  </c:pt>
                  <c:pt idx="4577">
                    <c:v>04:17:00</c:v>
                  </c:pt>
                  <c:pt idx="4578">
                    <c:v>04:18:00</c:v>
                  </c:pt>
                  <c:pt idx="4579">
                    <c:v>04:19:00</c:v>
                  </c:pt>
                  <c:pt idx="4580">
                    <c:v>04:20:00</c:v>
                  </c:pt>
                  <c:pt idx="4581">
                    <c:v>04:21:00</c:v>
                  </c:pt>
                  <c:pt idx="4582">
                    <c:v>04:22:00</c:v>
                  </c:pt>
                  <c:pt idx="4583">
                    <c:v>04:23:00</c:v>
                  </c:pt>
                  <c:pt idx="4584">
                    <c:v>04:24:00</c:v>
                  </c:pt>
                  <c:pt idx="4585">
                    <c:v>04:25:00</c:v>
                  </c:pt>
                  <c:pt idx="4586">
                    <c:v>04:26:00</c:v>
                  </c:pt>
                  <c:pt idx="4587">
                    <c:v>04:27:00</c:v>
                  </c:pt>
                  <c:pt idx="4588">
                    <c:v>04:28:00</c:v>
                  </c:pt>
                  <c:pt idx="4589">
                    <c:v>04:29:00</c:v>
                  </c:pt>
                  <c:pt idx="4590">
                    <c:v>04:30:00</c:v>
                  </c:pt>
                  <c:pt idx="4591">
                    <c:v>04:31:00</c:v>
                  </c:pt>
                  <c:pt idx="4592">
                    <c:v>04:32:00</c:v>
                  </c:pt>
                  <c:pt idx="4593">
                    <c:v>04:33:00</c:v>
                  </c:pt>
                  <c:pt idx="4594">
                    <c:v>04:34:00</c:v>
                  </c:pt>
                  <c:pt idx="4595">
                    <c:v>04:35:00</c:v>
                  </c:pt>
                  <c:pt idx="4596">
                    <c:v>04:36:00</c:v>
                  </c:pt>
                  <c:pt idx="4597">
                    <c:v>04:37:00</c:v>
                  </c:pt>
                  <c:pt idx="4598">
                    <c:v>04:38:00</c:v>
                  </c:pt>
                  <c:pt idx="4599">
                    <c:v>04:39:00</c:v>
                  </c:pt>
                  <c:pt idx="4600">
                    <c:v>04:40:00</c:v>
                  </c:pt>
                  <c:pt idx="4601">
                    <c:v>04:41:00</c:v>
                  </c:pt>
                  <c:pt idx="4602">
                    <c:v>04:42:00</c:v>
                  </c:pt>
                  <c:pt idx="4603">
                    <c:v>04:43:00</c:v>
                  </c:pt>
                  <c:pt idx="4604">
                    <c:v>04:44:00</c:v>
                  </c:pt>
                  <c:pt idx="4605">
                    <c:v>04:45:00</c:v>
                  </c:pt>
                  <c:pt idx="4606">
                    <c:v>04:46:00</c:v>
                  </c:pt>
                  <c:pt idx="4607">
                    <c:v>04:47:00</c:v>
                  </c:pt>
                  <c:pt idx="4608">
                    <c:v>04:48:00</c:v>
                  </c:pt>
                  <c:pt idx="4609">
                    <c:v>04:49:00</c:v>
                  </c:pt>
                  <c:pt idx="4610">
                    <c:v>04:50:00</c:v>
                  </c:pt>
                  <c:pt idx="4611">
                    <c:v>04:51:00</c:v>
                  </c:pt>
                  <c:pt idx="4612">
                    <c:v>04:52:00</c:v>
                  </c:pt>
                  <c:pt idx="4613">
                    <c:v>04:53:00</c:v>
                  </c:pt>
                  <c:pt idx="4614">
                    <c:v>04:54:00</c:v>
                  </c:pt>
                  <c:pt idx="4615">
                    <c:v>04:55:00</c:v>
                  </c:pt>
                  <c:pt idx="4616">
                    <c:v>04:56:00</c:v>
                  </c:pt>
                  <c:pt idx="4617">
                    <c:v>04:57:00</c:v>
                  </c:pt>
                  <c:pt idx="4618">
                    <c:v>04:58:00</c:v>
                  </c:pt>
                  <c:pt idx="4619">
                    <c:v>04:59:00</c:v>
                  </c:pt>
                  <c:pt idx="4620">
                    <c:v>05:00:00</c:v>
                  </c:pt>
                  <c:pt idx="4621">
                    <c:v>05:01:00</c:v>
                  </c:pt>
                  <c:pt idx="4622">
                    <c:v>05:02:00</c:v>
                  </c:pt>
                  <c:pt idx="4623">
                    <c:v>05:03:00</c:v>
                  </c:pt>
                  <c:pt idx="4624">
                    <c:v>05:04:00</c:v>
                  </c:pt>
                  <c:pt idx="4625">
                    <c:v>05:05:00</c:v>
                  </c:pt>
                  <c:pt idx="4626">
                    <c:v>05:06:00</c:v>
                  </c:pt>
                  <c:pt idx="4627">
                    <c:v>05:07:00</c:v>
                  </c:pt>
                  <c:pt idx="4628">
                    <c:v>05:08:00</c:v>
                  </c:pt>
                  <c:pt idx="4629">
                    <c:v>05:09:00</c:v>
                  </c:pt>
                  <c:pt idx="4630">
                    <c:v>05:10:00</c:v>
                  </c:pt>
                  <c:pt idx="4631">
                    <c:v>05:11:00</c:v>
                  </c:pt>
                  <c:pt idx="4632">
                    <c:v>05:12:00</c:v>
                  </c:pt>
                  <c:pt idx="4633">
                    <c:v>05:13:00</c:v>
                  </c:pt>
                  <c:pt idx="4634">
                    <c:v>05:14:00</c:v>
                  </c:pt>
                  <c:pt idx="4635">
                    <c:v>05:15:00</c:v>
                  </c:pt>
                  <c:pt idx="4636">
                    <c:v>05:16:00</c:v>
                  </c:pt>
                  <c:pt idx="4637">
                    <c:v>05:17:00</c:v>
                  </c:pt>
                  <c:pt idx="4638">
                    <c:v>05:18:00</c:v>
                  </c:pt>
                  <c:pt idx="4639">
                    <c:v>05:19:00</c:v>
                  </c:pt>
                  <c:pt idx="4640">
                    <c:v>05:20:00</c:v>
                  </c:pt>
                  <c:pt idx="4641">
                    <c:v>05:21:00</c:v>
                  </c:pt>
                  <c:pt idx="4642">
                    <c:v>05:22:00</c:v>
                  </c:pt>
                  <c:pt idx="4643">
                    <c:v>05:23:00</c:v>
                  </c:pt>
                  <c:pt idx="4644">
                    <c:v>05:24:00</c:v>
                  </c:pt>
                  <c:pt idx="4645">
                    <c:v>05:25:00</c:v>
                  </c:pt>
                  <c:pt idx="4646">
                    <c:v>05:26:00</c:v>
                  </c:pt>
                  <c:pt idx="4647">
                    <c:v>05:27:00</c:v>
                  </c:pt>
                  <c:pt idx="4648">
                    <c:v>05:28:00</c:v>
                  </c:pt>
                  <c:pt idx="4649">
                    <c:v>05:29:00</c:v>
                  </c:pt>
                  <c:pt idx="4650">
                    <c:v>05:30:00</c:v>
                  </c:pt>
                  <c:pt idx="4651">
                    <c:v>05:31:00</c:v>
                  </c:pt>
                  <c:pt idx="4652">
                    <c:v>05:32:00</c:v>
                  </c:pt>
                  <c:pt idx="4653">
                    <c:v>05:33:00</c:v>
                  </c:pt>
                  <c:pt idx="4654">
                    <c:v>05:34:00</c:v>
                  </c:pt>
                  <c:pt idx="4655">
                    <c:v>05:35:00</c:v>
                  </c:pt>
                  <c:pt idx="4656">
                    <c:v>05:36:00</c:v>
                  </c:pt>
                  <c:pt idx="4657">
                    <c:v>05:37:00</c:v>
                  </c:pt>
                  <c:pt idx="4658">
                    <c:v>05:38:00</c:v>
                  </c:pt>
                  <c:pt idx="4659">
                    <c:v>05:39:00</c:v>
                  </c:pt>
                  <c:pt idx="4660">
                    <c:v>05:40:00</c:v>
                  </c:pt>
                  <c:pt idx="4661">
                    <c:v>05:41:00</c:v>
                  </c:pt>
                  <c:pt idx="4662">
                    <c:v>05:42:00</c:v>
                  </c:pt>
                  <c:pt idx="4663">
                    <c:v>05:43:00</c:v>
                  </c:pt>
                  <c:pt idx="4664">
                    <c:v>05:44:00</c:v>
                  </c:pt>
                  <c:pt idx="4665">
                    <c:v>05:45:00</c:v>
                  </c:pt>
                  <c:pt idx="4666">
                    <c:v>05:46:00</c:v>
                  </c:pt>
                  <c:pt idx="4667">
                    <c:v>05:47:00</c:v>
                  </c:pt>
                  <c:pt idx="4668">
                    <c:v>05:48:00</c:v>
                  </c:pt>
                  <c:pt idx="4669">
                    <c:v>05:49:00</c:v>
                  </c:pt>
                  <c:pt idx="4670">
                    <c:v>05:50:00</c:v>
                  </c:pt>
                  <c:pt idx="4671">
                    <c:v>05:51:00</c:v>
                  </c:pt>
                  <c:pt idx="4672">
                    <c:v>05:52:00</c:v>
                  </c:pt>
                  <c:pt idx="4673">
                    <c:v>05:53:00</c:v>
                  </c:pt>
                  <c:pt idx="4674">
                    <c:v>05:54:00</c:v>
                  </c:pt>
                  <c:pt idx="4675">
                    <c:v>05:55:00</c:v>
                  </c:pt>
                  <c:pt idx="4676">
                    <c:v>05:56:00</c:v>
                  </c:pt>
                  <c:pt idx="4677">
                    <c:v>05:57:00</c:v>
                  </c:pt>
                  <c:pt idx="4678">
                    <c:v>05:58:00</c:v>
                  </c:pt>
                  <c:pt idx="4679">
                    <c:v>05:59:00</c:v>
                  </c:pt>
                  <c:pt idx="4680">
                    <c:v>06:00:00</c:v>
                  </c:pt>
                  <c:pt idx="4681">
                    <c:v>06:01:00</c:v>
                  </c:pt>
                  <c:pt idx="4682">
                    <c:v>06:02:00</c:v>
                  </c:pt>
                  <c:pt idx="4683">
                    <c:v>06:03:00</c:v>
                  </c:pt>
                  <c:pt idx="4684">
                    <c:v>06:04:00</c:v>
                  </c:pt>
                  <c:pt idx="4685">
                    <c:v>06:05:00</c:v>
                  </c:pt>
                  <c:pt idx="4686">
                    <c:v>06:06:00</c:v>
                  </c:pt>
                  <c:pt idx="4687">
                    <c:v>06:07:00</c:v>
                  </c:pt>
                  <c:pt idx="4688">
                    <c:v>06:08:00</c:v>
                  </c:pt>
                  <c:pt idx="4689">
                    <c:v>06:09:00</c:v>
                  </c:pt>
                  <c:pt idx="4690">
                    <c:v>06:10:00</c:v>
                  </c:pt>
                  <c:pt idx="4691">
                    <c:v>06:11:00</c:v>
                  </c:pt>
                  <c:pt idx="4692">
                    <c:v>06:12:00</c:v>
                  </c:pt>
                  <c:pt idx="4693">
                    <c:v>06:13:00</c:v>
                  </c:pt>
                  <c:pt idx="4694">
                    <c:v>06:14:00</c:v>
                  </c:pt>
                  <c:pt idx="4695">
                    <c:v>06:15:00</c:v>
                  </c:pt>
                  <c:pt idx="4696">
                    <c:v>06:16:00</c:v>
                  </c:pt>
                  <c:pt idx="4697">
                    <c:v>06:17:00</c:v>
                  </c:pt>
                  <c:pt idx="4698">
                    <c:v>06:18:00</c:v>
                  </c:pt>
                  <c:pt idx="4699">
                    <c:v>06:19:00</c:v>
                  </c:pt>
                  <c:pt idx="4700">
                    <c:v>06:20:00</c:v>
                  </c:pt>
                  <c:pt idx="4701">
                    <c:v>06:21:00</c:v>
                  </c:pt>
                  <c:pt idx="4702">
                    <c:v>06:22:00</c:v>
                  </c:pt>
                  <c:pt idx="4703">
                    <c:v>06:23:00</c:v>
                  </c:pt>
                  <c:pt idx="4704">
                    <c:v>06:24:00</c:v>
                  </c:pt>
                  <c:pt idx="4705">
                    <c:v>06:25:00</c:v>
                  </c:pt>
                  <c:pt idx="4706">
                    <c:v>06:26:00</c:v>
                  </c:pt>
                  <c:pt idx="4707">
                    <c:v>06:27:00</c:v>
                  </c:pt>
                  <c:pt idx="4708">
                    <c:v>06:28:00</c:v>
                  </c:pt>
                  <c:pt idx="4709">
                    <c:v>06:29:00</c:v>
                  </c:pt>
                  <c:pt idx="4710">
                    <c:v>06:30:00</c:v>
                  </c:pt>
                  <c:pt idx="4711">
                    <c:v>06:31:00</c:v>
                  </c:pt>
                  <c:pt idx="4712">
                    <c:v>06:32:00</c:v>
                  </c:pt>
                  <c:pt idx="4713">
                    <c:v>06:33:00</c:v>
                  </c:pt>
                  <c:pt idx="4714">
                    <c:v>06:34:00</c:v>
                  </c:pt>
                  <c:pt idx="4715">
                    <c:v>06:35:00</c:v>
                  </c:pt>
                  <c:pt idx="4716">
                    <c:v>06:36:00</c:v>
                  </c:pt>
                  <c:pt idx="4717">
                    <c:v>06:37:00</c:v>
                  </c:pt>
                  <c:pt idx="4718">
                    <c:v>06:38:00</c:v>
                  </c:pt>
                  <c:pt idx="4719">
                    <c:v>06:39:00</c:v>
                  </c:pt>
                  <c:pt idx="4720">
                    <c:v>06:40:00</c:v>
                  </c:pt>
                  <c:pt idx="4721">
                    <c:v>06:41:00</c:v>
                  </c:pt>
                  <c:pt idx="4722">
                    <c:v>06:42:00</c:v>
                  </c:pt>
                  <c:pt idx="4723">
                    <c:v>06:43:00</c:v>
                  </c:pt>
                  <c:pt idx="4724">
                    <c:v>06:44:00</c:v>
                  </c:pt>
                  <c:pt idx="4725">
                    <c:v>06:45:00</c:v>
                  </c:pt>
                  <c:pt idx="4726">
                    <c:v>06:46:00</c:v>
                  </c:pt>
                  <c:pt idx="4727">
                    <c:v>06:47:00</c:v>
                  </c:pt>
                  <c:pt idx="4728">
                    <c:v>06:48:00</c:v>
                  </c:pt>
                  <c:pt idx="4729">
                    <c:v>06:49:00</c:v>
                  </c:pt>
                  <c:pt idx="4730">
                    <c:v>06:50:00</c:v>
                  </c:pt>
                  <c:pt idx="4731">
                    <c:v>06:51:00</c:v>
                  </c:pt>
                  <c:pt idx="4732">
                    <c:v>06:52:00</c:v>
                  </c:pt>
                  <c:pt idx="4733">
                    <c:v>06:53:00</c:v>
                  </c:pt>
                  <c:pt idx="4734">
                    <c:v>06:54:00</c:v>
                  </c:pt>
                  <c:pt idx="4735">
                    <c:v>06:55:00</c:v>
                  </c:pt>
                  <c:pt idx="4736">
                    <c:v>06:56:00</c:v>
                  </c:pt>
                  <c:pt idx="4737">
                    <c:v>06:57:00</c:v>
                  </c:pt>
                  <c:pt idx="4738">
                    <c:v>06:58:00</c:v>
                  </c:pt>
                  <c:pt idx="4739">
                    <c:v>06:59:00</c:v>
                  </c:pt>
                  <c:pt idx="4740">
                    <c:v>07:00:00</c:v>
                  </c:pt>
                  <c:pt idx="4741">
                    <c:v>07:01:00</c:v>
                  </c:pt>
                  <c:pt idx="4742">
                    <c:v>07:02:00</c:v>
                  </c:pt>
                  <c:pt idx="4743">
                    <c:v>07:03:00</c:v>
                  </c:pt>
                  <c:pt idx="4744">
                    <c:v>07:04:00</c:v>
                  </c:pt>
                  <c:pt idx="4745">
                    <c:v>07:05:00</c:v>
                  </c:pt>
                  <c:pt idx="4746">
                    <c:v>07:06:00</c:v>
                  </c:pt>
                  <c:pt idx="4747">
                    <c:v>07:07:00</c:v>
                  </c:pt>
                  <c:pt idx="4748">
                    <c:v>07:08:00</c:v>
                  </c:pt>
                  <c:pt idx="4749">
                    <c:v>07:09:00</c:v>
                  </c:pt>
                  <c:pt idx="4750">
                    <c:v>07:10:00</c:v>
                  </c:pt>
                  <c:pt idx="4751">
                    <c:v>07:11:00</c:v>
                  </c:pt>
                  <c:pt idx="4752">
                    <c:v>07:12:00</c:v>
                  </c:pt>
                  <c:pt idx="4753">
                    <c:v>07:13:00</c:v>
                  </c:pt>
                  <c:pt idx="4754">
                    <c:v>07:14:00</c:v>
                  </c:pt>
                  <c:pt idx="4755">
                    <c:v>07:15:00</c:v>
                  </c:pt>
                  <c:pt idx="4756">
                    <c:v>07:16:00</c:v>
                  </c:pt>
                  <c:pt idx="4757">
                    <c:v>07:17:00</c:v>
                  </c:pt>
                  <c:pt idx="4758">
                    <c:v>07:18:00</c:v>
                  </c:pt>
                  <c:pt idx="4759">
                    <c:v>07:19:00</c:v>
                  </c:pt>
                  <c:pt idx="4760">
                    <c:v>07:20:00</c:v>
                  </c:pt>
                  <c:pt idx="4761">
                    <c:v>07:21:00</c:v>
                  </c:pt>
                  <c:pt idx="4762">
                    <c:v>07:22:00</c:v>
                  </c:pt>
                  <c:pt idx="4763">
                    <c:v>07:23:00</c:v>
                  </c:pt>
                  <c:pt idx="4764">
                    <c:v>07:24:00</c:v>
                  </c:pt>
                  <c:pt idx="4765">
                    <c:v>07:25:00</c:v>
                  </c:pt>
                  <c:pt idx="4766">
                    <c:v>07:26:00</c:v>
                  </c:pt>
                  <c:pt idx="4767">
                    <c:v>07:27:00</c:v>
                  </c:pt>
                  <c:pt idx="4768">
                    <c:v>07:28:00</c:v>
                  </c:pt>
                  <c:pt idx="4769">
                    <c:v>07:29:00</c:v>
                  </c:pt>
                  <c:pt idx="4770">
                    <c:v>07:30:00</c:v>
                  </c:pt>
                  <c:pt idx="4771">
                    <c:v>07:31:00</c:v>
                  </c:pt>
                  <c:pt idx="4772">
                    <c:v>07:32:00</c:v>
                  </c:pt>
                  <c:pt idx="4773">
                    <c:v>07:33:00</c:v>
                  </c:pt>
                  <c:pt idx="4774">
                    <c:v>07:34:00</c:v>
                  </c:pt>
                  <c:pt idx="4775">
                    <c:v>07:35:00</c:v>
                  </c:pt>
                  <c:pt idx="4776">
                    <c:v>07:36:00</c:v>
                  </c:pt>
                  <c:pt idx="4777">
                    <c:v>07:37:00</c:v>
                  </c:pt>
                  <c:pt idx="4778">
                    <c:v>07:38:00</c:v>
                  </c:pt>
                  <c:pt idx="4779">
                    <c:v>07:39:00</c:v>
                  </c:pt>
                  <c:pt idx="4780">
                    <c:v>07:40:00</c:v>
                  </c:pt>
                  <c:pt idx="4781">
                    <c:v>07:41:00</c:v>
                  </c:pt>
                  <c:pt idx="4782">
                    <c:v>07:42:00</c:v>
                  </c:pt>
                  <c:pt idx="4783">
                    <c:v>07:43:00</c:v>
                  </c:pt>
                  <c:pt idx="4784">
                    <c:v>07:44:00</c:v>
                  </c:pt>
                  <c:pt idx="4785">
                    <c:v>07:45:00</c:v>
                  </c:pt>
                  <c:pt idx="4786">
                    <c:v>07:46:00</c:v>
                  </c:pt>
                  <c:pt idx="4787">
                    <c:v>07:47:00</c:v>
                  </c:pt>
                  <c:pt idx="4788">
                    <c:v>07:48:00</c:v>
                  </c:pt>
                  <c:pt idx="4789">
                    <c:v>07:49:00</c:v>
                  </c:pt>
                  <c:pt idx="4790">
                    <c:v>07:50:00</c:v>
                  </c:pt>
                  <c:pt idx="4791">
                    <c:v>07:51:00</c:v>
                  </c:pt>
                  <c:pt idx="4792">
                    <c:v>07:52:00</c:v>
                  </c:pt>
                  <c:pt idx="4793">
                    <c:v>07:53:00</c:v>
                  </c:pt>
                  <c:pt idx="4794">
                    <c:v>07:54:00</c:v>
                  </c:pt>
                  <c:pt idx="4795">
                    <c:v>07:55:00</c:v>
                  </c:pt>
                  <c:pt idx="4796">
                    <c:v>07:56:00</c:v>
                  </c:pt>
                  <c:pt idx="4797">
                    <c:v>07:57:00</c:v>
                  </c:pt>
                  <c:pt idx="4798">
                    <c:v>07:58:00</c:v>
                  </c:pt>
                  <c:pt idx="4799">
                    <c:v>07:59:00</c:v>
                  </c:pt>
                  <c:pt idx="4800">
                    <c:v>08:00:00</c:v>
                  </c:pt>
                  <c:pt idx="4801">
                    <c:v>08:01:00</c:v>
                  </c:pt>
                  <c:pt idx="4802">
                    <c:v>08:02:00</c:v>
                  </c:pt>
                  <c:pt idx="4803">
                    <c:v>08:03:00</c:v>
                  </c:pt>
                  <c:pt idx="4804">
                    <c:v>08:04:00</c:v>
                  </c:pt>
                  <c:pt idx="4805">
                    <c:v>08:05:00</c:v>
                  </c:pt>
                  <c:pt idx="4806">
                    <c:v>08:06:00</c:v>
                  </c:pt>
                  <c:pt idx="4807">
                    <c:v>08:07:00</c:v>
                  </c:pt>
                  <c:pt idx="4808">
                    <c:v>08:08:00</c:v>
                  </c:pt>
                  <c:pt idx="4809">
                    <c:v>08:09:00</c:v>
                  </c:pt>
                  <c:pt idx="4810">
                    <c:v>08:10:00</c:v>
                  </c:pt>
                  <c:pt idx="4811">
                    <c:v>08:11:00</c:v>
                  </c:pt>
                  <c:pt idx="4812">
                    <c:v>08:12:00</c:v>
                  </c:pt>
                  <c:pt idx="4813">
                    <c:v>08:13:00</c:v>
                  </c:pt>
                  <c:pt idx="4814">
                    <c:v>08:14:00</c:v>
                  </c:pt>
                  <c:pt idx="4815">
                    <c:v>08:15:00</c:v>
                  </c:pt>
                  <c:pt idx="4816">
                    <c:v>08:16:00</c:v>
                  </c:pt>
                  <c:pt idx="4817">
                    <c:v>08:17:00</c:v>
                  </c:pt>
                  <c:pt idx="4818">
                    <c:v>08:18:00</c:v>
                  </c:pt>
                  <c:pt idx="4819">
                    <c:v>08:19:00</c:v>
                  </c:pt>
                  <c:pt idx="4820">
                    <c:v>08:20:00</c:v>
                  </c:pt>
                  <c:pt idx="4821">
                    <c:v>08:21:00</c:v>
                  </c:pt>
                  <c:pt idx="4822">
                    <c:v>08:22:00</c:v>
                  </c:pt>
                  <c:pt idx="4823">
                    <c:v>08:23:00</c:v>
                  </c:pt>
                  <c:pt idx="4824">
                    <c:v>08:24:00</c:v>
                  </c:pt>
                  <c:pt idx="4825">
                    <c:v>08:25:00</c:v>
                  </c:pt>
                  <c:pt idx="4826">
                    <c:v>08:26:00</c:v>
                  </c:pt>
                  <c:pt idx="4827">
                    <c:v>08:27:00</c:v>
                  </c:pt>
                  <c:pt idx="4828">
                    <c:v>08:28:00</c:v>
                  </c:pt>
                  <c:pt idx="4829">
                    <c:v>08:29:00</c:v>
                  </c:pt>
                  <c:pt idx="4830">
                    <c:v>08:30:00</c:v>
                  </c:pt>
                  <c:pt idx="4831">
                    <c:v>08:31:00</c:v>
                  </c:pt>
                  <c:pt idx="4832">
                    <c:v>08:32:00</c:v>
                  </c:pt>
                  <c:pt idx="4833">
                    <c:v>08:33:00</c:v>
                  </c:pt>
                  <c:pt idx="4834">
                    <c:v>08:34:00</c:v>
                  </c:pt>
                  <c:pt idx="4835">
                    <c:v>08:35:00</c:v>
                  </c:pt>
                  <c:pt idx="4836">
                    <c:v>08:36:00</c:v>
                  </c:pt>
                  <c:pt idx="4837">
                    <c:v>08:37:00</c:v>
                  </c:pt>
                  <c:pt idx="4838">
                    <c:v>08:38:00</c:v>
                  </c:pt>
                  <c:pt idx="4839">
                    <c:v>08:39:00</c:v>
                  </c:pt>
                  <c:pt idx="4840">
                    <c:v>08:40:00</c:v>
                  </c:pt>
                  <c:pt idx="4841">
                    <c:v>08:41:00</c:v>
                  </c:pt>
                  <c:pt idx="4842">
                    <c:v>08:42:00</c:v>
                  </c:pt>
                  <c:pt idx="4843">
                    <c:v>08:43:00</c:v>
                  </c:pt>
                  <c:pt idx="4844">
                    <c:v>08:44:00</c:v>
                  </c:pt>
                  <c:pt idx="4845">
                    <c:v>08:45:00</c:v>
                  </c:pt>
                  <c:pt idx="4846">
                    <c:v>08:46:00</c:v>
                  </c:pt>
                  <c:pt idx="4847">
                    <c:v>08:47:00</c:v>
                  </c:pt>
                  <c:pt idx="4848">
                    <c:v>08:48:00</c:v>
                  </c:pt>
                  <c:pt idx="4849">
                    <c:v>08:49:00</c:v>
                  </c:pt>
                  <c:pt idx="4850">
                    <c:v>08:50:00</c:v>
                  </c:pt>
                  <c:pt idx="4851">
                    <c:v>08:51:00</c:v>
                  </c:pt>
                  <c:pt idx="4852">
                    <c:v>08:52:00</c:v>
                  </c:pt>
                  <c:pt idx="4853">
                    <c:v>08:53:00</c:v>
                  </c:pt>
                  <c:pt idx="4854">
                    <c:v>08:54:00</c:v>
                  </c:pt>
                  <c:pt idx="4855">
                    <c:v>08:55:00</c:v>
                  </c:pt>
                  <c:pt idx="4856">
                    <c:v>08:56:00</c:v>
                  </c:pt>
                  <c:pt idx="4857">
                    <c:v>08:57:00</c:v>
                  </c:pt>
                  <c:pt idx="4858">
                    <c:v>08:58:00</c:v>
                  </c:pt>
                  <c:pt idx="4859">
                    <c:v>08:59:00</c:v>
                  </c:pt>
                  <c:pt idx="4860">
                    <c:v>09:00:00</c:v>
                  </c:pt>
                  <c:pt idx="4861">
                    <c:v>09:01:00</c:v>
                  </c:pt>
                  <c:pt idx="4862">
                    <c:v>09:02:00</c:v>
                  </c:pt>
                  <c:pt idx="4863">
                    <c:v>09:03:00</c:v>
                  </c:pt>
                  <c:pt idx="4864">
                    <c:v>09:04:00</c:v>
                  </c:pt>
                  <c:pt idx="4865">
                    <c:v>09:05:00</c:v>
                  </c:pt>
                  <c:pt idx="4866">
                    <c:v>09:06:00</c:v>
                  </c:pt>
                  <c:pt idx="4867">
                    <c:v>09:07:00</c:v>
                  </c:pt>
                  <c:pt idx="4868">
                    <c:v>09:08:00</c:v>
                  </c:pt>
                  <c:pt idx="4869">
                    <c:v>09:09:00</c:v>
                  </c:pt>
                  <c:pt idx="4870">
                    <c:v>09:10:00</c:v>
                  </c:pt>
                  <c:pt idx="4871">
                    <c:v>09:11:00</c:v>
                  </c:pt>
                  <c:pt idx="4872">
                    <c:v>09:12:00</c:v>
                  </c:pt>
                  <c:pt idx="4873">
                    <c:v>09:13:00</c:v>
                  </c:pt>
                  <c:pt idx="4874">
                    <c:v>09:14:00</c:v>
                  </c:pt>
                  <c:pt idx="4875">
                    <c:v>09:15:00</c:v>
                  </c:pt>
                  <c:pt idx="4876">
                    <c:v>09:16:00</c:v>
                  </c:pt>
                  <c:pt idx="4877">
                    <c:v>09:17:00</c:v>
                  </c:pt>
                  <c:pt idx="4878">
                    <c:v>09:18:00</c:v>
                  </c:pt>
                  <c:pt idx="4879">
                    <c:v>09:19:00</c:v>
                  </c:pt>
                  <c:pt idx="4880">
                    <c:v>09:20:00</c:v>
                  </c:pt>
                  <c:pt idx="4881">
                    <c:v>09:21:00</c:v>
                  </c:pt>
                  <c:pt idx="4882">
                    <c:v>09:22:00</c:v>
                  </c:pt>
                  <c:pt idx="4883">
                    <c:v>09:23:00</c:v>
                  </c:pt>
                  <c:pt idx="4884">
                    <c:v>09:24:00</c:v>
                  </c:pt>
                  <c:pt idx="4885">
                    <c:v>09:25:00</c:v>
                  </c:pt>
                  <c:pt idx="4886">
                    <c:v>09:26:00</c:v>
                  </c:pt>
                  <c:pt idx="4887">
                    <c:v>09:27:00</c:v>
                  </c:pt>
                  <c:pt idx="4888">
                    <c:v>09:28:00</c:v>
                  </c:pt>
                  <c:pt idx="4889">
                    <c:v>09:29:00</c:v>
                  </c:pt>
                  <c:pt idx="4890">
                    <c:v>09:30:00</c:v>
                  </c:pt>
                  <c:pt idx="4891">
                    <c:v>09:31:00</c:v>
                  </c:pt>
                  <c:pt idx="4892">
                    <c:v>09:32:00</c:v>
                  </c:pt>
                  <c:pt idx="4893">
                    <c:v>09:33:00</c:v>
                  </c:pt>
                  <c:pt idx="4894">
                    <c:v>09:34:00</c:v>
                  </c:pt>
                  <c:pt idx="4895">
                    <c:v>09:35:00</c:v>
                  </c:pt>
                  <c:pt idx="4896">
                    <c:v>09:36:00</c:v>
                  </c:pt>
                  <c:pt idx="4897">
                    <c:v>09:37:00</c:v>
                  </c:pt>
                  <c:pt idx="4898">
                    <c:v>09:38:00</c:v>
                  </c:pt>
                  <c:pt idx="4899">
                    <c:v>09:39:00</c:v>
                  </c:pt>
                  <c:pt idx="4900">
                    <c:v>09:40:00</c:v>
                  </c:pt>
                  <c:pt idx="4901">
                    <c:v>09:41:00</c:v>
                  </c:pt>
                  <c:pt idx="4902">
                    <c:v>09:42:00</c:v>
                  </c:pt>
                  <c:pt idx="4903">
                    <c:v>09:43:00</c:v>
                  </c:pt>
                  <c:pt idx="4904">
                    <c:v>09:44:00</c:v>
                  </c:pt>
                  <c:pt idx="4905">
                    <c:v>09:45:00</c:v>
                  </c:pt>
                  <c:pt idx="4906">
                    <c:v>09:46:00</c:v>
                  </c:pt>
                  <c:pt idx="4907">
                    <c:v>09:47:00</c:v>
                  </c:pt>
                  <c:pt idx="4908">
                    <c:v>09:48:00</c:v>
                  </c:pt>
                  <c:pt idx="4909">
                    <c:v>09:49:00</c:v>
                  </c:pt>
                  <c:pt idx="4910">
                    <c:v>09:50:00</c:v>
                  </c:pt>
                  <c:pt idx="4911">
                    <c:v>09:51:00</c:v>
                  </c:pt>
                  <c:pt idx="4912">
                    <c:v>09:52:00</c:v>
                  </c:pt>
                  <c:pt idx="4913">
                    <c:v>09:53:00</c:v>
                  </c:pt>
                  <c:pt idx="4914">
                    <c:v>09:54:00</c:v>
                  </c:pt>
                  <c:pt idx="4915">
                    <c:v>09:55:00</c:v>
                  </c:pt>
                  <c:pt idx="4916">
                    <c:v>09:56:00</c:v>
                  </c:pt>
                  <c:pt idx="4917">
                    <c:v>09:57:00</c:v>
                  </c:pt>
                  <c:pt idx="4918">
                    <c:v>09:58:00</c:v>
                  </c:pt>
                  <c:pt idx="4919">
                    <c:v>09:59:00</c:v>
                  </c:pt>
                  <c:pt idx="4920">
                    <c:v>10:00:00</c:v>
                  </c:pt>
                  <c:pt idx="4921">
                    <c:v>10:01:00</c:v>
                  </c:pt>
                  <c:pt idx="4922">
                    <c:v>10:02:00</c:v>
                  </c:pt>
                  <c:pt idx="4923">
                    <c:v>10:03:00</c:v>
                  </c:pt>
                  <c:pt idx="4924">
                    <c:v>10:04:00</c:v>
                  </c:pt>
                  <c:pt idx="4925">
                    <c:v>10:05:00</c:v>
                  </c:pt>
                  <c:pt idx="4926">
                    <c:v>10:06:00</c:v>
                  </c:pt>
                  <c:pt idx="4927">
                    <c:v>10:07:00</c:v>
                  </c:pt>
                  <c:pt idx="4928">
                    <c:v>10:08:00</c:v>
                  </c:pt>
                  <c:pt idx="4929">
                    <c:v>10:09:00</c:v>
                  </c:pt>
                  <c:pt idx="4930">
                    <c:v>10:10:00</c:v>
                  </c:pt>
                  <c:pt idx="4931">
                    <c:v>10:11:00</c:v>
                  </c:pt>
                  <c:pt idx="4932">
                    <c:v>10:12:00</c:v>
                  </c:pt>
                  <c:pt idx="4933">
                    <c:v>10:13:00</c:v>
                  </c:pt>
                  <c:pt idx="4934">
                    <c:v>10:14:00</c:v>
                  </c:pt>
                  <c:pt idx="4935">
                    <c:v>10:15:00</c:v>
                  </c:pt>
                  <c:pt idx="4936">
                    <c:v>10:16:00</c:v>
                  </c:pt>
                  <c:pt idx="4937">
                    <c:v>10:17:00</c:v>
                  </c:pt>
                  <c:pt idx="4938">
                    <c:v>10:18:00</c:v>
                  </c:pt>
                  <c:pt idx="4939">
                    <c:v>10:19:00</c:v>
                  </c:pt>
                  <c:pt idx="4940">
                    <c:v>10:20:00</c:v>
                  </c:pt>
                  <c:pt idx="4941">
                    <c:v>10:21:00</c:v>
                  </c:pt>
                  <c:pt idx="4942">
                    <c:v>10:22:00</c:v>
                  </c:pt>
                  <c:pt idx="4943">
                    <c:v>10:23:00</c:v>
                  </c:pt>
                  <c:pt idx="4944">
                    <c:v>10:24:00</c:v>
                  </c:pt>
                  <c:pt idx="4945">
                    <c:v>10:25:00</c:v>
                  </c:pt>
                  <c:pt idx="4946">
                    <c:v>10:26:00</c:v>
                  </c:pt>
                  <c:pt idx="4947">
                    <c:v>10:27:00</c:v>
                  </c:pt>
                  <c:pt idx="4948">
                    <c:v>10:28:00</c:v>
                  </c:pt>
                  <c:pt idx="4949">
                    <c:v>10:29:00</c:v>
                  </c:pt>
                  <c:pt idx="4950">
                    <c:v>10:30:00</c:v>
                  </c:pt>
                  <c:pt idx="4951">
                    <c:v>10:31:00</c:v>
                  </c:pt>
                  <c:pt idx="4952">
                    <c:v>10:32:00</c:v>
                  </c:pt>
                  <c:pt idx="4953">
                    <c:v>10:33:00</c:v>
                  </c:pt>
                  <c:pt idx="4954">
                    <c:v>10:34:00</c:v>
                  </c:pt>
                  <c:pt idx="4955">
                    <c:v>10:35:00</c:v>
                  </c:pt>
                  <c:pt idx="4956">
                    <c:v>10:36:00</c:v>
                  </c:pt>
                  <c:pt idx="4957">
                    <c:v>10:37:00</c:v>
                  </c:pt>
                  <c:pt idx="4958">
                    <c:v>10:38:00</c:v>
                  </c:pt>
                  <c:pt idx="4959">
                    <c:v>10:39:00</c:v>
                  </c:pt>
                  <c:pt idx="4960">
                    <c:v>10:40:00</c:v>
                  </c:pt>
                  <c:pt idx="4961">
                    <c:v>10:41:00</c:v>
                  </c:pt>
                  <c:pt idx="4962">
                    <c:v>10:42:00</c:v>
                  </c:pt>
                  <c:pt idx="4963">
                    <c:v>10:43:00</c:v>
                  </c:pt>
                  <c:pt idx="4964">
                    <c:v>10:44:00</c:v>
                  </c:pt>
                  <c:pt idx="4965">
                    <c:v>10:45:00</c:v>
                  </c:pt>
                  <c:pt idx="4966">
                    <c:v>10:46:00</c:v>
                  </c:pt>
                  <c:pt idx="4967">
                    <c:v>10:47:00</c:v>
                  </c:pt>
                  <c:pt idx="4968">
                    <c:v>10:48:00</c:v>
                  </c:pt>
                  <c:pt idx="4969">
                    <c:v>10:49:00</c:v>
                  </c:pt>
                  <c:pt idx="4970">
                    <c:v>10:50:00</c:v>
                  </c:pt>
                  <c:pt idx="4971">
                    <c:v>10:51:00</c:v>
                  </c:pt>
                  <c:pt idx="4972">
                    <c:v>10:52:00</c:v>
                  </c:pt>
                  <c:pt idx="4973">
                    <c:v>10:53:00</c:v>
                  </c:pt>
                  <c:pt idx="4974">
                    <c:v>10:54:00</c:v>
                  </c:pt>
                  <c:pt idx="4975">
                    <c:v>10:55:00</c:v>
                  </c:pt>
                  <c:pt idx="4976">
                    <c:v>10:56:00</c:v>
                  </c:pt>
                  <c:pt idx="4977">
                    <c:v>10:57:00</c:v>
                  </c:pt>
                  <c:pt idx="4978">
                    <c:v>10:58:00</c:v>
                  </c:pt>
                  <c:pt idx="4979">
                    <c:v>10:59:00</c:v>
                  </c:pt>
                  <c:pt idx="4980">
                    <c:v>11:00:00</c:v>
                  </c:pt>
                  <c:pt idx="4981">
                    <c:v>11:01:00</c:v>
                  </c:pt>
                  <c:pt idx="4982">
                    <c:v>11:02:00</c:v>
                  </c:pt>
                  <c:pt idx="4983">
                    <c:v>11:03:00</c:v>
                  </c:pt>
                  <c:pt idx="4984">
                    <c:v>11:04:00</c:v>
                  </c:pt>
                  <c:pt idx="4985">
                    <c:v>11:05:00</c:v>
                  </c:pt>
                  <c:pt idx="4986">
                    <c:v>11:06:00</c:v>
                  </c:pt>
                  <c:pt idx="4987">
                    <c:v>11:07:00</c:v>
                  </c:pt>
                  <c:pt idx="4988">
                    <c:v>11:08:00</c:v>
                  </c:pt>
                  <c:pt idx="4989">
                    <c:v>11:09:00</c:v>
                  </c:pt>
                  <c:pt idx="4990">
                    <c:v>11:10:00</c:v>
                  </c:pt>
                  <c:pt idx="4991">
                    <c:v>11:11:00</c:v>
                  </c:pt>
                  <c:pt idx="4992">
                    <c:v>11:12:00</c:v>
                  </c:pt>
                  <c:pt idx="4993">
                    <c:v>11:13:00</c:v>
                  </c:pt>
                  <c:pt idx="4994">
                    <c:v>11:14:00</c:v>
                  </c:pt>
                  <c:pt idx="4995">
                    <c:v>11:15:00</c:v>
                  </c:pt>
                  <c:pt idx="4996">
                    <c:v>11:16:00</c:v>
                  </c:pt>
                  <c:pt idx="4997">
                    <c:v>11:17:00</c:v>
                  </c:pt>
                  <c:pt idx="4998">
                    <c:v>11:18:00</c:v>
                  </c:pt>
                  <c:pt idx="4999">
                    <c:v>11:19:00</c:v>
                  </c:pt>
                  <c:pt idx="5000">
                    <c:v>11:20:00</c:v>
                  </c:pt>
                  <c:pt idx="5001">
                    <c:v>11:21:00</c:v>
                  </c:pt>
                  <c:pt idx="5002">
                    <c:v>11:22:00</c:v>
                  </c:pt>
                  <c:pt idx="5003">
                    <c:v>11:23:00</c:v>
                  </c:pt>
                  <c:pt idx="5004">
                    <c:v>11:24:00</c:v>
                  </c:pt>
                  <c:pt idx="5005">
                    <c:v>11:25:00</c:v>
                  </c:pt>
                  <c:pt idx="5006">
                    <c:v>11:26:00</c:v>
                  </c:pt>
                  <c:pt idx="5007">
                    <c:v>11:27:00</c:v>
                  </c:pt>
                  <c:pt idx="5008">
                    <c:v>11:28:00</c:v>
                  </c:pt>
                  <c:pt idx="5009">
                    <c:v>11:29:00</c:v>
                  </c:pt>
                  <c:pt idx="5010">
                    <c:v>11:30:00</c:v>
                  </c:pt>
                  <c:pt idx="5011">
                    <c:v>11:31:00</c:v>
                  </c:pt>
                  <c:pt idx="5012">
                    <c:v>11:32:00</c:v>
                  </c:pt>
                  <c:pt idx="5013">
                    <c:v>11:33:00</c:v>
                  </c:pt>
                  <c:pt idx="5014">
                    <c:v>11:34:00</c:v>
                  </c:pt>
                  <c:pt idx="5015">
                    <c:v>11:35:00</c:v>
                  </c:pt>
                  <c:pt idx="5016">
                    <c:v>11:36:00</c:v>
                  </c:pt>
                  <c:pt idx="5017">
                    <c:v>11:37:00</c:v>
                  </c:pt>
                  <c:pt idx="5018">
                    <c:v>11:38:00</c:v>
                  </c:pt>
                  <c:pt idx="5019">
                    <c:v>11:39:00</c:v>
                  </c:pt>
                  <c:pt idx="5020">
                    <c:v>11:40:00</c:v>
                  </c:pt>
                  <c:pt idx="5021">
                    <c:v>11:41:00</c:v>
                  </c:pt>
                  <c:pt idx="5022">
                    <c:v>11:42:00</c:v>
                  </c:pt>
                  <c:pt idx="5023">
                    <c:v>11:43:00</c:v>
                  </c:pt>
                  <c:pt idx="5024">
                    <c:v>11:44:00</c:v>
                  </c:pt>
                  <c:pt idx="5025">
                    <c:v>11:45:00</c:v>
                  </c:pt>
                  <c:pt idx="5026">
                    <c:v>11:46:00</c:v>
                  </c:pt>
                  <c:pt idx="5027">
                    <c:v>11:47:00</c:v>
                  </c:pt>
                  <c:pt idx="5028">
                    <c:v>11:48:00</c:v>
                  </c:pt>
                  <c:pt idx="5029">
                    <c:v>11:49:00</c:v>
                  </c:pt>
                  <c:pt idx="5030">
                    <c:v>11:50:00</c:v>
                  </c:pt>
                  <c:pt idx="5031">
                    <c:v>11:51:00</c:v>
                  </c:pt>
                  <c:pt idx="5032">
                    <c:v>11:52:00</c:v>
                  </c:pt>
                  <c:pt idx="5033">
                    <c:v>11:53:00</c:v>
                  </c:pt>
                  <c:pt idx="5034">
                    <c:v>11:54:00</c:v>
                  </c:pt>
                  <c:pt idx="5035">
                    <c:v>11:55:00</c:v>
                  </c:pt>
                  <c:pt idx="5036">
                    <c:v>11:56:00</c:v>
                  </c:pt>
                  <c:pt idx="5037">
                    <c:v>11:57:00</c:v>
                  </c:pt>
                  <c:pt idx="5038">
                    <c:v>11:58:00</c:v>
                  </c:pt>
                  <c:pt idx="5039">
                    <c:v>11:59:00</c:v>
                  </c:pt>
                  <c:pt idx="5040">
                    <c:v>12:00:00</c:v>
                  </c:pt>
                  <c:pt idx="5041">
                    <c:v>12:01:00</c:v>
                  </c:pt>
                  <c:pt idx="5042">
                    <c:v>12:02:00</c:v>
                  </c:pt>
                  <c:pt idx="5043">
                    <c:v>12:03:00</c:v>
                  </c:pt>
                  <c:pt idx="5044">
                    <c:v>12:04:00</c:v>
                  </c:pt>
                  <c:pt idx="5045">
                    <c:v>12:05:00</c:v>
                  </c:pt>
                  <c:pt idx="5046">
                    <c:v>12:06:00</c:v>
                  </c:pt>
                  <c:pt idx="5047">
                    <c:v>12:07:00</c:v>
                  </c:pt>
                  <c:pt idx="5048">
                    <c:v>12:08:00</c:v>
                  </c:pt>
                  <c:pt idx="5049">
                    <c:v>12:09:00</c:v>
                  </c:pt>
                  <c:pt idx="5050">
                    <c:v>12:10:00</c:v>
                  </c:pt>
                  <c:pt idx="5051">
                    <c:v>12:11:00</c:v>
                  </c:pt>
                  <c:pt idx="5052">
                    <c:v>12:12:00</c:v>
                  </c:pt>
                  <c:pt idx="5053">
                    <c:v>12:13:00</c:v>
                  </c:pt>
                  <c:pt idx="5054">
                    <c:v>12:14:00</c:v>
                  </c:pt>
                  <c:pt idx="5055">
                    <c:v>12:15:00</c:v>
                  </c:pt>
                  <c:pt idx="5056">
                    <c:v>12:16:00</c:v>
                  </c:pt>
                  <c:pt idx="5057">
                    <c:v>12:17:00</c:v>
                  </c:pt>
                  <c:pt idx="5058">
                    <c:v>12:18:00</c:v>
                  </c:pt>
                  <c:pt idx="5059">
                    <c:v>12:19:00</c:v>
                  </c:pt>
                  <c:pt idx="5060">
                    <c:v>12:20:00</c:v>
                  </c:pt>
                  <c:pt idx="5061">
                    <c:v>12:21:00</c:v>
                  </c:pt>
                  <c:pt idx="5062">
                    <c:v>12:22:00</c:v>
                  </c:pt>
                  <c:pt idx="5063">
                    <c:v>12:23:00</c:v>
                  </c:pt>
                  <c:pt idx="5064">
                    <c:v>12:24:00</c:v>
                  </c:pt>
                  <c:pt idx="5065">
                    <c:v>12:25:00</c:v>
                  </c:pt>
                  <c:pt idx="5066">
                    <c:v>12:26:00</c:v>
                  </c:pt>
                  <c:pt idx="5067">
                    <c:v>12:27:00</c:v>
                  </c:pt>
                  <c:pt idx="5068">
                    <c:v>12:28:00</c:v>
                  </c:pt>
                  <c:pt idx="5069">
                    <c:v>12:29:00</c:v>
                  </c:pt>
                  <c:pt idx="5070">
                    <c:v>12:30:00</c:v>
                  </c:pt>
                  <c:pt idx="5071">
                    <c:v>12:31:00</c:v>
                  </c:pt>
                  <c:pt idx="5072">
                    <c:v>12:32:00</c:v>
                  </c:pt>
                  <c:pt idx="5073">
                    <c:v>12:33:00</c:v>
                  </c:pt>
                  <c:pt idx="5074">
                    <c:v>12:34:00</c:v>
                  </c:pt>
                  <c:pt idx="5075">
                    <c:v>12:35:00</c:v>
                  </c:pt>
                  <c:pt idx="5076">
                    <c:v>12:36:00</c:v>
                  </c:pt>
                  <c:pt idx="5077">
                    <c:v>12:37:00</c:v>
                  </c:pt>
                  <c:pt idx="5078">
                    <c:v>12:38:00</c:v>
                  </c:pt>
                  <c:pt idx="5079">
                    <c:v>12:39:00</c:v>
                  </c:pt>
                  <c:pt idx="5080">
                    <c:v>12:40:00</c:v>
                  </c:pt>
                  <c:pt idx="5081">
                    <c:v>12:41:00</c:v>
                  </c:pt>
                  <c:pt idx="5082">
                    <c:v>12:42:00</c:v>
                  </c:pt>
                  <c:pt idx="5083">
                    <c:v>12:43:00</c:v>
                  </c:pt>
                  <c:pt idx="5084">
                    <c:v>12:44:00</c:v>
                  </c:pt>
                  <c:pt idx="5085">
                    <c:v>12:45:00</c:v>
                  </c:pt>
                  <c:pt idx="5086">
                    <c:v>12:46:00</c:v>
                  </c:pt>
                  <c:pt idx="5087">
                    <c:v>12:47:00</c:v>
                  </c:pt>
                  <c:pt idx="5088">
                    <c:v>12:48:00</c:v>
                  </c:pt>
                  <c:pt idx="5089">
                    <c:v>12:49:00</c:v>
                  </c:pt>
                  <c:pt idx="5090">
                    <c:v>12:50:00</c:v>
                  </c:pt>
                  <c:pt idx="5091">
                    <c:v>12:51:00</c:v>
                  </c:pt>
                  <c:pt idx="5092">
                    <c:v>12:52:00</c:v>
                  </c:pt>
                  <c:pt idx="5093">
                    <c:v>12:53:00</c:v>
                  </c:pt>
                  <c:pt idx="5094">
                    <c:v>12:54:00</c:v>
                  </c:pt>
                  <c:pt idx="5095">
                    <c:v>12:55:00</c:v>
                  </c:pt>
                  <c:pt idx="5096">
                    <c:v>12:56:00</c:v>
                  </c:pt>
                  <c:pt idx="5097">
                    <c:v>12:57:00</c:v>
                  </c:pt>
                  <c:pt idx="5098">
                    <c:v>12:58:00</c:v>
                  </c:pt>
                  <c:pt idx="5099">
                    <c:v>12:59:00</c:v>
                  </c:pt>
                  <c:pt idx="5100">
                    <c:v>13:00:00</c:v>
                  </c:pt>
                  <c:pt idx="5101">
                    <c:v>13:01:00</c:v>
                  </c:pt>
                  <c:pt idx="5102">
                    <c:v>13:02:00</c:v>
                  </c:pt>
                  <c:pt idx="5103">
                    <c:v>13:03:00</c:v>
                  </c:pt>
                  <c:pt idx="5104">
                    <c:v>13:04:00</c:v>
                  </c:pt>
                  <c:pt idx="5105">
                    <c:v>13:05:00</c:v>
                  </c:pt>
                  <c:pt idx="5106">
                    <c:v>13:06:00</c:v>
                  </c:pt>
                  <c:pt idx="5107">
                    <c:v>13:07:00</c:v>
                  </c:pt>
                  <c:pt idx="5108">
                    <c:v>13:08:00</c:v>
                  </c:pt>
                  <c:pt idx="5109">
                    <c:v>13:09:00</c:v>
                  </c:pt>
                  <c:pt idx="5110">
                    <c:v>13:10:00</c:v>
                  </c:pt>
                  <c:pt idx="5111">
                    <c:v>13:11:00</c:v>
                  </c:pt>
                  <c:pt idx="5112">
                    <c:v>13:12:00</c:v>
                  </c:pt>
                  <c:pt idx="5113">
                    <c:v>13:13:00</c:v>
                  </c:pt>
                  <c:pt idx="5114">
                    <c:v>13:14:00</c:v>
                  </c:pt>
                  <c:pt idx="5115">
                    <c:v>13:15:00</c:v>
                  </c:pt>
                  <c:pt idx="5116">
                    <c:v>13:16:00</c:v>
                  </c:pt>
                  <c:pt idx="5117">
                    <c:v>13:17:00</c:v>
                  </c:pt>
                  <c:pt idx="5118">
                    <c:v>13:18:00</c:v>
                  </c:pt>
                  <c:pt idx="5119">
                    <c:v>13:19:00</c:v>
                  </c:pt>
                  <c:pt idx="5120">
                    <c:v>13:20:00</c:v>
                  </c:pt>
                  <c:pt idx="5121">
                    <c:v>13:21:00</c:v>
                  </c:pt>
                  <c:pt idx="5122">
                    <c:v>13:22:00</c:v>
                  </c:pt>
                  <c:pt idx="5123">
                    <c:v>13:23:00</c:v>
                  </c:pt>
                  <c:pt idx="5124">
                    <c:v>13:24:00</c:v>
                  </c:pt>
                  <c:pt idx="5125">
                    <c:v>13:25:00</c:v>
                  </c:pt>
                  <c:pt idx="5126">
                    <c:v>13:26:00</c:v>
                  </c:pt>
                  <c:pt idx="5127">
                    <c:v>13:27:00</c:v>
                  </c:pt>
                  <c:pt idx="5128">
                    <c:v>13:28:00</c:v>
                  </c:pt>
                  <c:pt idx="5129">
                    <c:v>13:29:00</c:v>
                  </c:pt>
                  <c:pt idx="5130">
                    <c:v>13:30:00</c:v>
                  </c:pt>
                  <c:pt idx="5131">
                    <c:v>13:31:00</c:v>
                  </c:pt>
                  <c:pt idx="5132">
                    <c:v>13:32:00</c:v>
                  </c:pt>
                  <c:pt idx="5133">
                    <c:v>13:33:00</c:v>
                  </c:pt>
                  <c:pt idx="5134">
                    <c:v>13:34:00</c:v>
                  </c:pt>
                  <c:pt idx="5135">
                    <c:v>13:35:00</c:v>
                  </c:pt>
                  <c:pt idx="5136">
                    <c:v>13:36:00</c:v>
                  </c:pt>
                  <c:pt idx="5137">
                    <c:v>13:37:00</c:v>
                  </c:pt>
                  <c:pt idx="5138">
                    <c:v>13:38:00</c:v>
                  </c:pt>
                  <c:pt idx="5139">
                    <c:v>13:39:00</c:v>
                  </c:pt>
                  <c:pt idx="5140">
                    <c:v>13:40:00</c:v>
                  </c:pt>
                  <c:pt idx="5141">
                    <c:v>13:41:00</c:v>
                  </c:pt>
                  <c:pt idx="5142">
                    <c:v>13:42:00</c:v>
                  </c:pt>
                  <c:pt idx="5143">
                    <c:v>13:43:00</c:v>
                  </c:pt>
                  <c:pt idx="5144">
                    <c:v>13:44:00</c:v>
                  </c:pt>
                  <c:pt idx="5145">
                    <c:v>13:45:00</c:v>
                  </c:pt>
                  <c:pt idx="5146">
                    <c:v>13:46:00</c:v>
                  </c:pt>
                  <c:pt idx="5147">
                    <c:v>13:47:00</c:v>
                  </c:pt>
                  <c:pt idx="5148">
                    <c:v>13:48:00</c:v>
                  </c:pt>
                  <c:pt idx="5149">
                    <c:v>13:49:00</c:v>
                  </c:pt>
                  <c:pt idx="5150">
                    <c:v>13:50:00</c:v>
                  </c:pt>
                  <c:pt idx="5151">
                    <c:v>13:51:00</c:v>
                  </c:pt>
                  <c:pt idx="5152">
                    <c:v>13:52:00</c:v>
                  </c:pt>
                  <c:pt idx="5153">
                    <c:v>13:53:00</c:v>
                  </c:pt>
                  <c:pt idx="5154">
                    <c:v>13:54:00</c:v>
                  </c:pt>
                  <c:pt idx="5155">
                    <c:v>13:55:00</c:v>
                  </c:pt>
                  <c:pt idx="5156">
                    <c:v>13:56:00</c:v>
                  </c:pt>
                  <c:pt idx="5157">
                    <c:v>13:57:00</c:v>
                  </c:pt>
                  <c:pt idx="5158">
                    <c:v>13:58:00</c:v>
                  </c:pt>
                  <c:pt idx="5159">
                    <c:v>13:59:00</c:v>
                  </c:pt>
                  <c:pt idx="5160">
                    <c:v>14:00:00</c:v>
                  </c:pt>
                  <c:pt idx="5161">
                    <c:v>14:01:00</c:v>
                  </c:pt>
                  <c:pt idx="5162">
                    <c:v>14:02:00</c:v>
                  </c:pt>
                  <c:pt idx="5163">
                    <c:v>14:03:00</c:v>
                  </c:pt>
                  <c:pt idx="5164">
                    <c:v>14:04:00</c:v>
                  </c:pt>
                  <c:pt idx="5165">
                    <c:v>14:05:00</c:v>
                  </c:pt>
                  <c:pt idx="5166">
                    <c:v>14:06:00</c:v>
                  </c:pt>
                  <c:pt idx="5167">
                    <c:v>14:07:00</c:v>
                  </c:pt>
                  <c:pt idx="5168">
                    <c:v>14:08:00</c:v>
                  </c:pt>
                  <c:pt idx="5169">
                    <c:v>14:09:00</c:v>
                  </c:pt>
                  <c:pt idx="5170">
                    <c:v>14:10:00</c:v>
                  </c:pt>
                  <c:pt idx="5171">
                    <c:v>14:11:00</c:v>
                  </c:pt>
                  <c:pt idx="5172">
                    <c:v>14:12:00</c:v>
                  </c:pt>
                  <c:pt idx="5173">
                    <c:v>14:13:00</c:v>
                  </c:pt>
                  <c:pt idx="5174">
                    <c:v>14:14:00</c:v>
                  </c:pt>
                  <c:pt idx="5175">
                    <c:v>14:15:00</c:v>
                  </c:pt>
                  <c:pt idx="5176">
                    <c:v>14:16:00</c:v>
                  </c:pt>
                  <c:pt idx="5177">
                    <c:v>14:17:00</c:v>
                  </c:pt>
                  <c:pt idx="5178">
                    <c:v>14:18:00</c:v>
                  </c:pt>
                  <c:pt idx="5179">
                    <c:v>14:19:00</c:v>
                  </c:pt>
                  <c:pt idx="5180">
                    <c:v>14:20:00</c:v>
                  </c:pt>
                  <c:pt idx="5181">
                    <c:v>14:21:00</c:v>
                  </c:pt>
                  <c:pt idx="5182">
                    <c:v>14:22:00</c:v>
                  </c:pt>
                  <c:pt idx="5183">
                    <c:v>14:23:00</c:v>
                  </c:pt>
                  <c:pt idx="5184">
                    <c:v>14:24:00</c:v>
                  </c:pt>
                  <c:pt idx="5185">
                    <c:v>14:25:00</c:v>
                  </c:pt>
                  <c:pt idx="5186">
                    <c:v>14:26:00</c:v>
                  </c:pt>
                  <c:pt idx="5187">
                    <c:v>14:27:00</c:v>
                  </c:pt>
                  <c:pt idx="5188">
                    <c:v>14:28:00</c:v>
                  </c:pt>
                  <c:pt idx="5189">
                    <c:v>14:29:00</c:v>
                  </c:pt>
                  <c:pt idx="5190">
                    <c:v>14:30:00</c:v>
                  </c:pt>
                  <c:pt idx="5191">
                    <c:v>14:31:00</c:v>
                  </c:pt>
                  <c:pt idx="5192">
                    <c:v>14:32:00</c:v>
                  </c:pt>
                  <c:pt idx="5193">
                    <c:v>14:33:00</c:v>
                  </c:pt>
                  <c:pt idx="5194">
                    <c:v>14:34:00</c:v>
                  </c:pt>
                  <c:pt idx="5195">
                    <c:v>14:35:00</c:v>
                  </c:pt>
                  <c:pt idx="5196">
                    <c:v>14:36:00</c:v>
                  </c:pt>
                  <c:pt idx="5197">
                    <c:v>14:37:00</c:v>
                  </c:pt>
                  <c:pt idx="5198">
                    <c:v>14:38:00</c:v>
                  </c:pt>
                  <c:pt idx="5199">
                    <c:v>14:39:00</c:v>
                  </c:pt>
                  <c:pt idx="5200">
                    <c:v>14:40:00</c:v>
                  </c:pt>
                  <c:pt idx="5201">
                    <c:v>14:41:00</c:v>
                  </c:pt>
                  <c:pt idx="5202">
                    <c:v>14:42:00</c:v>
                  </c:pt>
                  <c:pt idx="5203">
                    <c:v>14:43:00</c:v>
                  </c:pt>
                  <c:pt idx="5204">
                    <c:v>14:44:00</c:v>
                  </c:pt>
                  <c:pt idx="5205">
                    <c:v>14:45:00</c:v>
                  </c:pt>
                  <c:pt idx="5206">
                    <c:v>14:46:00</c:v>
                  </c:pt>
                  <c:pt idx="5207">
                    <c:v>14:47:00</c:v>
                  </c:pt>
                  <c:pt idx="5208">
                    <c:v>14:48:00</c:v>
                  </c:pt>
                  <c:pt idx="5209">
                    <c:v>14:49:00</c:v>
                  </c:pt>
                  <c:pt idx="5210">
                    <c:v>14:50:00</c:v>
                  </c:pt>
                  <c:pt idx="5211">
                    <c:v>14:51:00</c:v>
                  </c:pt>
                  <c:pt idx="5212">
                    <c:v>14:52:00</c:v>
                  </c:pt>
                  <c:pt idx="5213">
                    <c:v>14:53:00</c:v>
                  </c:pt>
                  <c:pt idx="5214">
                    <c:v>14:54:00</c:v>
                  </c:pt>
                  <c:pt idx="5215">
                    <c:v>14:55:00</c:v>
                  </c:pt>
                  <c:pt idx="5216">
                    <c:v>14:56:00</c:v>
                  </c:pt>
                  <c:pt idx="5217">
                    <c:v>14:57:00</c:v>
                  </c:pt>
                  <c:pt idx="5218">
                    <c:v>14:58:00</c:v>
                  </c:pt>
                  <c:pt idx="5219">
                    <c:v>14:59:00</c:v>
                  </c:pt>
                  <c:pt idx="5220">
                    <c:v>15:00:00</c:v>
                  </c:pt>
                  <c:pt idx="5221">
                    <c:v>15:01:00</c:v>
                  </c:pt>
                  <c:pt idx="5222">
                    <c:v>15:02:00</c:v>
                  </c:pt>
                  <c:pt idx="5223">
                    <c:v>15:03:00</c:v>
                  </c:pt>
                  <c:pt idx="5224">
                    <c:v>15:04:00</c:v>
                  </c:pt>
                  <c:pt idx="5225">
                    <c:v>15:05:00</c:v>
                  </c:pt>
                  <c:pt idx="5226">
                    <c:v>15:06:00</c:v>
                  </c:pt>
                  <c:pt idx="5227">
                    <c:v>15:07:00</c:v>
                  </c:pt>
                  <c:pt idx="5228">
                    <c:v>15:08:00</c:v>
                  </c:pt>
                  <c:pt idx="5229">
                    <c:v>15:09:00</c:v>
                  </c:pt>
                  <c:pt idx="5230">
                    <c:v>15:10:00</c:v>
                  </c:pt>
                  <c:pt idx="5231">
                    <c:v>15:11:00</c:v>
                  </c:pt>
                  <c:pt idx="5232">
                    <c:v>15:12:00</c:v>
                  </c:pt>
                  <c:pt idx="5233">
                    <c:v>15:13:00</c:v>
                  </c:pt>
                  <c:pt idx="5234">
                    <c:v>15:14:00</c:v>
                  </c:pt>
                  <c:pt idx="5235">
                    <c:v>15:15:00</c:v>
                  </c:pt>
                  <c:pt idx="5236">
                    <c:v>15:16:00</c:v>
                  </c:pt>
                  <c:pt idx="5237">
                    <c:v>15:17:00</c:v>
                  </c:pt>
                  <c:pt idx="5238">
                    <c:v>15:18:00</c:v>
                  </c:pt>
                  <c:pt idx="5239">
                    <c:v>15:19:00</c:v>
                  </c:pt>
                  <c:pt idx="5240">
                    <c:v>15:20:00</c:v>
                  </c:pt>
                  <c:pt idx="5241">
                    <c:v>15:21:00</c:v>
                  </c:pt>
                  <c:pt idx="5242">
                    <c:v>15:22:00</c:v>
                  </c:pt>
                  <c:pt idx="5243">
                    <c:v>15:23:00</c:v>
                  </c:pt>
                  <c:pt idx="5244">
                    <c:v>15:24:00</c:v>
                  </c:pt>
                  <c:pt idx="5245">
                    <c:v>15:25:00</c:v>
                  </c:pt>
                  <c:pt idx="5246">
                    <c:v>15:26:00</c:v>
                  </c:pt>
                  <c:pt idx="5247">
                    <c:v>15:27:00</c:v>
                  </c:pt>
                  <c:pt idx="5248">
                    <c:v>15:28:00</c:v>
                  </c:pt>
                  <c:pt idx="5249">
                    <c:v>15:29:00</c:v>
                  </c:pt>
                  <c:pt idx="5250">
                    <c:v>15:30:00</c:v>
                  </c:pt>
                  <c:pt idx="5251">
                    <c:v>15:31:00</c:v>
                  </c:pt>
                  <c:pt idx="5252">
                    <c:v>15:32:00</c:v>
                  </c:pt>
                  <c:pt idx="5253">
                    <c:v>15:33:00</c:v>
                  </c:pt>
                  <c:pt idx="5254">
                    <c:v>15:34:00</c:v>
                  </c:pt>
                  <c:pt idx="5255">
                    <c:v>15:35:00</c:v>
                  </c:pt>
                  <c:pt idx="5256">
                    <c:v>15:36:00</c:v>
                  </c:pt>
                  <c:pt idx="5257">
                    <c:v>15:37:00</c:v>
                  </c:pt>
                  <c:pt idx="5258">
                    <c:v>15:38:00</c:v>
                  </c:pt>
                  <c:pt idx="5259">
                    <c:v>15:39:00</c:v>
                  </c:pt>
                  <c:pt idx="5260">
                    <c:v>15:40:00</c:v>
                  </c:pt>
                  <c:pt idx="5261">
                    <c:v>15:41:00</c:v>
                  </c:pt>
                  <c:pt idx="5262">
                    <c:v>15:42:00</c:v>
                  </c:pt>
                  <c:pt idx="5263">
                    <c:v>15:43:00</c:v>
                  </c:pt>
                  <c:pt idx="5264">
                    <c:v>15:44:00</c:v>
                  </c:pt>
                  <c:pt idx="5265">
                    <c:v>15:45:00</c:v>
                  </c:pt>
                  <c:pt idx="5266">
                    <c:v>15:46:00</c:v>
                  </c:pt>
                  <c:pt idx="5267">
                    <c:v>15:47:00</c:v>
                  </c:pt>
                  <c:pt idx="5268">
                    <c:v>15:48:00</c:v>
                  </c:pt>
                  <c:pt idx="5269">
                    <c:v>15:49:00</c:v>
                  </c:pt>
                  <c:pt idx="5270">
                    <c:v>15:50:00</c:v>
                  </c:pt>
                  <c:pt idx="5271">
                    <c:v>15:51:00</c:v>
                  </c:pt>
                  <c:pt idx="5272">
                    <c:v>15:52:00</c:v>
                  </c:pt>
                  <c:pt idx="5273">
                    <c:v>15:53:00</c:v>
                  </c:pt>
                  <c:pt idx="5274">
                    <c:v>15:54:00</c:v>
                  </c:pt>
                  <c:pt idx="5275">
                    <c:v>15:55:00</c:v>
                  </c:pt>
                  <c:pt idx="5276">
                    <c:v>15:56:00</c:v>
                  </c:pt>
                  <c:pt idx="5277">
                    <c:v>15:57:00</c:v>
                  </c:pt>
                  <c:pt idx="5278">
                    <c:v>15:58:00</c:v>
                  </c:pt>
                  <c:pt idx="5279">
                    <c:v>15:59:00</c:v>
                  </c:pt>
                  <c:pt idx="5280">
                    <c:v>16:00:00</c:v>
                  </c:pt>
                  <c:pt idx="5281">
                    <c:v>16:01:00</c:v>
                  </c:pt>
                  <c:pt idx="5282">
                    <c:v>16:02:00</c:v>
                  </c:pt>
                  <c:pt idx="5283">
                    <c:v>16:03:00</c:v>
                  </c:pt>
                  <c:pt idx="5284">
                    <c:v>16:04:00</c:v>
                  </c:pt>
                  <c:pt idx="5285">
                    <c:v>16:05:00</c:v>
                  </c:pt>
                  <c:pt idx="5286">
                    <c:v>16:06:00</c:v>
                  </c:pt>
                  <c:pt idx="5287">
                    <c:v>16:07:00</c:v>
                  </c:pt>
                  <c:pt idx="5288">
                    <c:v>16:08:00</c:v>
                  </c:pt>
                  <c:pt idx="5289">
                    <c:v>16:09:00</c:v>
                  </c:pt>
                  <c:pt idx="5290">
                    <c:v>16:10:00</c:v>
                  </c:pt>
                  <c:pt idx="5291">
                    <c:v>16:11:00</c:v>
                  </c:pt>
                  <c:pt idx="5292">
                    <c:v>16:12:00</c:v>
                  </c:pt>
                  <c:pt idx="5293">
                    <c:v>16:13:00</c:v>
                  </c:pt>
                  <c:pt idx="5294">
                    <c:v>16:14:00</c:v>
                  </c:pt>
                  <c:pt idx="5295">
                    <c:v>16:15:00</c:v>
                  </c:pt>
                  <c:pt idx="5296">
                    <c:v>16:16:00</c:v>
                  </c:pt>
                  <c:pt idx="5297">
                    <c:v>16:17:00</c:v>
                  </c:pt>
                  <c:pt idx="5298">
                    <c:v>16:18:00</c:v>
                  </c:pt>
                  <c:pt idx="5299">
                    <c:v>16:19:00</c:v>
                  </c:pt>
                  <c:pt idx="5300">
                    <c:v>16:20:00</c:v>
                  </c:pt>
                  <c:pt idx="5301">
                    <c:v>16:21:00</c:v>
                  </c:pt>
                  <c:pt idx="5302">
                    <c:v>16:22:00</c:v>
                  </c:pt>
                  <c:pt idx="5303">
                    <c:v>16:23:00</c:v>
                  </c:pt>
                  <c:pt idx="5304">
                    <c:v>16:24:00</c:v>
                  </c:pt>
                  <c:pt idx="5305">
                    <c:v>16:25:00</c:v>
                  </c:pt>
                  <c:pt idx="5306">
                    <c:v>16:26:00</c:v>
                  </c:pt>
                  <c:pt idx="5307">
                    <c:v>16:27:00</c:v>
                  </c:pt>
                  <c:pt idx="5308">
                    <c:v>16:28:00</c:v>
                  </c:pt>
                  <c:pt idx="5309">
                    <c:v>16:29:00</c:v>
                  </c:pt>
                  <c:pt idx="5310">
                    <c:v>16:30:00</c:v>
                  </c:pt>
                  <c:pt idx="5311">
                    <c:v>16:31:00</c:v>
                  </c:pt>
                  <c:pt idx="5312">
                    <c:v>16:32:00</c:v>
                  </c:pt>
                  <c:pt idx="5313">
                    <c:v>16:33:00</c:v>
                  </c:pt>
                  <c:pt idx="5314">
                    <c:v>16:34:00</c:v>
                  </c:pt>
                  <c:pt idx="5315">
                    <c:v>16:35:00</c:v>
                  </c:pt>
                  <c:pt idx="5316">
                    <c:v>16:36:00</c:v>
                  </c:pt>
                  <c:pt idx="5317">
                    <c:v>16:37:00</c:v>
                  </c:pt>
                  <c:pt idx="5318">
                    <c:v>16:38:00</c:v>
                  </c:pt>
                  <c:pt idx="5319">
                    <c:v>16:39:00</c:v>
                  </c:pt>
                  <c:pt idx="5320">
                    <c:v>16:40:00</c:v>
                  </c:pt>
                  <c:pt idx="5321">
                    <c:v>16:41:00</c:v>
                  </c:pt>
                  <c:pt idx="5322">
                    <c:v>16:42:00</c:v>
                  </c:pt>
                  <c:pt idx="5323">
                    <c:v>16:43:00</c:v>
                  </c:pt>
                  <c:pt idx="5324">
                    <c:v>16:44:00</c:v>
                  </c:pt>
                  <c:pt idx="5325">
                    <c:v>16:45:00</c:v>
                  </c:pt>
                  <c:pt idx="5326">
                    <c:v>16:46:00</c:v>
                  </c:pt>
                  <c:pt idx="5327">
                    <c:v>16:47:00</c:v>
                  </c:pt>
                  <c:pt idx="5328">
                    <c:v>16:48:00</c:v>
                  </c:pt>
                  <c:pt idx="5329">
                    <c:v>16:49:00</c:v>
                  </c:pt>
                  <c:pt idx="5330">
                    <c:v>16:50:00</c:v>
                  </c:pt>
                  <c:pt idx="5331">
                    <c:v>16:51:00</c:v>
                  </c:pt>
                  <c:pt idx="5332">
                    <c:v>16:52:00</c:v>
                  </c:pt>
                  <c:pt idx="5333">
                    <c:v>16:53:00</c:v>
                  </c:pt>
                  <c:pt idx="5334">
                    <c:v>16:54:00</c:v>
                  </c:pt>
                  <c:pt idx="5335">
                    <c:v>16:55:00</c:v>
                  </c:pt>
                  <c:pt idx="5336">
                    <c:v>16:56:00</c:v>
                  </c:pt>
                  <c:pt idx="5337">
                    <c:v>16:57:00</c:v>
                  </c:pt>
                  <c:pt idx="5338">
                    <c:v>16:58:00</c:v>
                  </c:pt>
                  <c:pt idx="5339">
                    <c:v>16:59:00</c:v>
                  </c:pt>
                  <c:pt idx="5340">
                    <c:v>17:00:00</c:v>
                  </c:pt>
                  <c:pt idx="5341">
                    <c:v>17:01:00</c:v>
                  </c:pt>
                  <c:pt idx="5342">
                    <c:v>17:02:00</c:v>
                  </c:pt>
                  <c:pt idx="5343">
                    <c:v>17:03:00</c:v>
                  </c:pt>
                  <c:pt idx="5344">
                    <c:v>17:04:00</c:v>
                  </c:pt>
                  <c:pt idx="5345">
                    <c:v>17:05:00</c:v>
                  </c:pt>
                  <c:pt idx="5346">
                    <c:v>17:06:00</c:v>
                  </c:pt>
                  <c:pt idx="5347">
                    <c:v>17:07:00</c:v>
                  </c:pt>
                  <c:pt idx="5348">
                    <c:v>17:08:00</c:v>
                  </c:pt>
                  <c:pt idx="5349">
                    <c:v>17:09:00</c:v>
                  </c:pt>
                  <c:pt idx="5350">
                    <c:v>17:10:00</c:v>
                  </c:pt>
                  <c:pt idx="5351">
                    <c:v>17:11:00</c:v>
                  </c:pt>
                  <c:pt idx="5352">
                    <c:v>17:12:00</c:v>
                  </c:pt>
                  <c:pt idx="5353">
                    <c:v>17:13:00</c:v>
                  </c:pt>
                  <c:pt idx="5354">
                    <c:v>17:14:00</c:v>
                  </c:pt>
                  <c:pt idx="5355">
                    <c:v>17:15:00</c:v>
                  </c:pt>
                  <c:pt idx="5356">
                    <c:v>17:16:00</c:v>
                  </c:pt>
                  <c:pt idx="5357">
                    <c:v>17:17:00</c:v>
                  </c:pt>
                  <c:pt idx="5358">
                    <c:v>17:18:00</c:v>
                  </c:pt>
                  <c:pt idx="5359">
                    <c:v>17:19:00</c:v>
                  </c:pt>
                  <c:pt idx="5360">
                    <c:v>17:20:00</c:v>
                  </c:pt>
                  <c:pt idx="5361">
                    <c:v>17:21:00</c:v>
                  </c:pt>
                  <c:pt idx="5362">
                    <c:v>17:22:00</c:v>
                  </c:pt>
                  <c:pt idx="5363">
                    <c:v>17:23:00</c:v>
                  </c:pt>
                  <c:pt idx="5364">
                    <c:v>17:24:00</c:v>
                  </c:pt>
                  <c:pt idx="5365">
                    <c:v>17:25:00</c:v>
                  </c:pt>
                  <c:pt idx="5366">
                    <c:v>17:26:00</c:v>
                  </c:pt>
                  <c:pt idx="5367">
                    <c:v>17:27:00</c:v>
                  </c:pt>
                  <c:pt idx="5368">
                    <c:v>17:28:00</c:v>
                  </c:pt>
                  <c:pt idx="5369">
                    <c:v>17:29:00</c:v>
                  </c:pt>
                  <c:pt idx="5370">
                    <c:v>17:30:00</c:v>
                  </c:pt>
                  <c:pt idx="5371">
                    <c:v>17:31:00</c:v>
                  </c:pt>
                  <c:pt idx="5372">
                    <c:v>17:32:00</c:v>
                  </c:pt>
                  <c:pt idx="5373">
                    <c:v>17:33:00</c:v>
                  </c:pt>
                  <c:pt idx="5374">
                    <c:v>17:34:00</c:v>
                  </c:pt>
                  <c:pt idx="5375">
                    <c:v>17:35:00</c:v>
                  </c:pt>
                  <c:pt idx="5376">
                    <c:v>17:36:00</c:v>
                  </c:pt>
                  <c:pt idx="5377">
                    <c:v>17:37:00</c:v>
                  </c:pt>
                  <c:pt idx="5378">
                    <c:v>17:38:00</c:v>
                  </c:pt>
                  <c:pt idx="5379">
                    <c:v>17:39:00</c:v>
                  </c:pt>
                  <c:pt idx="5380">
                    <c:v>17:40:00</c:v>
                  </c:pt>
                  <c:pt idx="5381">
                    <c:v>17:41:00</c:v>
                  </c:pt>
                  <c:pt idx="5382">
                    <c:v>17:42:00</c:v>
                  </c:pt>
                  <c:pt idx="5383">
                    <c:v>17:43:00</c:v>
                  </c:pt>
                  <c:pt idx="5384">
                    <c:v>17:44:00</c:v>
                  </c:pt>
                  <c:pt idx="5385">
                    <c:v>17:45:00</c:v>
                  </c:pt>
                  <c:pt idx="5386">
                    <c:v>17:46:00</c:v>
                  </c:pt>
                  <c:pt idx="5387">
                    <c:v>17:47:00</c:v>
                  </c:pt>
                  <c:pt idx="5388">
                    <c:v>17:48:00</c:v>
                  </c:pt>
                  <c:pt idx="5389">
                    <c:v>17:49:00</c:v>
                  </c:pt>
                  <c:pt idx="5390">
                    <c:v>17:50:00</c:v>
                  </c:pt>
                  <c:pt idx="5391">
                    <c:v>17:51:00</c:v>
                  </c:pt>
                  <c:pt idx="5392">
                    <c:v>17:52:00</c:v>
                  </c:pt>
                  <c:pt idx="5393">
                    <c:v>17:53:00</c:v>
                  </c:pt>
                  <c:pt idx="5394">
                    <c:v>17:54:00</c:v>
                  </c:pt>
                  <c:pt idx="5395">
                    <c:v>17:55:00</c:v>
                  </c:pt>
                  <c:pt idx="5396">
                    <c:v>17:56:00</c:v>
                  </c:pt>
                  <c:pt idx="5397">
                    <c:v>17:57:00</c:v>
                  </c:pt>
                  <c:pt idx="5398">
                    <c:v>17:58:00</c:v>
                  </c:pt>
                  <c:pt idx="5399">
                    <c:v>17:59:00</c:v>
                  </c:pt>
                  <c:pt idx="5400">
                    <c:v>18:00:00</c:v>
                  </c:pt>
                  <c:pt idx="5401">
                    <c:v>18:01:00</c:v>
                  </c:pt>
                  <c:pt idx="5402">
                    <c:v>18:02:00</c:v>
                  </c:pt>
                  <c:pt idx="5403">
                    <c:v>18:03:00</c:v>
                  </c:pt>
                  <c:pt idx="5404">
                    <c:v>18:04:00</c:v>
                  </c:pt>
                  <c:pt idx="5405">
                    <c:v>18:05:00</c:v>
                  </c:pt>
                  <c:pt idx="5406">
                    <c:v>18:06:00</c:v>
                  </c:pt>
                  <c:pt idx="5407">
                    <c:v>18:07:00</c:v>
                  </c:pt>
                  <c:pt idx="5408">
                    <c:v>18:08:00</c:v>
                  </c:pt>
                  <c:pt idx="5409">
                    <c:v>18:09:00</c:v>
                  </c:pt>
                  <c:pt idx="5410">
                    <c:v>18:10:00</c:v>
                  </c:pt>
                  <c:pt idx="5411">
                    <c:v>18:11:00</c:v>
                  </c:pt>
                  <c:pt idx="5412">
                    <c:v>18:12:00</c:v>
                  </c:pt>
                  <c:pt idx="5413">
                    <c:v>18:13:00</c:v>
                  </c:pt>
                  <c:pt idx="5414">
                    <c:v>18:14:00</c:v>
                  </c:pt>
                  <c:pt idx="5415">
                    <c:v>18:15:00</c:v>
                  </c:pt>
                  <c:pt idx="5416">
                    <c:v>18:16:00</c:v>
                  </c:pt>
                  <c:pt idx="5417">
                    <c:v>18:17:00</c:v>
                  </c:pt>
                  <c:pt idx="5418">
                    <c:v>18:18:00</c:v>
                  </c:pt>
                  <c:pt idx="5419">
                    <c:v>18:19:00</c:v>
                  </c:pt>
                  <c:pt idx="5420">
                    <c:v>18:20:00</c:v>
                  </c:pt>
                  <c:pt idx="5421">
                    <c:v>18:21:00</c:v>
                  </c:pt>
                  <c:pt idx="5422">
                    <c:v>18:22:00</c:v>
                  </c:pt>
                  <c:pt idx="5423">
                    <c:v>18:23:00</c:v>
                  </c:pt>
                  <c:pt idx="5424">
                    <c:v>18:24:00</c:v>
                  </c:pt>
                  <c:pt idx="5425">
                    <c:v>18:25:00</c:v>
                  </c:pt>
                  <c:pt idx="5426">
                    <c:v>18:26:00</c:v>
                  </c:pt>
                  <c:pt idx="5427">
                    <c:v>18:27:00</c:v>
                  </c:pt>
                  <c:pt idx="5428">
                    <c:v>18:28:00</c:v>
                  </c:pt>
                  <c:pt idx="5429">
                    <c:v>18:29:00</c:v>
                  </c:pt>
                  <c:pt idx="5430">
                    <c:v>18:30:00</c:v>
                  </c:pt>
                  <c:pt idx="5431">
                    <c:v>18:31:00</c:v>
                  </c:pt>
                  <c:pt idx="5432">
                    <c:v>18:32:00</c:v>
                  </c:pt>
                  <c:pt idx="5433">
                    <c:v>18:33:00</c:v>
                  </c:pt>
                  <c:pt idx="5434">
                    <c:v>18:34:00</c:v>
                  </c:pt>
                  <c:pt idx="5435">
                    <c:v>18:35:00</c:v>
                  </c:pt>
                  <c:pt idx="5436">
                    <c:v>18:36:00</c:v>
                  </c:pt>
                  <c:pt idx="5437">
                    <c:v>18:37:00</c:v>
                  </c:pt>
                  <c:pt idx="5438">
                    <c:v>18:38:00</c:v>
                  </c:pt>
                  <c:pt idx="5439">
                    <c:v>18:39:00</c:v>
                  </c:pt>
                  <c:pt idx="5440">
                    <c:v>18:40:00</c:v>
                  </c:pt>
                  <c:pt idx="5441">
                    <c:v>18:41:00</c:v>
                  </c:pt>
                  <c:pt idx="5442">
                    <c:v>18:42:00</c:v>
                  </c:pt>
                  <c:pt idx="5443">
                    <c:v>18:43:00</c:v>
                  </c:pt>
                  <c:pt idx="5444">
                    <c:v>18:44:00</c:v>
                  </c:pt>
                  <c:pt idx="5445">
                    <c:v>18:45:00</c:v>
                  </c:pt>
                  <c:pt idx="5446">
                    <c:v>18:46:00</c:v>
                  </c:pt>
                  <c:pt idx="5447">
                    <c:v>18:47:00</c:v>
                  </c:pt>
                  <c:pt idx="5448">
                    <c:v>18:48:00</c:v>
                  </c:pt>
                  <c:pt idx="5449">
                    <c:v>18:49:00</c:v>
                  </c:pt>
                  <c:pt idx="5450">
                    <c:v>18:50:00</c:v>
                  </c:pt>
                  <c:pt idx="5451">
                    <c:v>18:51:00</c:v>
                  </c:pt>
                  <c:pt idx="5452">
                    <c:v>18:52:00</c:v>
                  </c:pt>
                  <c:pt idx="5453">
                    <c:v>18:53:00</c:v>
                  </c:pt>
                  <c:pt idx="5454">
                    <c:v>18:54:00</c:v>
                  </c:pt>
                  <c:pt idx="5455">
                    <c:v>18:55:00</c:v>
                  </c:pt>
                  <c:pt idx="5456">
                    <c:v>18:56:00</c:v>
                  </c:pt>
                  <c:pt idx="5457">
                    <c:v>18:57:00</c:v>
                  </c:pt>
                  <c:pt idx="5458">
                    <c:v>18:58:00</c:v>
                  </c:pt>
                  <c:pt idx="5459">
                    <c:v>18:59:00</c:v>
                  </c:pt>
                  <c:pt idx="5460">
                    <c:v>19:00:00</c:v>
                  </c:pt>
                  <c:pt idx="5461">
                    <c:v>19:01:00</c:v>
                  </c:pt>
                  <c:pt idx="5462">
                    <c:v>19:02:00</c:v>
                  </c:pt>
                  <c:pt idx="5463">
                    <c:v>19:03:00</c:v>
                  </c:pt>
                  <c:pt idx="5464">
                    <c:v>19:04:00</c:v>
                  </c:pt>
                  <c:pt idx="5465">
                    <c:v>19:05:00</c:v>
                  </c:pt>
                  <c:pt idx="5466">
                    <c:v>19:06:00</c:v>
                  </c:pt>
                  <c:pt idx="5467">
                    <c:v>19:07:00</c:v>
                  </c:pt>
                  <c:pt idx="5468">
                    <c:v>19:08:00</c:v>
                  </c:pt>
                  <c:pt idx="5469">
                    <c:v>19:09:00</c:v>
                  </c:pt>
                  <c:pt idx="5470">
                    <c:v>19:10:00</c:v>
                  </c:pt>
                  <c:pt idx="5471">
                    <c:v>19:11:00</c:v>
                  </c:pt>
                  <c:pt idx="5472">
                    <c:v>19:12:00</c:v>
                  </c:pt>
                  <c:pt idx="5473">
                    <c:v>19:13:00</c:v>
                  </c:pt>
                  <c:pt idx="5474">
                    <c:v>19:14:00</c:v>
                  </c:pt>
                  <c:pt idx="5475">
                    <c:v>19:15:00</c:v>
                  </c:pt>
                  <c:pt idx="5476">
                    <c:v>19:16:00</c:v>
                  </c:pt>
                  <c:pt idx="5477">
                    <c:v>19:17:00</c:v>
                  </c:pt>
                  <c:pt idx="5478">
                    <c:v>19:18:00</c:v>
                  </c:pt>
                  <c:pt idx="5479">
                    <c:v>19:19:00</c:v>
                  </c:pt>
                  <c:pt idx="5480">
                    <c:v>19:20:00</c:v>
                  </c:pt>
                  <c:pt idx="5481">
                    <c:v>19:21:00</c:v>
                  </c:pt>
                  <c:pt idx="5482">
                    <c:v>19:22:00</c:v>
                  </c:pt>
                  <c:pt idx="5483">
                    <c:v>19:23:00</c:v>
                  </c:pt>
                  <c:pt idx="5484">
                    <c:v>19:24:00</c:v>
                  </c:pt>
                  <c:pt idx="5485">
                    <c:v>19:25:00</c:v>
                  </c:pt>
                  <c:pt idx="5486">
                    <c:v>19:26:00</c:v>
                  </c:pt>
                  <c:pt idx="5487">
                    <c:v>19:27:00</c:v>
                  </c:pt>
                  <c:pt idx="5488">
                    <c:v>19:28:00</c:v>
                  </c:pt>
                  <c:pt idx="5489">
                    <c:v>19:29:00</c:v>
                  </c:pt>
                  <c:pt idx="5490">
                    <c:v>19:30:00</c:v>
                  </c:pt>
                  <c:pt idx="5491">
                    <c:v>19:31:00</c:v>
                  </c:pt>
                  <c:pt idx="5492">
                    <c:v>19:32:00</c:v>
                  </c:pt>
                  <c:pt idx="5493">
                    <c:v>19:33:00</c:v>
                  </c:pt>
                  <c:pt idx="5494">
                    <c:v>19:34:00</c:v>
                  </c:pt>
                  <c:pt idx="5495">
                    <c:v>19:35:00</c:v>
                  </c:pt>
                  <c:pt idx="5496">
                    <c:v>19:36:00</c:v>
                  </c:pt>
                  <c:pt idx="5497">
                    <c:v>19:37:00</c:v>
                  </c:pt>
                  <c:pt idx="5498">
                    <c:v>19:38:00</c:v>
                  </c:pt>
                  <c:pt idx="5499">
                    <c:v>19:39:00</c:v>
                  </c:pt>
                  <c:pt idx="5500">
                    <c:v>19:40:00</c:v>
                  </c:pt>
                  <c:pt idx="5501">
                    <c:v>19:41:00</c:v>
                  </c:pt>
                  <c:pt idx="5502">
                    <c:v>19:42:00</c:v>
                  </c:pt>
                  <c:pt idx="5503">
                    <c:v>19:43:00</c:v>
                  </c:pt>
                  <c:pt idx="5504">
                    <c:v>19:44:00</c:v>
                  </c:pt>
                  <c:pt idx="5505">
                    <c:v>19:45:00</c:v>
                  </c:pt>
                  <c:pt idx="5506">
                    <c:v>19:46:00</c:v>
                  </c:pt>
                  <c:pt idx="5507">
                    <c:v>19:47:00</c:v>
                  </c:pt>
                  <c:pt idx="5508">
                    <c:v>19:48:00</c:v>
                  </c:pt>
                  <c:pt idx="5509">
                    <c:v>19:49:00</c:v>
                  </c:pt>
                  <c:pt idx="5510">
                    <c:v>19:50:00</c:v>
                  </c:pt>
                  <c:pt idx="5511">
                    <c:v>19:51:00</c:v>
                  </c:pt>
                  <c:pt idx="5512">
                    <c:v>19:52:00</c:v>
                  </c:pt>
                  <c:pt idx="5513">
                    <c:v>19:53:00</c:v>
                  </c:pt>
                  <c:pt idx="5514">
                    <c:v>19:54:00</c:v>
                  </c:pt>
                  <c:pt idx="5515">
                    <c:v>19:55:00</c:v>
                  </c:pt>
                  <c:pt idx="5516">
                    <c:v>19:56:00</c:v>
                  </c:pt>
                  <c:pt idx="5517">
                    <c:v>19:57:00</c:v>
                  </c:pt>
                  <c:pt idx="5518">
                    <c:v>19:58:00</c:v>
                  </c:pt>
                  <c:pt idx="5519">
                    <c:v>19:59:00</c:v>
                  </c:pt>
                  <c:pt idx="5520">
                    <c:v>20:00:00</c:v>
                  </c:pt>
                  <c:pt idx="5521">
                    <c:v>20:01:00</c:v>
                  </c:pt>
                  <c:pt idx="5522">
                    <c:v>20:02:00</c:v>
                  </c:pt>
                  <c:pt idx="5523">
                    <c:v>20:03:00</c:v>
                  </c:pt>
                  <c:pt idx="5524">
                    <c:v>20:04:00</c:v>
                  </c:pt>
                  <c:pt idx="5525">
                    <c:v>20:05:00</c:v>
                  </c:pt>
                  <c:pt idx="5526">
                    <c:v>20:06:00</c:v>
                  </c:pt>
                  <c:pt idx="5527">
                    <c:v>20:07:00</c:v>
                  </c:pt>
                  <c:pt idx="5528">
                    <c:v>20:08:00</c:v>
                  </c:pt>
                  <c:pt idx="5529">
                    <c:v>20:09:00</c:v>
                  </c:pt>
                  <c:pt idx="5530">
                    <c:v>20:10:00</c:v>
                  </c:pt>
                  <c:pt idx="5531">
                    <c:v>20:11:00</c:v>
                  </c:pt>
                  <c:pt idx="5532">
                    <c:v>20:12:00</c:v>
                  </c:pt>
                  <c:pt idx="5533">
                    <c:v>20:13:00</c:v>
                  </c:pt>
                  <c:pt idx="5534">
                    <c:v>20:14:00</c:v>
                  </c:pt>
                  <c:pt idx="5535">
                    <c:v>20:15:00</c:v>
                  </c:pt>
                  <c:pt idx="5536">
                    <c:v>20:16:00</c:v>
                  </c:pt>
                  <c:pt idx="5537">
                    <c:v>20:17:00</c:v>
                  </c:pt>
                  <c:pt idx="5538">
                    <c:v>20:18:00</c:v>
                  </c:pt>
                  <c:pt idx="5539">
                    <c:v>20:19:00</c:v>
                  </c:pt>
                  <c:pt idx="5540">
                    <c:v>20:20:00</c:v>
                  </c:pt>
                  <c:pt idx="5541">
                    <c:v>20:21:00</c:v>
                  </c:pt>
                  <c:pt idx="5542">
                    <c:v>20:22:00</c:v>
                  </c:pt>
                  <c:pt idx="5543">
                    <c:v>20:23:00</c:v>
                  </c:pt>
                  <c:pt idx="5544">
                    <c:v>20:24:00</c:v>
                  </c:pt>
                  <c:pt idx="5545">
                    <c:v>20:25:00</c:v>
                  </c:pt>
                  <c:pt idx="5546">
                    <c:v>20:26:00</c:v>
                  </c:pt>
                  <c:pt idx="5547">
                    <c:v>20:27:00</c:v>
                  </c:pt>
                  <c:pt idx="5548">
                    <c:v>20:28:00</c:v>
                  </c:pt>
                  <c:pt idx="5549">
                    <c:v>20:29:00</c:v>
                  </c:pt>
                  <c:pt idx="5550">
                    <c:v>20:30:00</c:v>
                  </c:pt>
                  <c:pt idx="5551">
                    <c:v>20:31:00</c:v>
                  </c:pt>
                  <c:pt idx="5552">
                    <c:v>20:32:00</c:v>
                  </c:pt>
                  <c:pt idx="5553">
                    <c:v>20:33:00</c:v>
                  </c:pt>
                  <c:pt idx="5554">
                    <c:v>20:34:00</c:v>
                  </c:pt>
                  <c:pt idx="5555">
                    <c:v>20:35:00</c:v>
                  </c:pt>
                  <c:pt idx="5556">
                    <c:v>20:36:00</c:v>
                  </c:pt>
                  <c:pt idx="5557">
                    <c:v>20:37:00</c:v>
                  </c:pt>
                  <c:pt idx="5558">
                    <c:v>20:38:00</c:v>
                  </c:pt>
                  <c:pt idx="5559">
                    <c:v>20:39:00</c:v>
                  </c:pt>
                  <c:pt idx="5560">
                    <c:v>20:40:00</c:v>
                  </c:pt>
                  <c:pt idx="5561">
                    <c:v>20:41:00</c:v>
                  </c:pt>
                  <c:pt idx="5562">
                    <c:v>20:42:00</c:v>
                  </c:pt>
                  <c:pt idx="5563">
                    <c:v>20:43:00</c:v>
                  </c:pt>
                  <c:pt idx="5564">
                    <c:v>20:44:00</c:v>
                  </c:pt>
                  <c:pt idx="5565">
                    <c:v>20:45:00</c:v>
                  </c:pt>
                  <c:pt idx="5566">
                    <c:v>20:46:00</c:v>
                  </c:pt>
                  <c:pt idx="5567">
                    <c:v>20:47:00</c:v>
                  </c:pt>
                  <c:pt idx="5568">
                    <c:v>20:48:00</c:v>
                  </c:pt>
                  <c:pt idx="5569">
                    <c:v>20:49:00</c:v>
                  </c:pt>
                  <c:pt idx="5570">
                    <c:v>20:50:00</c:v>
                  </c:pt>
                  <c:pt idx="5571">
                    <c:v>20:51:00</c:v>
                  </c:pt>
                  <c:pt idx="5572">
                    <c:v>20:52:00</c:v>
                  </c:pt>
                  <c:pt idx="5573">
                    <c:v>20:53:00</c:v>
                  </c:pt>
                  <c:pt idx="5574">
                    <c:v>20:54:00</c:v>
                  </c:pt>
                  <c:pt idx="5575">
                    <c:v>20:55:00</c:v>
                  </c:pt>
                  <c:pt idx="5576">
                    <c:v>20:56:00</c:v>
                  </c:pt>
                  <c:pt idx="5577">
                    <c:v>20:57:00</c:v>
                  </c:pt>
                  <c:pt idx="5578">
                    <c:v>20:58:00</c:v>
                  </c:pt>
                  <c:pt idx="5579">
                    <c:v>20:59:00</c:v>
                  </c:pt>
                  <c:pt idx="5580">
                    <c:v>21:00:00</c:v>
                  </c:pt>
                  <c:pt idx="5581">
                    <c:v>21:01:00</c:v>
                  </c:pt>
                  <c:pt idx="5582">
                    <c:v>21:02:00</c:v>
                  </c:pt>
                  <c:pt idx="5583">
                    <c:v>21:03:00</c:v>
                  </c:pt>
                  <c:pt idx="5584">
                    <c:v>21:04:00</c:v>
                  </c:pt>
                  <c:pt idx="5585">
                    <c:v>21:05:00</c:v>
                  </c:pt>
                  <c:pt idx="5586">
                    <c:v>21:06:00</c:v>
                  </c:pt>
                  <c:pt idx="5587">
                    <c:v>21:07:00</c:v>
                  </c:pt>
                  <c:pt idx="5588">
                    <c:v>21:08:00</c:v>
                  </c:pt>
                  <c:pt idx="5589">
                    <c:v>21:09:00</c:v>
                  </c:pt>
                  <c:pt idx="5590">
                    <c:v>21:10:00</c:v>
                  </c:pt>
                  <c:pt idx="5591">
                    <c:v>21:11:00</c:v>
                  </c:pt>
                  <c:pt idx="5592">
                    <c:v>21:12:00</c:v>
                  </c:pt>
                  <c:pt idx="5593">
                    <c:v>21:13:00</c:v>
                  </c:pt>
                  <c:pt idx="5594">
                    <c:v>21:14:00</c:v>
                  </c:pt>
                  <c:pt idx="5595">
                    <c:v>21:15:00</c:v>
                  </c:pt>
                  <c:pt idx="5596">
                    <c:v>21:16:00</c:v>
                  </c:pt>
                  <c:pt idx="5597">
                    <c:v>21:17:00</c:v>
                  </c:pt>
                  <c:pt idx="5598">
                    <c:v>21:18:00</c:v>
                  </c:pt>
                  <c:pt idx="5599">
                    <c:v>21:19:00</c:v>
                  </c:pt>
                  <c:pt idx="5600">
                    <c:v>21:20:00</c:v>
                  </c:pt>
                  <c:pt idx="5601">
                    <c:v>21:21:00</c:v>
                  </c:pt>
                  <c:pt idx="5602">
                    <c:v>21:22:00</c:v>
                  </c:pt>
                  <c:pt idx="5603">
                    <c:v>21:23:00</c:v>
                  </c:pt>
                  <c:pt idx="5604">
                    <c:v>21:24:00</c:v>
                  </c:pt>
                  <c:pt idx="5605">
                    <c:v>21:25:00</c:v>
                  </c:pt>
                  <c:pt idx="5606">
                    <c:v>21:26:00</c:v>
                  </c:pt>
                  <c:pt idx="5607">
                    <c:v>21:27:00</c:v>
                  </c:pt>
                  <c:pt idx="5608">
                    <c:v>21:28:00</c:v>
                  </c:pt>
                  <c:pt idx="5609">
                    <c:v>21:29:00</c:v>
                  </c:pt>
                  <c:pt idx="5610">
                    <c:v>21:30:00</c:v>
                  </c:pt>
                  <c:pt idx="5611">
                    <c:v>21:31:00</c:v>
                  </c:pt>
                  <c:pt idx="5612">
                    <c:v>21:32:00</c:v>
                  </c:pt>
                  <c:pt idx="5613">
                    <c:v>21:33:00</c:v>
                  </c:pt>
                  <c:pt idx="5614">
                    <c:v>21:34:00</c:v>
                  </c:pt>
                  <c:pt idx="5615">
                    <c:v>21:35:00</c:v>
                  </c:pt>
                  <c:pt idx="5616">
                    <c:v>21:36:00</c:v>
                  </c:pt>
                  <c:pt idx="5617">
                    <c:v>21:37:00</c:v>
                  </c:pt>
                  <c:pt idx="5618">
                    <c:v>21:38:00</c:v>
                  </c:pt>
                  <c:pt idx="5619">
                    <c:v>21:39:00</c:v>
                  </c:pt>
                  <c:pt idx="5620">
                    <c:v>21:40:00</c:v>
                  </c:pt>
                  <c:pt idx="5621">
                    <c:v>21:41:00</c:v>
                  </c:pt>
                  <c:pt idx="5622">
                    <c:v>21:42:00</c:v>
                  </c:pt>
                  <c:pt idx="5623">
                    <c:v>21:43:00</c:v>
                  </c:pt>
                  <c:pt idx="5624">
                    <c:v>21:44:00</c:v>
                  </c:pt>
                  <c:pt idx="5625">
                    <c:v>21:45:00</c:v>
                  </c:pt>
                  <c:pt idx="5626">
                    <c:v>21:46:00</c:v>
                  </c:pt>
                  <c:pt idx="5627">
                    <c:v>21:47:00</c:v>
                  </c:pt>
                  <c:pt idx="5628">
                    <c:v>21:48:00</c:v>
                  </c:pt>
                  <c:pt idx="5629">
                    <c:v>21:49:00</c:v>
                  </c:pt>
                  <c:pt idx="5630">
                    <c:v>21:50:00</c:v>
                  </c:pt>
                  <c:pt idx="5631">
                    <c:v>21:51:00</c:v>
                  </c:pt>
                  <c:pt idx="5632">
                    <c:v>21:52:00</c:v>
                  </c:pt>
                  <c:pt idx="5633">
                    <c:v>21:53:00</c:v>
                  </c:pt>
                  <c:pt idx="5634">
                    <c:v>21:54:00</c:v>
                  </c:pt>
                  <c:pt idx="5635">
                    <c:v>21:55:00</c:v>
                  </c:pt>
                  <c:pt idx="5636">
                    <c:v>21:56:00</c:v>
                  </c:pt>
                  <c:pt idx="5637">
                    <c:v>21:57:00</c:v>
                  </c:pt>
                  <c:pt idx="5638">
                    <c:v>21:58:00</c:v>
                  </c:pt>
                  <c:pt idx="5639">
                    <c:v>21:59:00</c:v>
                  </c:pt>
                  <c:pt idx="5640">
                    <c:v>22:00:00</c:v>
                  </c:pt>
                  <c:pt idx="5641">
                    <c:v>22:01:00</c:v>
                  </c:pt>
                  <c:pt idx="5642">
                    <c:v>22:02:00</c:v>
                  </c:pt>
                  <c:pt idx="5643">
                    <c:v>22:03:00</c:v>
                  </c:pt>
                  <c:pt idx="5644">
                    <c:v>22:04:00</c:v>
                  </c:pt>
                  <c:pt idx="5645">
                    <c:v>22:05:00</c:v>
                  </c:pt>
                  <c:pt idx="5646">
                    <c:v>22:06:00</c:v>
                  </c:pt>
                  <c:pt idx="5647">
                    <c:v>22:07:00</c:v>
                  </c:pt>
                  <c:pt idx="5648">
                    <c:v>22:08:00</c:v>
                  </c:pt>
                  <c:pt idx="5649">
                    <c:v>22:09:00</c:v>
                  </c:pt>
                  <c:pt idx="5650">
                    <c:v>22:10:00</c:v>
                  </c:pt>
                  <c:pt idx="5651">
                    <c:v>22:11:00</c:v>
                  </c:pt>
                  <c:pt idx="5652">
                    <c:v>22:12:00</c:v>
                  </c:pt>
                  <c:pt idx="5653">
                    <c:v>22:13:00</c:v>
                  </c:pt>
                  <c:pt idx="5654">
                    <c:v>22:14:00</c:v>
                  </c:pt>
                  <c:pt idx="5655">
                    <c:v>22:15:00</c:v>
                  </c:pt>
                  <c:pt idx="5656">
                    <c:v>22:16:00</c:v>
                  </c:pt>
                  <c:pt idx="5657">
                    <c:v>22:17:00</c:v>
                  </c:pt>
                  <c:pt idx="5658">
                    <c:v>22:18:00</c:v>
                  </c:pt>
                  <c:pt idx="5659">
                    <c:v>22:19:00</c:v>
                  </c:pt>
                  <c:pt idx="5660">
                    <c:v>22:20:00</c:v>
                  </c:pt>
                  <c:pt idx="5661">
                    <c:v>22:21:00</c:v>
                  </c:pt>
                  <c:pt idx="5662">
                    <c:v>22:22:00</c:v>
                  </c:pt>
                  <c:pt idx="5663">
                    <c:v>22:23:00</c:v>
                  </c:pt>
                  <c:pt idx="5664">
                    <c:v>22:24:00</c:v>
                  </c:pt>
                  <c:pt idx="5665">
                    <c:v>22:25:00</c:v>
                  </c:pt>
                  <c:pt idx="5666">
                    <c:v>22:26:00</c:v>
                  </c:pt>
                  <c:pt idx="5667">
                    <c:v>22:27:00</c:v>
                  </c:pt>
                  <c:pt idx="5668">
                    <c:v>22:28:00</c:v>
                  </c:pt>
                  <c:pt idx="5669">
                    <c:v>22:29:00</c:v>
                  </c:pt>
                  <c:pt idx="5670">
                    <c:v>22:30:00</c:v>
                  </c:pt>
                  <c:pt idx="5671">
                    <c:v>22:31:00</c:v>
                  </c:pt>
                  <c:pt idx="5672">
                    <c:v>22:32:00</c:v>
                  </c:pt>
                  <c:pt idx="5673">
                    <c:v>22:33:00</c:v>
                  </c:pt>
                  <c:pt idx="5674">
                    <c:v>22:34:00</c:v>
                  </c:pt>
                  <c:pt idx="5675">
                    <c:v>22:35:00</c:v>
                  </c:pt>
                  <c:pt idx="5676">
                    <c:v>22:36:00</c:v>
                  </c:pt>
                  <c:pt idx="5677">
                    <c:v>22:37:00</c:v>
                  </c:pt>
                  <c:pt idx="5678">
                    <c:v>22:38:00</c:v>
                  </c:pt>
                  <c:pt idx="5679">
                    <c:v>22:39:00</c:v>
                  </c:pt>
                  <c:pt idx="5680">
                    <c:v>22:40:00</c:v>
                  </c:pt>
                  <c:pt idx="5681">
                    <c:v>22:41:00</c:v>
                  </c:pt>
                  <c:pt idx="5682">
                    <c:v>22:42:00</c:v>
                  </c:pt>
                  <c:pt idx="5683">
                    <c:v>22:43:00</c:v>
                  </c:pt>
                  <c:pt idx="5684">
                    <c:v>22:44:00</c:v>
                  </c:pt>
                  <c:pt idx="5685">
                    <c:v>22:45:00</c:v>
                  </c:pt>
                  <c:pt idx="5686">
                    <c:v>22:46:00</c:v>
                  </c:pt>
                  <c:pt idx="5687">
                    <c:v>22:47:00</c:v>
                  </c:pt>
                  <c:pt idx="5688">
                    <c:v>22:48:00</c:v>
                  </c:pt>
                  <c:pt idx="5689">
                    <c:v>22:49:00</c:v>
                  </c:pt>
                  <c:pt idx="5690">
                    <c:v>22:50:00</c:v>
                  </c:pt>
                  <c:pt idx="5691">
                    <c:v>22:51:00</c:v>
                  </c:pt>
                  <c:pt idx="5692">
                    <c:v>22:52:00</c:v>
                  </c:pt>
                  <c:pt idx="5693">
                    <c:v>22:53:00</c:v>
                  </c:pt>
                  <c:pt idx="5694">
                    <c:v>22:54:00</c:v>
                  </c:pt>
                  <c:pt idx="5695">
                    <c:v>22:55:00</c:v>
                  </c:pt>
                  <c:pt idx="5696">
                    <c:v>22:56:00</c:v>
                  </c:pt>
                  <c:pt idx="5697">
                    <c:v>22:57:00</c:v>
                  </c:pt>
                  <c:pt idx="5698">
                    <c:v>22:58:00</c:v>
                  </c:pt>
                  <c:pt idx="5699">
                    <c:v>22:59:00</c:v>
                  </c:pt>
                  <c:pt idx="5700">
                    <c:v>23:00:00</c:v>
                  </c:pt>
                  <c:pt idx="5701">
                    <c:v>23:01:00</c:v>
                  </c:pt>
                  <c:pt idx="5702">
                    <c:v>23:02:00</c:v>
                  </c:pt>
                  <c:pt idx="5703">
                    <c:v>23:03:00</c:v>
                  </c:pt>
                  <c:pt idx="5704">
                    <c:v>23:04:00</c:v>
                  </c:pt>
                  <c:pt idx="5705">
                    <c:v>23:05:00</c:v>
                  </c:pt>
                  <c:pt idx="5706">
                    <c:v>23:06:00</c:v>
                  </c:pt>
                  <c:pt idx="5707">
                    <c:v>23:07:00</c:v>
                  </c:pt>
                  <c:pt idx="5708">
                    <c:v>23:08:00</c:v>
                  </c:pt>
                  <c:pt idx="5709">
                    <c:v>23:09:00</c:v>
                  </c:pt>
                  <c:pt idx="5710">
                    <c:v>23:10:00</c:v>
                  </c:pt>
                  <c:pt idx="5711">
                    <c:v>23:11:00</c:v>
                  </c:pt>
                  <c:pt idx="5712">
                    <c:v>23:12:00</c:v>
                  </c:pt>
                  <c:pt idx="5713">
                    <c:v>23:13:00</c:v>
                  </c:pt>
                  <c:pt idx="5714">
                    <c:v>23:14:00</c:v>
                  </c:pt>
                  <c:pt idx="5715">
                    <c:v>23:15:00</c:v>
                  </c:pt>
                  <c:pt idx="5716">
                    <c:v>23:16:00</c:v>
                  </c:pt>
                  <c:pt idx="5717">
                    <c:v>23:17:00</c:v>
                  </c:pt>
                  <c:pt idx="5718">
                    <c:v>23:18:00</c:v>
                  </c:pt>
                  <c:pt idx="5719">
                    <c:v>23:19:00</c:v>
                  </c:pt>
                  <c:pt idx="5720">
                    <c:v>23:20:00</c:v>
                  </c:pt>
                  <c:pt idx="5721">
                    <c:v>23:21:00</c:v>
                  </c:pt>
                  <c:pt idx="5722">
                    <c:v>23:22:00</c:v>
                  </c:pt>
                  <c:pt idx="5723">
                    <c:v>23:23:00</c:v>
                  </c:pt>
                  <c:pt idx="5724">
                    <c:v>23:24:00</c:v>
                  </c:pt>
                  <c:pt idx="5725">
                    <c:v>23:25:00</c:v>
                  </c:pt>
                  <c:pt idx="5726">
                    <c:v>23:26:00</c:v>
                  </c:pt>
                  <c:pt idx="5727">
                    <c:v>23:27:00</c:v>
                  </c:pt>
                  <c:pt idx="5728">
                    <c:v>23:28:00</c:v>
                  </c:pt>
                  <c:pt idx="5729">
                    <c:v>23:29:00</c:v>
                  </c:pt>
                  <c:pt idx="5730">
                    <c:v>23:30:00</c:v>
                  </c:pt>
                  <c:pt idx="5731">
                    <c:v>23:31:00</c:v>
                  </c:pt>
                  <c:pt idx="5732">
                    <c:v>23:32:00</c:v>
                  </c:pt>
                  <c:pt idx="5733">
                    <c:v>23:33:00</c:v>
                  </c:pt>
                  <c:pt idx="5734">
                    <c:v>23:34:00</c:v>
                  </c:pt>
                  <c:pt idx="5735">
                    <c:v>23:35:00</c:v>
                  </c:pt>
                  <c:pt idx="5736">
                    <c:v>23:36:00</c:v>
                  </c:pt>
                  <c:pt idx="5737">
                    <c:v>23:37:00</c:v>
                  </c:pt>
                  <c:pt idx="5738">
                    <c:v>23:38:00</c:v>
                  </c:pt>
                  <c:pt idx="5739">
                    <c:v>23:39:00</c:v>
                  </c:pt>
                  <c:pt idx="5740">
                    <c:v>23:40:00</c:v>
                  </c:pt>
                  <c:pt idx="5741">
                    <c:v>23:41:00</c:v>
                  </c:pt>
                  <c:pt idx="5742">
                    <c:v>23:42:00</c:v>
                  </c:pt>
                  <c:pt idx="5743">
                    <c:v>23:43:00</c:v>
                  </c:pt>
                  <c:pt idx="5744">
                    <c:v>23:44:00</c:v>
                  </c:pt>
                  <c:pt idx="5745">
                    <c:v>23:45:00</c:v>
                  </c:pt>
                  <c:pt idx="5746">
                    <c:v>23:46:00</c:v>
                  </c:pt>
                  <c:pt idx="5747">
                    <c:v>23:47:00</c:v>
                  </c:pt>
                  <c:pt idx="5748">
                    <c:v>23:48:00</c:v>
                  </c:pt>
                  <c:pt idx="5749">
                    <c:v>23:49:00</c:v>
                  </c:pt>
                  <c:pt idx="5750">
                    <c:v>23:50:00</c:v>
                  </c:pt>
                  <c:pt idx="5751">
                    <c:v>23:51:00</c:v>
                  </c:pt>
                  <c:pt idx="5752">
                    <c:v>23:52:00</c:v>
                  </c:pt>
                  <c:pt idx="5753">
                    <c:v>23:53:00</c:v>
                  </c:pt>
                  <c:pt idx="5754">
                    <c:v>23:54:00</c:v>
                  </c:pt>
                  <c:pt idx="5755">
                    <c:v>23:55:00</c:v>
                  </c:pt>
                  <c:pt idx="5756">
                    <c:v>23:56:00</c:v>
                  </c:pt>
                  <c:pt idx="5757">
                    <c:v>23:57:00</c:v>
                  </c:pt>
                  <c:pt idx="5758">
                    <c:v>23:58:00</c:v>
                  </c:pt>
                  <c:pt idx="5759">
                    <c:v>23:59:00</c:v>
                  </c:pt>
                  <c:pt idx="5760">
                    <c:v>00:00:00</c:v>
                  </c:pt>
                  <c:pt idx="5761">
                    <c:v>00:01:00</c:v>
                  </c:pt>
                  <c:pt idx="5762">
                    <c:v>00:02:00</c:v>
                  </c:pt>
                  <c:pt idx="5763">
                    <c:v>00:03:00</c:v>
                  </c:pt>
                  <c:pt idx="5764">
                    <c:v>00:04:00</c:v>
                  </c:pt>
                  <c:pt idx="5765">
                    <c:v>00:05:00</c:v>
                  </c:pt>
                  <c:pt idx="5766">
                    <c:v>00:06:00</c:v>
                  </c:pt>
                  <c:pt idx="5767">
                    <c:v>00:07:00</c:v>
                  </c:pt>
                  <c:pt idx="5768">
                    <c:v>00:08:00</c:v>
                  </c:pt>
                  <c:pt idx="5769">
                    <c:v>00:09:00</c:v>
                  </c:pt>
                  <c:pt idx="5770">
                    <c:v>00:10:00</c:v>
                  </c:pt>
                  <c:pt idx="5771">
                    <c:v>00:11:00</c:v>
                  </c:pt>
                  <c:pt idx="5772">
                    <c:v>00:12:00</c:v>
                  </c:pt>
                  <c:pt idx="5773">
                    <c:v>00:13:00</c:v>
                  </c:pt>
                  <c:pt idx="5774">
                    <c:v>00:14:00</c:v>
                  </c:pt>
                  <c:pt idx="5775">
                    <c:v>00:15:00</c:v>
                  </c:pt>
                  <c:pt idx="5776">
                    <c:v>00:16:00</c:v>
                  </c:pt>
                  <c:pt idx="5777">
                    <c:v>00:17:00</c:v>
                  </c:pt>
                  <c:pt idx="5778">
                    <c:v>00:18:00</c:v>
                  </c:pt>
                  <c:pt idx="5779">
                    <c:v>00:19:00</c:v>
                  </c:pt>
                  <c:pt idx="5780">
                    <c:v>00:20:00</c:v>
                  </c:pt>
                  <c:pt idx="5781">
                    <c:v>00:21:00</c:v>
                  </c:pt>
                  <c:pt idx="5782">
                    <c:v>00:22:00</c:v>
                  </c:pt>
                  <c:pt idx="5783">
                    <c:v>00:23:00</c:v>
                  </c:pt>
                  <c:pt idx="5784">
                    <c:v>00:24:00</c:v>
                  </c:pt>
                  <c:pt idx="5785">
                    <c:v>00:25:00</c:v>
                  </c:pt>
                  <c:pt idx="5786">
                    <c:v>00:26:00</c:v>
                  </c:pt>
                  <c:pt idx="5787">
                    <c:v>00:27:00</c:v>
                  </c:pt>
                  <c:pt idx="5788">
                    <c:v>00:28:00</c:v>
                  </c:pt>
                  <c:pt idx="5789">
                    <c:v>00:29:00</c:v>
                  </c:pt>
                  <c:pt idx="5790">
                    <c:v>00:30:00</c:v>
                  </c:pt>
                  <c:pt idx="5791">
                    <c:v>00:31:00</c:v>
                  </c:pt>
                  <c:pt idx="5792">
                    <c:v>00:32:00</c:v>
                  </c:pt>
                  <c:pt idx="5793">
                    <c:v>00:33:00</c:v>
                  </c:pt>
                  <c:pt idx="5794">
                    <c:v>00:34:00</c:v>
                  </c:pt>
                  <c:pt idx="5795">
                    <c:v>00:35:00</c:v>
                  </c:pt>
                  <c:pt idx="5796">
                    <c:v>00:36:00</c:v>
                  </c:pt>
                  <c:pt idx="5797">
                    <c:v>00:37:00</c:v>
                  </c:pt>
                  <c:pt idx="5798">
                    <c:v>00:38:00</c:v>
                  </c:pt>
                  <c:pt idx="5799">
                    <c:v>00:39:00</c:v>
                  </c:pt>
                  <c:pt idx="5800">
                    <c:v>00:40:00</c:v>
                  </c:pt>
                  <c:pt idx="5801">
                    <c:v>00:41:00</c:v>
                  </c:pt>
                  <c:pt idx="5802">
                    <c:v>00:42:00</c:v>
                  </c:pt>
                  <c:pt idx="5803">
                    <c:v>00:43:00</c:v>
                  </c:pt>
                  <c:pt idx="5804">
                    <c:v>00:44:00</c:v>
                  </c:pt>
                  <c:pt idx="5805">
                    <c:v>00:45:00</c:v>
                  </c:pt>
                  <c:pt idx="5806">
                    <c:v>00:46:00</c:v>
                  </c:pt>
                  <c:pt idx="5807">
                    <c:v>00:47:00</c:v>
                  </c:pt>
                  <c:pt idx="5808">
                    <c:v>00:48:00</c:v>
                  </c:pt>
                  <c:pt idx="5809">
                    <c:v>00:49:00</c:v>
                  </c:pt>
                  <c:pt idx="5810">
                    <c:v>00:50:00</c:v>
                  </c:pt>
                  <c:pt idx="5811">
                    <c:v>00:51:00</c:v>
                  </c:pt>
                  <c:pt idx="5812">
                    <c:v>00:52:00</c:v>
                  </c:pt>
                  <c:pt idx="5813">
                    <c:v>00:53:00</c:v>
                  </c:pt>
                  <c:pt idx="5814">
                    <c:v>00:54:00</c:v>
                  </c:pt>
                  <c:pt idx="5815">
                    <c:v>00:55:00</c:v>
                  </c:pt>
                  <c:pt idx="5816">
                    <c:v>00:56:00</c:v>
                  </c:pt>
                  <c:pt idx="5817">
                    <c:v>00:57:00</c:v>
                  </c:pt>
                  <c:pt idx="5818">
                    <c:v>00:58:00</c:v>
                  </c:pt>
                  <c:pt idx="5819">
                    <c:v>00:59:00</c:v>
                  </c:pt>
                  <c:pt idx="5820">
                    <c:v>01:00:00</c:v>
                  </c:pt>
                  <c:pt idx="5821">
                    <c:v>01:01:00</c:v>
                  </c:pt>
                  <c:pt idx="5822">
                    <c:v>01:02:00</c:v>
                  </c:pt>
                  <c:pt idx="5823">
                    <c:v>01:03:00</c:v>
                  </c:pt>
                  <c:pt idx="5824">
                    <c:v>01:04:00</c:v>
                  </c:pt>
                  <c:pt idx="5825">
                    <c:v>01:05:00</c:v>
                  </c:pt>
                  <c:pt idx="5826">
                    <c:v>01:06:00</c:v>
                  </c:pt>
                  <c:pt idx="5827">
                    <c:v>01:07:00</c:v>
                  </c:pt>
                  <c:pt idx="5828">
                    <c:v>01:08:00</c:v>
                  </c:pt>
                  <c:pt idx="5829">
                    <c:v>01:09:00</c:v>
                  </c:pt>
                  <c:pt idx="5830">
                    <c:v>01:10:00</c:v>
                  </c:pt>
                  <c:pt idx="5831">
                    <c:v>01:11:00</c:v>
                  </c:pt>
                  <c:pt idx="5832">
                    <c:v>01:12:00</c:v>
                  </c:pt>
                  <c:pt idx="5833">
                    <c:v>01:13:00</c:v>
                  </c:pt>
                  <c:pt idx="5834">
                    <c:v>01:14:00</c:v>
                  </c:pt>
                  <c:pt idx="5835">
                    <c:v>01:15:00</c:v>
                  </c:pt>
                  <c:pt idx="5836">
                    <c:v>01:16:00</c:v>
                  </c:pt>
                  <c:pt idx="5837">
                    <c:v>01:17:00</c:v>
                  </c:pt>
                  <c:pt idx="5838">
                    <c:v>01:18:00</c:v>
                  </c:pt>
                  <c:pt idx="5839">
                    <c:v>01:19:00</c:v>
                  </c:pt>
                  <c:pt idx="5840">
                    <c:v>01:20:00</c:v>
                  </c:pt>
                  <c:pt idx="5841">
                    <c:v>01:21:00</c:v>
                  </c:pt>
                  <c:pt idx="5842">
                    <c:v>01:22:00</c:v>
                  </c:pt>
                  <c:pt idx="5843">
                    <c:v>01:23:00</c:v>
                  </c:pt>
                  <c:pt idx="5844">
                    <c:v>01:24:00</c:v>
                  </c:pt>
                  <c:pt idx="5845">
                    <c:v>01:25:00</c:v>
                  </c:pt>
                  <c:pt idx="5846">
                    <c:v>01:26:00</c:v>
                  </c:pt>
                  <c:pt idx="5847">
                    <c:v>01:27:00</c:v>
                  </c:pt>
                  <c:pt idx="5848">
                    <c:v>01:28:00</c:v>
                  </c:pt>
                  <c:pt idx="5849">
                    <c:v>01:29:00</c:v>
                  </c:pt>
                  <c:pt idx="5850">
                    <c:v>01:30:00</c:v>
                  </c:pt>
                  <c:pt idx="5851">
                    <c:v>01:31:00</c:v>
                  </c:pt>
                  <c:pt idx="5852">
                    <c:v>01:32:00</c:v>
                  </c:pt>
                  <c:pt idx="5853">
                    <c:v>01:33:00</c:v>
                  </c:pt>
                  <c:pt idx="5854">
                    <c:v>01:34:00</c:v>
                  </c:pt>
                  <c:pt idx="5855">
                    <c:v>01:35:00</c:v>
                  </c:pt>
                  <c:pt idx="5856">
                    <c:v>01:36:00</c:v>
                  </c:pt>
                  <c:pt idx="5857">
                    <c:v>01:37:00</c:v>
                  </c:pt>
                  <c:pt idx="5858">
                    <c:v>01:38:00</c:v>
                  </c:pt>
                  <c:pt idx="5859">
                    <c:v>01:39:00</c:v>
                  </c:pt>
                  <c:pt idx="5860">
                    <c:v>01:40:00</c:v>
                  </c:pt>
                  <c:pt idx="5861">
                    <c:v>01:41:00</c:v>
                  </c:pt>
                  <c:pt idx="5862">
                    <c:v>01:42:00</c:v>
                  </c:pt>
                  <c:pt idx="5863">
                    <c:v>01:43:00</c:v>
                  </c:pt>
                  <c:pt idx="5864">
                    <c:v>01:44:00</c:v>
                  </c:pt>
                  <c:pt idx="5865">
                    <c:v>01:45:00</c:v>
                  </c:pt>
                  <c:pt idx="5866">
                    <c:v>01:46:00</c:v>
                  </c:pt>
                  <c:pt idx="5867">
                    <c:v>01:47:00</c:v>
                  </c:pt>
                  <c:pt idx="5868">
                    <c:v>01:48:00</c:v>
                  </c:pt>
                  <c:pt idx="5869">
                    <c:v>01:49:00</c:v>
                  </c:pt>
                  <c:pt idx="5870">
                    <c:v>01:50:00</c:v>
                  </c:pt>
                  <c:pt idx="5871">
                    <c:v>01:51:00</c:v>
                  </c:pt>
                  <c:pt idx="5872">
                    <c:v>01:52:00</c:v>
                  </c:pt>
                  <c:pt idx="5873">
                    <c:v>01:53:00</c:v>
                  </c:pt>
                  <c:pt idx="5874">
                    <c:v>01:54:00</c:v>
                  </c:pt>
                  <c:pt idx="5875">
                    <c:v>01:55:00</c:v>
                  </c:pt>
                  <c:pt idx="5876">
                    <c:v>01:56:00</c:v>
                  </c:pt>
                  <c:pt idx="5877">
                    <c:v>01:57:00</c:v>
                  </c:pt>
                  <c:pt idx="5878">
                    <c:v>01:58:00</c:v>
                  </c:pt>
                  <c:pt idx="5879">
                    <c:v>01:59:00</c:v>
                  </c:pt>
                  <c:pt idx="5880">
                    <c:v>02:00:00</c:v>
                  </c:pt>
                  <c:pt idx="5881">
                    <c:v>02:01:00</c:v>
                  </c:pt>
                  <c:pt idx="5882">
                    <c:v>02:02:00</c:v>
                  </c:pt>
                  <c:pt idx="5883">
                    <c:v>02:03:00</c:v>
                  </c:pt>
                  <c:pt idx="5884">
                    <c:v>02:04:00</c:v>
                  </c:pt>
                  <c:pt idx="5885">
                    <c:v>02:05:00</c:v>
                  </c:pt>
                  <c:pt idx="5886">
                    <c:v>02:06:00</c:v>
                  </c:pt>
                  <c:pt idx="5887">
                    <c:v>02:07:00</c:v>
                  </c:pt>
                  <c:pt idx="5888">
                    <c:v>02:08:00</c:v>
                  </c:pt>
                  <c:pt idx="5889">
                    <c:v>02:09:00</c:v>
                  </c:pt>
                  <c:pt idx="5890">
                    <c:v>02:10:00</c:v>
                  </c:pt>
                  <c:pt idx="5891">
                    <c:v>02:11:00</c:v>
                  </c:pt>
                  <c:pt idx="5892">
                    <c:v>02:12:00</c:v>
                  </c:pt>
                  <c:pt idx="5893">
                    <c:v>02:13:00</c:v>
                  </c:pt>
                  <c:pt idx="5894">
                    <c:v>02:14:00</c:v>
                  </c:pt>
                  <c:pt idx="5895">
                    <c:v>02:15:00</c:v>
                  </c:pt>
                  <c:pt idx="5896">
                    <c:v>02:16:00</c:v>
                  </c:pt>
                  <c:pt idx="5897">
                    <c:v>02:17:00</c:v>
                  </c:pt>
                  <c:pt idx="5898">
                    <c:v>02:18:00</c:v>
                  </c:pt>
                  <c:pt idx="5899">
                    <c:v>02:19:00</c:v>
                  </c:pt>
                  <c:pt idx="5900">
                    <c:v>02:20:00</c:v>
                  </c:pt>
                  <c:pt idx="5901">
                    <c:v>02:21:00</c:v>
                  </c:pt>
                  <c:pt idx="5902">
                    <c:v>02:22:00</c:v>
                  </c:pt>
                  <c:pt idx="5903">
                    <c:v>02:23:00</c:v>
                  </c:pt>
                  <c:pt idx="5904">
                    <c:v>02:24:00</c:v>
                  </c:pt>
                  <c:pt idx="5905">
                    <c:v>02:25:00</c:v>
                  </c:pt>
                  <c:pt idx="5906">
                    <c:v>02:26:00</c:v>
                  </c:pt>
                  <c:pt idx="5907">
                    <c:v>02:27:00</c:v>
                  </c:pt>
                  <c:pt idx="5908">
                    <c:v>02:28:00</c:v>
                  </c:pt>
                  <c:pt idx="5909">
                    <c:v>02:29:00</c:v>
                  </c:pt>
                  <c:pt idx="5910">
                    <c:v>02:30:00</c:v>
                  </c:pt>
                  <c:pt idx="5911">
                    <c:v>02:31:00</c:v>
                  </c:pt>
                  <c:pt idx="5912">
                    <c:v>02:32:00</c:v>
                  </c:pt>
                  <c:pt idx="5913">
                    <c:v>02:33:00</c:v>
                  </c:pt>
                  <c:pt idx="5914">
                    <c:v>02:34:00</c:v>
                  </c:pt>
                  <c:pt idx="5915">
                    <c:v>02:35:00</c:v>
                  </c:pt>
                  <c:pt idx="5916">
                    <c:v>02:36:00</c:v>
                  </c:pt>
                  <c:pt idx="5917">
                    <c:v>02:37:00</c:v>
                  </c:pt>
                  <c:pt idx="5918">
                    <c:v>02:38:00</c:v>
                  </c:pt>
                  <c:pt idx="5919">
                    <c:v>02:39:00</c:v>
                  </c:pt>
                  <c:pt idx="5920">
                    <c:v>02:40:00</c:v>
                  </c:pt>
                  <c:pt idx="5921">
                    <c:v>02:41:00</c:v>
                  </c:pt>
                  <c:pt idx="5922">
                    <c:v>02:42:00</c:v>
                  </c:pt>
                  <c:pt idx="5923">
                    <c:v>02:43:00</c:v>
                  </c:pt>
                  <c:pt idx="5924">
                    <c:v>02:44:00</c:v>
                  </c:pt>
                  <c:pt idx="5925">
                    <c:v>02:45:00</c:v>
                  </c:pt>
                  <c:pt idx="5926">
                    <c:v>02:46:00</c:v>
                  </c:pt>
                  <c:pt idx="5927">
                    <c:v>02:47:00</c:v>
                  </c:pt>
                  <c:pt idx="5928">
                    <c:v>02:48:00</c:v>
                  </c:pt>
                  <c:pt idx="5929">
                    <c:v>02:49:00</c:v>
                  </c:pt>
                  <c:pt idx="5930">
                    <c:v>02:50:00</c:v>
                  </c:pt>
                  <c:pt idx="5931">
                    <c:v>02:51:00</c:v>
                  </c:pt>
                  <c:pt idx="5932">
                    <c:v>02:52:00</c:v>
                  </c:pt>
                  <c:pt idx="5933">
                    <c:v>02:53:00</c:v>
                  </c:pt>
                  <c:pt idx="5934">
                    <c:v>02:54:00</c:v>
                  </c:pt>
                  <c:pt idx="5935">
                    <c:v>02:55:00</c:v>
                  </c:pt>
                  <c:pt idx="5936">
                    <c:v>02:56:00</c:v>
                  </c:pt>
                  <c:pt idx="5937">
                    <c:v>02:57:00</c:v>
                  </c:pt>
                  <c:pt idx="5938">
                    <c:v>02:58:00</c:v>
                  </c:pt>
                  <c:pt idx="5939">
                    <c:v>02:59:00</c:v>
                  </c:pt>
                  <c:pt idx="5940">
                    <c:v>03:00:00</c:v>
                  </c:pt>
                  <c:pt idx="5941">
                    <c:v>03:01:00</c:v>
                  </c:pt>
                  <c:pt idx="5942">
                    <c:v>03:02:00</c:v>
                  </c:pt>
                  <c:pt idx="5943">
                    <c:v>03:03:00</c:v>
                  </c:pt>
                  <c:pt idx="5944">
                    <c:v>03:04:00</c:v>
                  </c:pt>
                  <c:pt idx="5945">
                    <c:v>03:05:00</c:v>
                  </c:pt>
                  <c:pt idx="5946">
                    <c:v>03:06:00</c:v>
                  </c:pt>
                  <c:pt idx="5947">
                    <c:v>03:07:00</c:v>
                  </c:pt>
                  <c:pt idx="5948">
                    <c:v>03:08:00</c:v>
                  </c:pt>
                  <c:pt idx="5949">
                    <c:v>03:09:00</c:v>
                  </c:pt>
                  <c:pt idx="5950">
                    <c:v>03:10:00</c:v>
                  </c:pt>
                  <c:pt idx="5951">
                    <c:v>03:11:00</c:v>
                  </c:pt>
                  <c:pt idx="5952">
                    <c:v>03:12:00</c:v>
                  </c:pt>
                  <c:pt idx="5953">
                    <c:v>03:13:00</c:v>
                  </c:pt>
                  <c:pt idx="5954">
                    <c:v>03:14:00</c:v>
                  </c:pt>
                  <c:pt idx="5955">
                    <c:v>03:15:00</c:v>
                  </c:pt>
                  <c:pt idx="5956">
                    <c:v>03:16:00</c:v>
                  </c:pt>
                  <c:pt idx="5957">
                    <c:v>03:17:00</c:v>
                  </c:pt>
                  <c:pt idx="5958">
                    <c:v>03:18:00</c:v>
                  </c:pt>
                  <c:pt idx="5959">
                    <c:v>03:19:00</c:v>
                  </c:pt>
                  <c:pt idx="5960">
                    <c:v>03:20:00</c:v>
                  </c:pt>
                  <c:pt idx="5961">
                    <c:v>03:21:00</c:v>
                  </c:pt>
                  <c:pt idx="5962">
                    <c:v>03:22:00</c:v>
                  </c:pt>
                  <c:pt idx="5963">
                    <c:v>03:23:00</c:v>
                  </c:pt>
                  <c:pt idx="5964">
                    <c:v>03:24:00</c:v>
                  </c:pt>
                  <c:pt idx="5965">
                    <c:v>03:25:00</c:v>
                  </c:pt>
                  <c:pt idx="5966">
                    <c:v>03:26:00</c:v>
                  </c:pt>
                  <c:pt idx="5967">
                    <c:v>03:27:00</c:v>
                  </c:pt>
                  <c:pt idx="5968">
                    <c:v>03:28:00</c:v>
                  </c:pt>
                  <c:pt idx="5969">
                    <c:v>03:29:00</c:v>
                  </c:pt>
                  <c:pt idx="5970">
                    <c:v>03:30:00</c:v>
                  </c:pt>
                  <c:pt idx="5971">
                    <c:v>03:31:00</c:v>
                  </c:pt>
                  <c:pt idx="5972">
                    <c:v>03:32:00</c:v>
                  </c:pt>
                  <c:pt idx="5973">
                    <c:v>03:33:00</c:v>
                  </c:pt>
                  <c:pt idx="5974">
                    <c:v>03:34:00</c:v>
                  </c:pt>
                  <c:pt idx="5975">
                    <c:v>03:35:00</c:v>
                  </c:pt>
                  <c:pt idx="5976">
                    <c:v>03:36:00</c:v>
                  </c:pt>
                  <c:pt idx="5977">
                    <c:v>03:37:00</c:v>
                  </c:pt>
                  <c:pt idx="5978">
                    <c:v>03:38:00</c:v>
                  </c:pt>
                  <c:pt idx="5979">
                    <c:v>03:39:00</c:v>
                  </c:pt>
                  <c:pt idx="5980">
                    <c:v>03:40:00</c:v>
                  </c:pt>
                  <c:pt idx="5981">
                    <c:v>03:41:00</c:v>
                  </c:pt>
                  <c:pt idx="5982">
                    <c:v>03:42:00</c:v>
                  </c:pt>
                  <c:pt idx="5983">
                    <c:v>03:43:00</c:v>
                  </c:pt>
                  <c:pt idx="5984">
                    <c:v>03:44:00</c:v>
                  </c:pt>
                  <c:pt idx="5985">
                    <c:v>03:45:00</c:v>
                  </c:pt>
                  <c:pt idx="5986">
                    <c:v>03:46:00</c:v>
                  </c:pt>
                  <c:pt idx="5987">
                    <c:v>03:47:00</c:v>
                  </c:pt>
                  <c:pt idx="5988">
                    <c:v>03:48:00</c:v>
                  </c:pt>
                  <c:pt idx="5989">
                    <c:v>03:49:00</c:v>
                  </c:pt>
                  <c:pt idx="5990">
                    <c:v>03:50:00</c:v>
                  </c:pt>
                  <c:pt idx="5991">
                    <c:v>03:51:00</c:v>
                  </c:pt>
                  <c:pt idx="5992">
                    <c:v>03:52:00</c:v>
                  </c:pt>
                  <c:pt idx="5993">
                    <c:v>03:53:00</c:v>
                  </c:pt>
                  <c:pt idx="5994">
                    <c:v>03:54:00</c:v>
                  </c:pt>
                  <c:pt idx="5995">
                    <c:v>03:55:00</c:v>
                  </c:pt>
                  <c:pt idx="5996">
                    <c:v>03:56:00</c:v>
                  </c:pt>
                  <c:pt idx="5997">
                    <c:v>03:57:00</c:v>
                  </c:pt>
                  <c:pt idx="5998">
                    <c:v>03:58:00</c:v>
                  </c:pt>
                  <c:pt idx="5999">
                    <c:v>03:59:00</c:v>
                  </c:pt>
                  <c:pt idx="6000">
                    <c:v>04:00:00</c:v>
                  </c:pt>
                  <c:pt idx="6001">
                    <c:v>04:01:00</c:v>
                  </c:pt>
                  <c:pt idx="6002">
                    <c:v>04:02:00</c:v>
                  </c:pt>
                  <c:pt idx="6003">
                    <c:v>04:03:00</c:v>
                  </c:pt>
                  <c:pt idx="6004">
                    <c:v>04:04:00</c:v>
                  </c:pt>
                  <c:pt idx="6005">
                    <c:v>04:05:00</c:v>
                  </c:pt>
                  <c:pt idx="6006">
                    <c:v>04:06:00</c:v>
                  </c:pt>
                  <c:pt idx="6007">
                    <c:v>04:07:00</c:v>
                  </c:pt>
                  <c:pt idx="6008">
                    <c:v>04:08:00</c:v>
                  </c:pt>
                  <c:pt idx="6009">
                    <c:v>04:09:00</c:v>
                  </c:pt>
                  <c:pt idx="6010">
                    <c:v>04:10:00</c:v>
                  </c:pt>
                  <c:pt idx="6011">
                    <c:v>04:11:00</c:v>
                  </c:pt>
                  <c:pt idx="6012">
                    <c:v>04:12:00</c:v>
                  </c:pt>
                  <c:pt idx="6013">
                    <c:v>04:13:00</c:v>
                  </c:pt>
                  <c:pt idx="6014">
                    <c:v>04:14:00</c:v>
                  </c:pt>
                  <c:pt idx="6015">
                    <c:v>04:15:00</c:v>
                  </c:pt>
                  <c:pt idx="6016">
                    <c:v>04:16:00</c:v>
                  </c:pt>
                  <c:pt idx="6017">
                    <c:v>04:17:00</c:v>
                  </c:pt>
                  <c:pt idx="6018">
                    <c:v>04:18:00</c:v>
                  </c:pt>
                  <c:pt idx="6019">
                    <c:v>04:19:00</c:v>
                  </c:pt>
                  <c:pt idx="6020">
                    <c:v>04:20:00</c:v>
                  </c:pt>
                  <c:pt idx="6021">
                    <c:v>04:21:00</c:v>
                  </c:pt>
                  <c:pt idx="6022">
                    <c:v>04:22:00</c:v>
                  </c:pt>
                  <c:pt idx="6023">
                    <c:v>04:23:00</c:v>
                  </c:pt>
                  <c:pt idx="6024">
                    <c:v>04:24:00</c:v>
                  </c:pt>
                  <c:pt idx="6025">
                    <c:v>04:25:00</c:v>
                  </c:pt>
                  <c:pt idx="6026">
                    <c:v>04:26:00</c:v>
                  </c:pt>
                  <c:pt idx="6027">
                    <c:v>04:27:00</c:v>
                  </c:pt>
                  <c:pt idx="6028">
                    <c:v>04:28:00</c:v>
                  </c:pt>
                  <c:pt idx="6029">
                    <c:v>04:29:00</c:v>
                  </c:pt>
                  <c:pt idx="6030">
                    <c:v>04:30:00</c:v>
                  </c:pt>
                  <c:pt idx="6031">
                    <c:v>04:31:00</c:v>
                  </c:pt>
                  <c:pt idx="6032">
                    <c:v>04:32:00</c:v>
                  </c:pt>
                  <c:pt idx="6033">
                    <c:v>04:33:00</c:v>
                  </c:pt>
                  <c:pt idx="6034">
                    <c:v>04:34:00</c:v>
                  </c:pt>
                  <c:pt idx="6035">
                    <c:v>04:35:00</c:v>
                  </c:pt>
                  <c:pt idx="6036">
                    <c:v>04:36:00</c:v>
                  </c:pt>
                  <c:pt idx="6037">
                    <c:v>04:37:00</c:v>
                  </c:pt>
                  <c:pt idx="6038">
                    <c:v>04:38:00</c:v>
                  </c:pt>
                  <c:pt idx="6039">
                    <c:v>04:39:00</c:v>
                  </c:pt>
                  <c:pt idx="6040">
                    <c:v>04:40:00</c:v>
                  </c:pt>
                  <c:pt idx="6041">
                    <c:v>04:41:00</c:v>
                  </c:pt>
                  <c:pt idx="6042">
                    <c:v>04:42:00</c:v>
                  </c:pt>
                  <c:pt idx="6043">
                    <c:v>04:43:00</c:v>
                  </c:pt>
                  <c:pt idx="6044">
                    <c:v>04:44:00</c:v>
                  </c:pt>
                  <c:pt idx="6045">
                    <c:v>04:45:00</c:v>
                  </c:pt>
                  <c:pt idx="6046">
                    <c:v>04:46:00</c:v>
                  </c:pt>
                  <c:pt idx="6047">
                    <c:v>04:47:00</c:v>
                  </c:pt>
                  <c:pt idx="6048">
                    <c:v>04:48:00</c:v>
                  </c:pt>
                  <c:pt idx="6049">
                    <c:v>04:49:00</c:v>
                  </c:pt>
                  <c:pt idx="6050">
                    <c:v>04:50:00</c:v>
                  </c:pt>
                  <c:pt idx="6051">
                    <c:v>04:51:00</c:v>
                  </c:pt>
                  <c:pt idx="6052">
                    <c:v>04:52:00</c:v>
                  </c:pt>
                  <c:pt idx="6053">
                    <c:v>04:53:00</c:v>
                  </c:pt>
                  <c:pt idx="6054">
                    <c:v>04:54:00</c:v>
                  </c:pt>
                  <c:pt idx="6055">
                    <c:v>04:55:00</c:v>
                  </c:pt>
                  <c:pt idx="6056">
                    <c:v>04:56:00</c:v>
                  </c:pt>
                  <c:pt idx="6057">
                    <c:v>04:57:00</c:v>
                  </c:pt>
                  <c:pt idx="6058">
                    <c:v>04:58:00</c:v>
                  </c:pt>
                  <c:pt idx="6059">
                    <c:v>04:59:00</c:v>
                  </c:pt>
                  <c:pt idx="6060">
                    <c:v>05:00:00</c:v>
                  </c:pt>
                  <c:pt idx="6061">
                    <c:v>05:01:00</c:v>
                  </c:pt>
                  <c:pt idx="6062">
                    <c:v>05:02:00</c:v>
                  </c:pt>
                  <c:pt idx="6063">
                    <c:v>05:03:00</c:v>
                  </c:pt>
                  <c:pt idx="6064">
                    <c:v>05:04:00</c:v>
                  </c:pt>
                  <c:pt idx="6065">
                    <c:v>05:05:00</c:v>
                  </c:pt>
                  <c:pt idx="6066">
                    <c:v>05:06:00</c:v>
                  </c:pt>
                  <c:pt idx="6067">
                    <c:v>05:07:00</c:v>
                  </c:pt>
                  <c:pt idx="6068">
                    <c:v>05:08:00</c:v>
                  </c:pt>
                  <c:pt idx="6069">
                    <c:v>05:09:00</c:v>
                  </c:pt>
                  <c:pt idx="6070">
                    <c:v>05:10:00</c:v>
                  </c:pt>
                  <c:pt idx="6071">
                    <c:v>05:11:00</c:v>
                  </c:pt>
                  <c:pt idx="6072">
                    <c:v>05:12:00</c:v>
                  </c:pt>
                  <c:pt idx="6073">
                    <c:v>05:13:00</c:v>
                  </c:pt>
                  <c:pt idx="6074">
                    <c:v>05:14:00</c:v>
                  </c:pt>
                  <c:pt idx="6075">
                    <c:v>05:15:00</c:v>
                  </c:pt>
                  <c:pt idx="6076">
                    <c:v>05:16:00</c:v>
                  </c:pt>
                  <c:pt idx="6077">
                    <c:v>05:17:00</c:v>
                  </c:pt>
                  <c:pt idx="6078">
                    <c:v>05:18:00</c:v>
                  </c:pt>
                  <c:pt idx="6079">
                    <c:v>05:19:00</c:v>
                  </c:pt>
                  <c:pt idx="6080">
                    <c:v>05:20:00</c:v>
                  </c:pt>
                  <c:pt idx="6081">
                    <c:v>05:21:00</c:v>
                  </c:pt>
                  <c:pt idx="6082">
                    <c:v>05:22:00</c:v>
                  </c:pt>
                  <c:pt idx="6083">
                    <c:v>05:23:00</c:v>
                  </c:pt>
                  <c:pt idx="6084">
                    <c:v>05:24:00</c:v>
                  </c:pt>
                  <c:pt idx="6085">
                    <c:v>05:25:00</c:v>
                  </c:pt>
                  <c:pt idx="6086">
                    <c:v>05:26:00</c:v>
                  </c:pt>
                  <c:pt idx="6087">
                    <c:v>05:27:00</c:v>
                  </c:pt>
                  <c:pt idx="6088">
                    <c:v>05:28:00</c:v>
                  </c:pt>
                  <c:pt idx="6089">
                    <c:v>05:29:00</c:v>
                  </c:pt>
                  <c:pt idx="6090">
                    <c:v>05:30:00</c:v>
                  </c:pt>
                  <c:pt idx="6091">
                    <c:v>05:31:00</c:v>
                  </c:pt>
                  <c:pt idx="6092">
                    <c:v>05:32:00</c:v>
                  </c:pt>
                  <c:pt idx="6093">
                    <c:v>05:33:00</c:v>
                  </c:pt>
                  <c:pt idx="6094">
                    <c:v>05:34:00</c:v>
                  </c:pt>
                  <c:pt idx="6095">
                    <c:v>05:35:00</c:v>
                  </c:pt>
                  <c:pt idx="6096">
                    <c:v>05:36:00</c:v>
                  </c:pt>
                  <c:pt idx="6097">
                    <c:v>05:37:00</c:v>
                  </c:pt>
                  <c:pt idx="6098">
                    <c:v>05:38:00</c:v>
                  </c:pt>
                  <c:pt idx="6099">
                    <c:v>05:39:00</c:v>
                  </c:pt>
                  <c:pt idx="6100">
                    <c:v>05:40:00</c:v>
                  </c:pt>
                  <c:pt idx="6101">
                    <c:v>05:41:00</c:v>
                  </c:pt>
                  <c:pt idx="6102">
                    <c:v>05:42:00</c:v>
                  </c:pt>
                  <c:pt idx="6103">
                    <c:v>05:43:00</c:v>
                  </c:pt>
                  <c:pt idx="6104">
                    <c:v>05:44:00</c:v>
                  </c:pt>
                  <c:pt idx="6105">
                    <c:v>05:45:00</c:v>
                  </c:pt>
                  <c:pt idx="6106">
                    <c:v>05:46:00</c:v>
                  </c:pt>
                  <c:pt idx="6107">
                    <c:v>05:47:00</c:v>
                  </c:pt>
                  <c:pt idx="6108">
                    <c:v>05:48:00</c:v>
                  </c:pt>
                  <c:pt idx="6109">
                    <c:v>05:49:00</c:v>
                  </c:pt>
                  <c:pt idx="6110">
                    <c:v>05:50:00</c:v>
                  </c:pt>
                  <c:pt idx="6111">
                    <c:v>05:51:00</c:v>
                  </c:pt>
                  <c:pt idx="6112">
                    <c:v>05:52:00</c:v>
                  </c:pt>
                  <c:pt idx="6113">
                    <c:v>05:53:00</c:v>
                  </c:pt>
                  <c:pt idx="6114">
                    <c:v>05:54:00</c:v>
                  </c:pt>
                  <c:pt idx="6115">
                    <c:v>05:55:00</c:v>
                  </c:pt>
                  <c:pt idx="6116">
                    <c:v>05:56:00</c:v>
                  </c:pt>
                  <c:pt idx="6117">
                    <c:v>05:57:00</c:v>
                  </c:pt>
                  <c:pt idx="6118">
                    <c:v>05:58:00</c:v>
                  </c:pt>
                  <c:pt idx="6119">
                    <c:v>05:59:00</c:v>
                  </c:pt>
                  <c:pt idx="6120">
                    <c:v>06:00:00</c:v>
                  </c:pt>
                  <c:pt idx="6121">
                    <c:v>06:01:00</c:v>
                  </c:pt>
                  <c:pt idx="6122">
                    <c:v>06:02:00</c:v>
                  </c:pt>
                  <c:pt idx="6123">
                    <c:v>06:03:00</c:v>
                  </c:pt>
                  <c:pt idx="6124">
                    <c:v>06:04:00</c:v>
                  </c:pt>
                  <c:pt idx="6125">
                    <c:v>06:05:00</c:v>
                  </c:pt>
                  <c:pt idx="6126">
                    <c:v>06:06:00</c:v>
                  </c:pt>
                  <c:pt idx="6127">
                    <c:v>06:07:00</c:v>
                  </c:pt>
                  <c:pt idx="6128">
                    <c:v>06:08:00</c:v>
                  </c:pt>
                  <c:pt idx="6129">
                    <c:v>06:09:00</c:v>
                  </c:pt>
                  <c:pt idx="6130">
                    <c:v>06:10:00</c:v>
                  </c:pt>
                  <c:pt idx="6131">
                    <c:v>06:11:00</c:v>
                  </c:pt>
                  <c:pt idx="6132">
                    <c:v>06:12:00</c:v>
                  </c:pt>
                  <c:pt idx="6133">
                    <c:v>06:13:00</c:v>
                  </c:pt>
                  <c:pt idx="6134">
                    <c:v>06:14:00</c:v>
                  </c:pt>
                  <c:pt idx="6135">
                    <c:v>06:15:00</c:v>
                  </c:pt>
                  <c:pt idx="6136">
                    <c:v>06:16:00</c:v>
                  </c:pt>
                  <c:pt idx="6137">
                    <c:v>06:17:00</c:v>
                  </c:pt>
                  <c:pt idx="6138">
                    <c:v>06:18:00</c:v>
                  </c:pt>
                  <c:pt idx="6139">
                    <c:v>06:19:00</c:v>
                  </c:pt>
                  <c:pt idx="6140">
                    <c:v>06:20:00</c:v>
                  </c:pt>
                  <c:pt idx="6141">
                    <c:v>06:21:00</c:v>
                  </c:pt>
                  <c:pt idx="6142">
                    <c:v>06:22:00</c:v>
                  </c:pt>
                  <c:pt idx="6143">
                    <c:v>06:23:00</c:v>
                  </c:pt>
                  <c:pt idx="6144">
                    <c:v>06:24:00</c:v>
                  </c:pt>
                  <c:pt idx="6145">
                    <c:v>06:25:00</c:v>
                  </c:pt>
                  <c:pt idx="6146">
                    <c:v>06:26:00</c:v>
                  </c:pt>
                  <c:pt idx="6147">
                    <c:v>06:27:00</c:v>
                  </c:pt>
                  <c:pt idx="6148">
                    <c:v>06:28:00</c:v>
                  </c:pt>
                  <c:pt idx="6149">
                    <c:v>06:29:00</c:v>
                  </c:pt>
                  <c:pt idx="6150">
                    <c:v>06:30:00</c:v>
                  </c:pt>
                  <c:pt idx="6151">
                    <c:v>06:31:00</c:v>
                  </c:pt>
                  <c:pt idx="6152">
                    <c:v>06:32:00</c:v>
                  </c:pt>
                  <c:pt idx="6153">
                    <c:v>06:33:00</c:v>
                  </c:pt>
                  <c:pt idx="6154">
                    <c:v>06:34:00</c:v>
                  </c:pt>
                  <c:pt idx="6155">
                    <c:v>06:35:00</c:v>
                  </c:pt>
                  <c:pt idx="6156">
                    <c:v>06:36:00</c:v>
                  </c:pt>
                  <c:pt idx="6157">
                    <c:v>06:37:00</c:v>
                  </c:pt>
                  <c:pt idx="6158">
                    <c:v>06:38:00</c:v>
                  </c:pt>
                  <c:pt idx="6159">
                    <c:v>06:39:00</c:v>
                  </c:pt>
                  <c:pt idx="6160">
                    <c:v>06:40:00</c:v>
                  </c:pt>
                  <c:pt idx="6161">
                    <c:v>06:41:00</c:v>
                  </c:pt>
                  <c:pt idx="6162">
                    <c:v>06:42:00</c:v>
                  </c:pt>
                  <c:pt idx="6163">
                    <c:v>06:43:00</c:v>
                  </c:pt>
                  <c:pt idx="6164">
                    <c:v>06:44:00</c:v>
                  </c:pt>
                  <c:pt idx="6165">
                    <c:v>06:45:00</c:v>
                  </c:pt>
                  <c:pt idx="6166">
                    <c:v>06:46:00</c:v>
                  </c:pt>
                  <c:pt idx="6167">
                    <c:v>06:47:00</c:v>
                  </c:pt>
                  <c:pt idx="6168">
                    <c:v>06:48:00</c:v>
                  </c:pt>
                  <c:pt idx="6169">
                    <c:v>06:49:00</c:v>
                  </c:pt>
                  <c:pt idx="6170">
                    <c:v>06:50:00</c:v>
                  </c:pt>
                  <c:pt idx="6171">
                    <c:v>06:51:00</c:v>
                  </c:pt>
                  <c:pt idx="6172">
                    <c:v>06:52:00</c:v>
                  </c:pt>
                  <c:pt idx="6173">
                    <c:v>06:53:00</c:v>
                  </c:pt>
                  <c:pt idx="6174">
                    <c:v>06:54:00</c:v>
                  </c:pt>
                  <c:pt idx="6175">
                    <c:v>06:55:00</c:v>
                  </c:pt>
                  <c:pt idx="6176">
                    <c:v>06:56:00</c:v>
                  </c:pt>
                  <c:pt idx="6177">
                    <c:v>06:57:00</c:v>
                  </c:pt>
                  <c:pt idx="6178">
                    <c:v>06:58:00</c:v>
                  </c:pt>
                  <c:pt idx="6179">
                    <c:v>06:59:00</c:v>
                  </c:pt>
                  <c:pt idx="6180">
                    <c:v>07:00:00</c:v>
                  </c:pt>
                  <c:pt idx="6181">
                    <c:v>07:01:00</c:v>
                  </c:pt>
                  <c:pt idx="6182">
                    <c:v>07:02:00</c:v>
                  </c:pt>
                  <c:pt idx="6183">
                    <c:v>07:03:00</c:v>
                  </c:pt>
                  <c:pt idx="6184">
                    <c:v>07:04:00</c:v>
                  </c:pt>
                  <c:pt idx="6185">
                    <c:v>07:05:00</c:v>
                  </c:pt>
                  <c:pt idx="6186">
                    <c:v>07:06:00</c:v>
                  </c:pt>
                  <c:pt idx="6187">
                    <c:v>07:07:00</c:v>
                  </c:pt>
                  <c:pt idx="6188">
                    <c:v>07:08:00</c:v>
                  </c:pt>
                  <c:pt idx="6189">
                    <c:v>07:09:00</c:v>
                  </c:pt>
                  <c:pt idx="6190">
                    <c:v>07:10:00</c:v>
                  </c:pt>
                  <c:pt idx="6191">
                    <c:v>07:11:00</c:v>
                  </c:pt>
                  <c:pt idx="6192">
                    <c:v>07:12:00</c:v>
                  </c:pt>
                  <c:pt idx="6193">
                    <c:v>07:13:00</c:v>
                  </c:pt>
                  <c:pt idx="6194">
                    <c:v>07:14:00</c:v>
                  </c:pt>
                  <c:pt idx="6195">
                    <c:v>07:15:00</c:v>
                  </c:pt>
                  <c:pt idx="6196">
                    <c:v>07:16:00</c:v>
                  </c:pt>
                  <c:pt idx="6197">
                    <c:v>07:17:00</c:v>
                  </c:pt>
                  <c:pt idx="6198">
                    <c:v>07:18:00</c:v>
                  </c:pt>
                  <c:pt idx="6199">
                    <c:v>07:19:00</c:v>
                  </c:pt>
                  <c:pt idx="6200">
                    <c:v>07:20:00</c:v>
                  </c:pt>
                  <c:pt idx="6201">
                    <c:v>07:21:00</c:v>
                  </c:pt>
                  <c:pt idx="6202">
                    <c:v>07:22:00</c:v>
                  </c:pt>
                  <c:pt idx="6203">
                    <c:v>07:23:00</c:v>
                  </c:pt>
                  <c:pt idx="6204">
                    <c:v>07:24:00</c:v>
                  </c:pt>
                  <c:pt idx="6205">
                    <c:v>07:25:00</c:v>
                  </c:pt>
                  <c:pt idx="6206">
                    <c:v>07:26:00</c:v>
                  </c:pt>
                  <c:pt idx="6207">
                    <c:v>07:27:00</c:v>
                  </c:pt>
                  <c:pt idx="6208">
                    <c:v>07:28:00</c:v>
                  </c:pt>
                  <c:pt idx="6209">
                    <c:v>07:29:00</c:v>
                  </c:pt>
                  <c:pt idx="6210">
                    <c:v>07:30:00</c:v>
                  </c:pt>
                  <c:pt idx="6211">
                    <c:v>07:31:00</c:v>
                  </c:pt>
                  <c:pt idx="6212">
                    <c:v>07:32:00</c:v>
                  </c:pt>
                  <c:pt idx="6213">
                    <c:v>07:33:00</c:v>
                  </c:pt>
                  <c:pt idx="6214">
                    <c:v>07:34:00</c:v>
                  </c:pt>
                  <c:pt idx="6215">
                    <c:v>07:35:00</c:v>
                  </c:pt>
                  <c:pt idx="6216">
                    <c:v>07:36:00</c:v>
                  </c:pt>
                  <c:pt idx="6217">
                    <c:v>07:37:00</c:v>
                  </c:pt>
                  <c:pt idx="6218">
                    <c:v>07:38:00</c:v>
                  </c:pt>
                  <c:pt idx="6219">
                    <c:v>07:39:00</c:v>
                  </c:pt>
                  <c:pt idx="6220">
                    <c:v>07:40:00</c:v>
                  </c:pt>
                  <c:pt idx="6221">
                    <c:v>07:41:00</c:v>
                  </c:pt>
                  <c:pt idx="6222">
                    <c:v>07:42:00</c:v>
                  </c:pt>
                  <c:pt idx="6223">
                    <c:v>07:43:00</c:v>
                  </c:pt>
                  <c:pt idx="6224">
                    <c:v>07:44:00</c:v>
                  </c:pt>
                  <c:pt idx="6225">
                    <c:v>07:45:00</c:v>
                  </c:pt>
                  <c:pt idx="6226">
                    <c:v>07:46:00</c:v>
                  </c:pt>
                  <c:pt idx="6227">
                    <c:v>07:47:00</c:v>
                  </c:pt>
                  <c:pt idx="6228">
                    <c:v>07:48:00</c:v>
                  </c:pt>
                  <c:pt idx="6229">
                    <c:v>07:49:00</c:v>
                  </c:pt>
                  <c:pt idx="6230">
                    <c:v>07:50:00</c:v>
                  </c:pt>
                  <c:pt idx="6231">
                    <c:v>07:51:00</c:v>
                  </c:pt>
                  <c:pt idx="6232">
                    <c:v>07:52:00</c:v>
                  </c:pt>
                  <c:pt idx="6233">
                    <c:v>07:53:00</c:v>
                  </c:pt>
                  <c:pt idx="6234">
                    <c:v>07:54:00</c:v>
                  </c:pt>
                  <c:pt idx="6235">
                    <c:v>07:55:00</c:v>
                  </c:pt>
                  <c:pt idx="6236">
                    <c:v>07:56:00</c:v>
                  </c:pt>
                  <c:pt idx="6237">
                    <c:v>07:57:00</c:v>
                  </c:pt>
                  <c:pt idx="6238">
                    <c:v>07:58:00</c:v>
                  </c:pt>
                  <c:pt idx="6239">
                    <c:v>07:59:00</c:v>
                  </c:pt>
                  <c:pt idx="6240">
                    <c:v>08:00:00</c:v>
                  </c:pt>
                  <c:pt idx="6241">
                    <c:v>08:01:00</c:v>
                  </c:pt>
                  <c:pt idx="6242">
                    <c:v>08:02:00</c:v>
                  </c:pt>
                  <c:pt idx="6243">
                    <c:v>08:03:00</c:v>
                  </c:pt>
                  <c:pt idx="6244">
                    <c:v>08:04:00</c:v>
                  </c:pt>
                  <c:pt idx="6245">
                    <c:v>08:05:00</c:v>
                  </c:pt>
                  <c:pt idx="6246">
                    <c:v>08:06:00</c:v>
                  </c:pt>
                  <c:pt idx="6247">
                    <c:v>08:07:00</c:v>
                  </c:pt>
                  <c:pt idx="6248">
                    <c:v>08:08:00</c:v>
                  </c:pt>
                  <c:pt idx="6249">
                    <c:v>08:09:00</c:v>
                  </c:pt>
                  <c:pt idx="6250">
                    <c:v>08:10:00</c:v>
                  </c:pt>
                  <c:pt idx="6251">
                    <c:v>08:11:00</c:v>
                  </c:pt>
                  <c:pt idx="6252">
                    <c:v>08:12:00</c:v>
                  </c:pt>
                  <c:pt idx="6253">
                    <c:v>08:13:00</c:v>
                  </c:pt>
                  <c:pt idx="6254">
                    <c:v>08:14:00</c:v>
                  </c:pt>
                  <c:pt idx="6255">
                    <c:v>08:15:00</c:v>
                  </c:pt>
                  <c:pt idx="6256">
                    <c:v>08:16:00</c:v>
                  </c:pt>
                  <c:pt idx="6257">
                    <c:v>08:17:00</c:v>
                  </c:pt>
                  <c:pt idx="6258">
                    <c:v>08:18:00</c:v>
                  </c:pt>
                  <c:pt idx="6259">
                    <c:v>08:19:00</c:v>
                  </c:pt>
                  <c:pt idx="6260">
                    <c:v>08:20:00</c:v>
                  </c:pt>
                  <c:pt idx="6261">
                    <c:v>08:21:00</c:v>
                  </c:pt>
                  <c:pt idx="6262">
                    <c:v>08:22:00</c:v>
                  </c:pt>
                  <c:pt idx="6263">
                    <c:v>08:23:00</c:v>
                  </c:pt>
                  <c:pt idx="6264">
                    <c:v>08:24:00</c:v>
                  </c:pt>
                  <c:pt idx="6265">
                    <c:v>08:25:00</c:v>
                  </c:pt>
                  <c:pt idx="6266">
                    <c:v>08:26:00</c:v>
                  </c:pt>
                  <c:pt idx="6267">
                    <c:v>08:27:00</c:v>
                  </c:pt>
                  <c:pt idx="6268">
                    <c:v>08:28:00</c:v>
                  </c:pt>
                  <c:pt idx="6269">
                    <c:v>08:29:00</c:v>
                  </c:pt>
                  <c:pt idx="6270">
                    <c:v>08:30:00</c:v>
                  </c:pt>
                  <c:pt idx="6271">
                    <c:v>08:31:00</c:v>
                  </c:pt>
                  <c:pt idx="6272">
                    <c:v>08:32:00</c:v>
                  </c:pt>
                  <c:pt idx="6273">
                    <c:v>08:33:00</c:v>
                  </c:pt>
                  <c:pt idx="6274">
                    <c:v>08:34:00</c:v>
                  </c:pt>
                  <c:pt idx="6275">
                    <c:v>08:35:00</c:v>
                  </c:pt>
                  <c:pt idx="6276">
                    <c:v>08:36:00</c:v>
                  </c:pt>
                  <c:pt idx="6277">
                    <c:v>08:37:00</c:v>
                  </c:pt>
                  <c:pt idx="6278">
                    <c:v>08:38:00</c:v>
                  </c:pt>
                  <c:pt idx="6279">
                    <c:v>08:39:00</c:v>
                  </c:pt>
                  <c:pt idx="6280">
                    <c:v>08:40:00</c:v>
                  </c:pt>
                  <c:pt idx="6281">
                    <c:v>08:41:00</c:v>
                  </c:pt>
                  <c:pt idx="6282">
                    <c:v>08:42:00</c:v>
                  </c:pt>
                  <c:pt idx="6283">
                    <c:v>08:43:00</c:v>
                  </c:pt>
                  <c:pt idx="6284">
                    <c:v>08:44:00</c:v>
                  </c:pt>
                  <c:pt idx="6285">
                    <c:v>08:45:00</c:v>
                  </c:pt>
                  <c:pt idx="6286">
                    <c:v>08:46:00</c:v>
                  </c:pt>
                  <c:pt idx="6287">
                    <c:v>08:47:00</c:v>
                  </c:pt>
                  <c:pt idx="6288">
                    <c:v>08:48:00</c:v>
                  </c:pt>
                  <c:pt idx="6289">
                    <c:v>08:49:00</c:v>
                  </c:pt>
                  <c:pt idx="6290">
                    <c:v>08:50:00</c:v>
                  </c:pt>
                  <c:pt idx="6291">
                    <c:v>08:51:00</c:v>
                  </c:pt>
                  <c:pt idx="6292">
                    <c:v>08:52:00</c:v>
                  </c:pt>
                  <c:pt idx="6293">
                    <c:v>08:53:00</c:v>
                  </c:pt>
                  <c:pt idx="6294">
                    <c:v>08:54:00</c:v>
                  </c:pt>
                  <c:pt idx="6295">
                    <c:v>08:55:00</c:v>
                  </c:pt>
                  <c:pt idx="6296">
                    <c:v>08:56:00</c:v>
                  </c:pt>
                  <c:pt idx="6297">
                    <c:v>08:57:00</c:v>
                  </c:pt>
                  <c:pt idx="6298">
                    <c:v>08:58:00</c:v>
                  </c:pt>
                  <c:pt idx="6299">
                    <c:v>08:59:00</c:v>
                  </c:pt>
                  <c:pt idx="6300">
                    <c:v>09:00:00</c:v>
                  </c:pt>
                  <c:pt idx="6301">
                    <c:v>09:01:00</c:v>
                  </c:pt>
                  <c:pt idx="6302">
                    <c:v>09:02:00</c:v>
                  </c:pt>
                  <c:pt idx="6303">
                    <c:v>09:03:00</c:v>
                  </c:pt>
                  <c:pt idx="6304">
                    <c:v>09:04:00</c:v>
                  </c:pt>
                  <c:pt idx="6305">
                    <c:v>09:05:00</c:v>
                  </c:pt>
                  <c:pt idx="6306">
                    <c:v>09:06:00</c:v>
                  </c:pt>
                  <c:pt idx="6307">
                    <c:v>09:07:00</c:v>
                  </c:pt>
                  <c:pt idx="6308">
                    <c:v>09:08:00</c:v>
                  </c:pt>
                  <c:pt idx="6309">
                    <c:v>09:09:00</c:v>
                  </c:pt>
                  <c:pt idx="6310">
                    <c:v>09:10:00</c:v>
                  </c:pt>
                  <c:pt idx="6311">
                    <c:v>09:11:00</c:v>
                  </c:pt>
                  <c:pt idx="6312">
                    <c:v>09:12:00</c:v>
                  </c:pt>
                  <c:pt idx="6313">
                    <c:v>09:13:00</c:v>
                  </c:pt>
                  <c:pt idx="6314">
                    <c:v>09:14:00</c:v>
                  </c:pt>
                  <c:pt idx="6315">
                    <c:v>09:15:00</c:v>
                  </c:pt>
                  <c:pt idx="6316">
                    <c:v>09:16:00</c:v>
                  </c:pt>
                  <c:pt idx="6317">
                    <c:v>09:17:00</c:v>
                  </c:pt>
                  <c:pt idx="6318">
                    <c:v>09:18:00</c:v>
                  </c:pt>
                  <c:pt idx="6319">
                    <c:v>09:19:00</c:v>
                  </c:pt>
                  <c:pt idx="6320">
                    <c:v>09:20:00</c:v>
                  </c:pt>
                  <c:pt idx="6321">
                    <c:v>09:21:00</c:v>
                  </c:pt>
                  <c:pt idx="6322">
                    <c:v>09:22:00</c:v>
                  </c:pt>
                  <c:pt idx="6323">
                    <c:v>09:23:00</c:v>
                  </c:pt>
                  <c:pt idx="6324">
                    <c:v>09:24:00</c:v>
                  </c:pt>
                  <c:pt idx="6325">
                    <c:v>09:25:00</c:v>
                  </c:pt>
                  <c:pt idx="6326">
                    <c:v>09:26:00</c:v>
                  </c:pt>
                  <c:pt idx="6327">
                    <c:v>09:27:00</c:v>
                  </c:pt>
                  <c:pt idx="6328">
                    <c:v>09:28:00</c:v>
                  </c:pt>
                  <c:pt idx="6329">
                    <c:v>09:29:00</c:v>
                  </c:pt>
                  <c:pt idx="6330">
                    <c:v>09:30:00</c:v>
                  </c:pt>
                  <c:pt idx="6331">
                    <c:v>09:31:00</c:v>
                  </c:pt>
                  <c:pt idx="6332">
                    <c:v>09:32:00</c:v>
                  </c:pt>
                  <c:pt idx="6333">
                    <c:v>09:33:00</c:v>
                  </c:pt>
                  <c:pt idx="6334">
                    <c:v>09:34:00</c:v>
                  </c:pt>
                  <c:pt idx="6335">
                    <c:v>09:35:00</c:v>
                  </c:pt>
                  <c:pt idx="6336">
                    <c:v>09:36:00</c:v>
                  </c:pt>
                  <c:pt idx="6337">
                    <c:v>09:37:00</c:v>
                  </c:pt>
                  <c:pt idx="6338">
                    <c:v>09:38:00</c:v>
                  </c:pt>
                  <c:pt idx="6339">
                    <c:v>09:39:00</c:v>
                  </c:pt>
                  <c:pt idx="6340">
                    <c:v>09:40:00</c:v>
                  </c:pt>
                  <c:pt idx="6341">
                    <c:v>09:41:00</c:v>
                  </c:pt>
                  <c:pt idx="6342">
                    <c:v>09:42:00</c:v>
                  </c:pt>
                  <c:pt idx="6343">
                    <c:v>09:43:00</c:v>
                  </c:pt>
                  <c:pt idx="6344">
                    <c:v>09:44:00</c:v>
                  </c:pt>
                  <c:pt idx="6345">
                    <c:v>09:45:00</c:v>
                  </c:pt>
                  <c:pt idx="6346">
                    <c:v>09:46:00</c:v>
                  </c:pt>
                  <c:pt idx="6347">
                    <c:v>09:47:00</c:v>
                  </c:pt>
                  <c:pt idx="6348">
                    <c:v>09:48:00</c:v>
                  </c:pt>
                  <c:pt idx="6349">
                    <c:v>09:49:00</c:v>
                  </c:pt>
                  <c:pt idx="6350">
                    <c:v>09:50:00</c:v>
                  </c:pt>
                  <c:pt idx="6351">
                    <c:v>09:51:00</c:v>
                  </c:pt>
                  <c:pt idx="6352">
                    <c:v>09:52:00</c:v>
                  </c:pt>
                  <c:pt idx="6353">
                    <c:v>09:53:00</c:v>
                  </c:pt>
                  <c:pt idx="6354">
                    <c:v>09:54:00</c:v>
                  </c:pt>
                  <c:pt idx="6355">
                    <c:v>09:55:00</c:v>
                  </c:pt>
                  <c:pt idx="6356">
                    <c:v>09:56:00</c:v>
                  </c:pt>
                  <c:pt idx="6357">
                    <c:v>09:57:00</c:v>
                  </c:pt>
                  <c:pt idx="6358">
                    <c:v>09:58:00</c:v>
                  </c:pt>
                  <c:pt idx="6359">
                    <c:v>09:59:00</c:v>
                  </c:pt>
                  <c:pt idx="6360">
                    <c:v>10:00:00</c:v>
                  </c:pt>
                  <c:pt idx="6361">
                    <c:v>10:01:00</c:v>
                  </c:pt>
                  <c:pt idx="6362">
                    <c:v>10:02:00</c:v>
                  </c:pt>
                  <c:pt idx="6363">
                    <c:v>10:03:00</c:v>
                  </c:pt>
                  <c:pt idx="6364">
                    <c:v>10:04:00</c:v>
                  </c:pt>
                  <c:pt idx="6365">
                    <c:v>10:05:00</c:v>
                  </c:pt>
                  <c:pt idx="6366">
                    <c:v>10:06:00</c:v>
                  </c:pt>
                  <c:pt idx="6367">
                    <c:v>10:07:00</c:v>
                  </c:pt>
                  <c:pt idx="6368">
                    <c:v>10:08:00</c:v>
                  </c:pt>
                  <c:pt idx="6369">
                    <c:v>10:09:00</c:v>
                  </c:pt>
                  <c:pt idx="6370">
                    <c:v>10:10:00</c:v>
                  </c:pt>
                  <c:pt idx="6371">
                    <c:v>10:11:00</c:v>
                  </c:pt>
                  <c:pt idx="6372">
                    <c:v>10:12:00</c:v>
                  </c:pt>
                  <c:pt idx="6373">
                    <c:v>10:13:00</c:v>
                  </c:pt>
                  <c:pt idx="6374">
                    <c:v>10:14:00</c:v>
                  </c:pt>
                  <c:pt idx="6375">
                    <c:v>10:15:00</c:v>
                  </c:pt>
                  <c:pt idx="6376">
                    <c:v>10:16:00</c:v>
                  </c:pt>
                  <c:pt idx="6377">
                    <c:v>10:17:00</c:v>
                  </c:pt>
                  <c:pt idx="6378">
                    <c:v>10:18:00</c:v>
                  </c:pt>
                  <c:pt idx="6379">
                    <c:v>10:19:00</c:v>
                  </c:pt>
                  <c:pt idx="6380">
                    <c:v>10:20:00</c:v>
                  </c:pt>
                  <c:pt idx="6381">
                    <c:v>10:21:00</c:v>
                  </c:pt>
                  <c:pt idx="6382">
                    <c:v>10:22:00</c:v>
                  </c:pt>
                  <c:pt idx="6383">
                    <c:v>10:23:00</c:v>
                  </c:pt>
                  <c:pt idx="6384">
                    <c:v>10:24:00</c:v>
                  </c:pt>
                  <c:pt idx="6385">
                    <c:v>10:25:00</c:v>
                  </c:pt>
                  <c:pt idx="6386">
                    <c:v>10:26:00</c:v>
                  </c:pt>
                  <c:pt idx="6387">
                    <c:v>10:27:00</c:v>
                  </c:pt>
                  <c:pt idx="6388">
                    <c:v>10:28:00</c:v>
                  </c:pt>
                  <c:pt idx="6389">
                    <c:v>10:29:00</c:v>
                  </c:pt>
                  <c:pt idx="6390">
                    <c:v>10:30:00</c:v>
                  </c:pt>
                  <c:pt idx="6391">
                    <c:v>10:31:00</c:v>
                  </c:pt>
                  <c:pt idx="6392">
                    <c:v>10:32:00</c:v>
                  </c:pt>
                  <c:pt idx="6393">
                    <c:v>10:33:00</c:v>
                  </c:pt>
                  <c:pt idx="6394">
                    <c:v>10:34:00</c:v>
                  </c:pt>
                  <c:pt idx="6395">
                    <c:v>10:35:00</c:v>
                  </c:pt>
                  <c:pt idx="6396">
                    <c:v>10:36:00</c:v>
                  </c:pt>
                  <c:pt idx="6397">
                    <c:v>10:37:00</c:v>
                  </c:pt>
                  <c:pt idx="6398">
                    <c:v>10:38:00</c:v>
                  </c:pt>
                  <c:pt idx="6399">
                    <c:v>10:39:00</c:v>
                  </c:pt>
                  <c:pt idx="6400">
                    <c:v>10:40:00</c:v>
                  </c:pt>
                  <c:pt idx="6401">
                    <c:v>10:41:00</c:v>
                  </c:pt>
                  <c:pt idx="6402">
                    <c:v>10:42:00</c:v>
                  </c:pt>
                  <c:pt idx="6403">
                    <c:v>10:43:00</c:v>
                  </c:pt>
                  <c:pt idx="6404">
                    <c:v>10:44:00</c:v>
                  </c:pt>
                  <c:pt idx="6405">
                    <c:v>10:45:00</c:v>
                  </c:pt>
                  <c:pt idx="6406">
                    <c:v>10:46:00</c:v>
                  </c:pt>
                  <c:pt idx="6407">
                    <c:v>10:47:00</c:v>
                  </c:pt>
                  <c:pt idx="6408">
                    <c:v>10:48:00</c:v>
                  </c:pt>
                  <c:pt idx="6409">
                    <c:v>10:49:00</c:v>
                  </c:pt>
                  <c:pt idx="6410">
                    <c:v>10:50:00</c:v>
                  </c:pt>
                  <c:pt idx="6411">
                    <c:v>10:51:00</c:v>
                  </c:pt>
                  <c:pt idx="6412">
                    <c:v>10:52:00</c:v>
                  </c:pt>
                  <c:pt idx="6413">
                    <c:v>10:53:00</c:v>
                  </c:pt>
                  <c:pt idx="6414">
                    <c:v>10:54:00</c:v>
                  </c:pt>
                  <c:pt idx="6415">
                    <c:v>10:55:00</c:v>
                  </c:pt>
                  <c:pt idx="6416">
                    <c:v>10:56:00</c:v>
                  </c:pt>
                  <c:pt idx="6417">
                    <c:v>10:57:00</c:v>
                  </c:pt>
                  <c:pt idx="6418">
                    <c:v>10:58:00</c:v>
                  </c:pt>
                  <c:pt idx="6419">
                    <c:v>10:59:00</c:v>
                  </c:pt>
                  <c:pt idx="6420">
                    <c:v>11:00:00</c:v>
                  </c:pt>
                  <c:pt idx="6421">
                    <c:v>11:01:00</c:v>
                  </c:pt>
                  <c:pt idx="6422">
                    <c:v>11:02:00</c:v>
                  </c:pt>
                  <c:pt idx="6423">
                    <c:v>11:03:00</c:v>
                  </c:pt>
                  <c:pt idx="6424">
                    <c:v>11:04:00</c:v>
                  </c:pt>
                  <c:pt idx="6425">
                    <c:v>11:05:00</c:v>
                  </c:pt>
                  <c:pt idx="6426">
                    <c:v>11:06:00</c:v>
                  </c:pt>
                  <c:pt idx="6427">
                    <c:v>11:07:00</c:v>
                  </c:pt>
                  <c:pt idx="6428">
                    <c:v>11:08:00</c:v>
                  </c:pt>
                  <c:pt idx="6429">
                    <c:v>11:09:00</c:v>
                  </c:pt>
                  <c:pt idx="6430">
                    <c:v>11:10:00</c:v>
                  </c:pt>
                  <c:pt idx="6431">
                    <c:v>11:11:00</c:v>
                  </c:pt>
                  <c:pt idx="6432">
                    <c:v>11:12:00</c:v>
                  </c:pt>
                  <c:pt idx="6433">
                    <c:v>11:13:00</c:v>
                  </c:pt>
                  <c:pt idx="6434">
                    <c:v>11:14:00</c:v>
                  </c:pt>
                  <c:pt idx="6435">
                    <c:v>11:15:00</c:v>
                  </c:pt>
                  <c:pt idx="6436">
                    <c:v>11:16:00</c:v>
                  </c:pt>
                  <c:pt idx="6437">
                    <c:v>11:17:00</c:v>
                  </c:pt>
                  <c:pt idx="6438">
                    <c:v>11:18:00</c:v>
                  </c:pt>
                  <c:pt idx="6439">
                    <c:v>11:19:00</c:v>
                  </c:pt>
                  <c:pt idx="6440">
                    <c:v>11:20:00</c:v>
                  </c:pt>
                  <c:pt idx="6441">
                    <c:v>11:21:00</c:v>
                  </c:pt>
                  <c:pt idx="6442">
                    <c:v>11:22:00</c:v>
                  </c:pt>
                  <c:pt idx="6443">
                    <c:v>11:23:00</c:v>
                  </c:pt>
                  <c:pt idx="6444">
                    <c:v>11:24:00</c:v>
                  </c:pt>
                  <c:pt idx="6445">
                    <c:v>11:25:00</c:v>
                  </c:pt>
                  <c:pt idx="6446">
                    <c:v>11:26:00</c:v>
                  </c:pt>
                  <c:pt idx="6447">
                    <c:v>11:27:00</c:v>
                  </c:pt>
                  <c:pt idx="6448">
                    <c:v>11:28:00</c:v>
                  </c:pt>
                  <c:pt idx="6449">
                    <c:v>11:29:00</c:v>
                  </c:pt>
                  <c:pt idx="6450">
                    <c:v>11:30:00</c:v>
                  </c:pt>
                  <c:pt idx="6451">
                    <c:v>11:31:00</c:v>
                  </c:pt>
                  <c:pt idx="6452">
                    <c:v>11:32:00</c:v>
                  </c:pt>
                  <c:pt idx="6453">
                    <c:v>11:33:00</c:v>
                  </c:pt>
                  <c:pt idx="6454">
                    <c:v>11:34:00</c:v>
                  </c:pt>
                  <c:pt idx="6455">
                    <c:v>11:35:00</c:v>
                  </c:pt>
                  <c:pt idx="6456">
                    <c:v>11:36:00</c:v>
                  </c:pt>
                  <c:pt idx="6457">
                    <c:v>11:37:00</c:v>
                  </c:pt>
                  <c:pt idx="6458">
                    <c:v>11:38:00</c:v>
                  </c:pt>
                  <c:pt idx="6459">
                    <c:v>11:39:00</c:v>
                  </c:pt>
                  <c:pt idx="6460">
                    <c:v>11:40:00</c:v>
                  </c:pt>
                  <c:pt idx="6461">
                    <c:v>11:41:00</c:v>
                  </c:pt>
                  <c:pt idx="6462">
                    <c:v>11:42:00</c:v>
                  </c:pt>
                  <c:pt idx="6463">
                    <c:v>11:43:00</c:v>
                  </c:pt>
                  <c:pt idx="6464">
                    <c:v>11:44:00</c:v>
                  </c:pt>
                  <c:pt idx="6465">
                    <c:v>11:45:00</c:v>
                  </c:pt>
                  <c:pt idx="6466">
                    <c:v>11:46:00</c:v>
                  </c:pt>
                  <c:pt idx="6467">
                    <c:v>11:47:00</c:v>
                  </c:pt>
                  <c:pt idx="6468">
                    <c:v>11:48:00</c:v>
                  </c:pt>
                  <c:pt idx="6469">
                    <c:v>11:49:00</c:v>
                  </c:pt>
                  <c:pt idx="6470">
                    <c:v>11:50:00</c:v>
                  </c:pt>
                  <c:pt idx="6471">
                    <c:v>11:51:00</c:v>
                  </c:pt>
                  <c:pt idx="6472">
                    <c:v>11:52:00</c:v>
                  </c:pt>
                  <c:pt idx="6473">
                    <c:v>11:53:00</c:v>
                  </c:pt>
                  <c:pt idx="6474">
                    <c:v>11:54:00</c:v>
                  </c:pt>
                  <c:pt idx="6475">
                    <c:v>11:55:00</c:v>
                  </c:pt>
                  <c:pt idx="6476">
                    <c:v>11:56:00</c:v>
                  </c:pt>
                  <c:pt idx="6477">
                    <c:v>11:57:00</c:v>
                  </c:pt>
                  <c:pt idx="6478">
                    <c:v>11:58:00</c:v>
                  </c:pt>
                  <c:pt idx="6479">
                    <c:v>11:59:00</c:v>
                  </c:pt>
                  <c:pt idx="6480">
                    <c:v>12:00:00</c:v>
                  </c:pt>
                  <c:pt idx="6481">
                    <c:v>12:01:00</c:v>
                  </c:pt>
                  <c:pt idx="6482">
                    <c:v>12:02:00</c:v>
                  </c:pt>
                  <c:pt idx="6483">
                    <c:v>12:03:00</c:v>
                  </c:pt>
                  <c:pt idx="6484">
                    <c:v>12:04:00</c:v>
                  </c:pt>
                  <c:pt idx="6485">
                    <c:v>12:05:00</c:v>
                  </c:pt>
                  <c:pt idx="6486">
                    <c:v>12:06:00</c:v>
                  </c:pt>
                  <c:pt idx="6487">
                    <c:v>12:07:00</c:v>
                  </c:pt>
                  <c:pt idx="6488">
                    <c:v>12:08:00</c:v>
                  </c:pt>
                  <c:pt idx="6489">
                    <c:v>12:09:00</c:v>
                  </c:pt>
                  <c:pt idx="6490">
                    <c:v>12:10:00</c:v>
                  </c:pt>
                  <c:pt idx="6491">
                    <c:v>12:11:00</c:v>
                  </c:pt>
                  <c:pt idx="6492">
                    <c:v>12:12:00</c:v>
                  </c:pt>
                  <c:pt idx="6493">
                    <c:v>12:13:00</c:v>
                  </c:pt>
                  <c:pt idx="6494">
                    <c:v>12:14:00</c:v>
                  </c:pt>
                  <c:pt idx="6495">
                    <c:v>12:15:00</c:v>
                  </c:pt>
                  <c:pt idx="6496">
                    <c:v>12:16:00</c:v>
                  </c:pt>
                  <c:pt idx="6497">
                    <c:v>12:17:00</c:v>
                  </c:pt>
                  <c:pt idx="6498">
                    <c:v>12:18:00</c:v>
                  </c:pt>
                  <c:pt idx="6499">
                    <c:v>12:19:00</c:v>
                  </c:pt>
                  <c:pt idx="6500">
                    <c:v>12:20:00</c:v>
                  </c:pt>
                  <c:pt idx="6501">
                    <c:v>12:21:00</c:v>
                  </c:pt>
                  <c:pt idx="6502">
                    <c:v>12:22:00</c:v>
                  </c:pt>
                  <c:pt idx="6503">
                    <c:v>12:23:00</c:v>
                  </c:pt>
                  <c:pt idx="6504">
                    <c:v>12:24:00</c:v>
                  </c:pt>
                  <c:pt idx="6505">
                    <c:v>12:25:00</c:v>
                  </c:pt>
                  <c:pt idx="6506">
                    <c:v>12:26:00</c:v>
                  </c:pt>
                  <c:pt idx="6507">
                    <c:v>12:27:00</c:v>
                  </c:pt>
                  <c:pt idx="6508">
                    <c:v>12:28:00</c:v>
                  </c:pt>
                  <c:pt idx="6509">
                    <c:v>12:29:00</c:v>
                  </c:pt>
                  <c:pt idx="6510">
                    <c:v>12:30:00</c:v>
                  </c:pt>
                  <c:pt idx="6511">
                    <c:v>12:31:00</c:v>
                  </c:pt>
                  <c:pt idx="6512">
                    <c:v>12:32:00</c:v>
                  </c:pt>
                  <c:pt idx="6513">
                    <c:v>12:33:00</c:v>
                  </c:pt>
                  <c:pt idx="6514">
                    <c:v>12:34:00</c:v>
                  </c:pt>
                  <c:pt idx="6515">
                    <c:v>12:35:00</c:v>
                  </c:pt>
                  <c:pt idx="6516">
                    <c:v>12:36:00</c:v>
                  </c:pt>
                  <c:pt idx="6517">
                    <c:v>12:37:00</c:v>
                  </c:pt>
                  <c:pt idx="6518">
                    <c:v>12:38:00</c:v>
                  </c:pt>
                  <c:pt idx="6519">
                    <c:v>12:39:00</c:v>
                  </c:pt>
                  <c:pt idx="6520">
                    <c:v>12:40:00</c:v>
                  </c:pt>
                  <c:pt idx="6521">
                    <c:v>12:41:00</c:v>
                  </c:pt>
                  <c:pt idx="6522">
                    <c:v>12:42:00</c:v>
                  </c:pt>
                  <c:pt idx="6523">
                    <c:v>12:43:00</c:v>
                  </c:pt>
                  <c:pt idx="6524">
                    <c:v>12:44:00</c:v>
                  </c:pt>
                  <c:pt idx="6525">
                    <c:v>12:45:00</c:v>
                  </c:pt>
                  <c:pt idx="6526">
                    <c:v>12:46:00</c:v>
                  </c:pt>
                  <c:pt idx="6527">
                    <c:v>12:47:00</c:v>
                  </c:pt>
                  <c:pt idx="6528">
                    <c:v>12:48:00</c:v>
                  </c:pt>
                  <c:pt idx="6529">
                    <c:v>12:49:00</c:v>
                  </c:pt>
                  <c:pt idx="6530">
                    <c:v>12:50:00</c:v>
                  </c:pt>
                  <c:pt idx="6531">
                    <c:v>12:51:00</c:v>
                  </c:pt>
                  <c:pt idx="6532">
                    <c:v>12:52:00</c:v>
                  </c:pt>
                  <c:pt idx="6533">
                    <c:v>12:53:00</c:v>
                  </c:pt>
                  <c:pt idx="6534">
                    <c:v>12:54:00</c:v>
                  </c:pt>
                  <c:pt idx="6535">
                    <c:v>12:55:00</c:v>
                  </c:pt>
                  <c:pt idx="6536">
                    <c:v>12:56:00</c:v>
                  </c:pt>
                  <c:pt idx="6537">
                    <c:v>12:57:00</c:v>
                  </c:pt>
                  <c:pt idx="6538">
                    <c:v>12:58:00</c:v>
                  </c:pt>
                  <c:pt idx="6539">
                    <c:v>12:59:00</c:v>
                  </c:pt>
                  <c:pt idx="6540">
                    <c:v>13:00:00</c:v>
                  </c:pt>
                  <c:pt idx="6541">
                    <c:v>13:01:00</c:v>
                  </c:pt>
                  <c:pt idx="6542">
                    <c:v>13:02:00</c:v>
                  </c:pt>
                  <c:pt idx="6543">
                    <c:v>13:03:00</c:v>
                  </c:pt>
                  <c:pt idx="6544">
                    <c:v>13:04:00</c:v>
                  </c:pt>
                  <c:pt idx="6545">
                    <c:v>13:05:00</c:v>
                  </c:pt>
                  <c:pt idx="6546">
                    <c:v>13:06:00</c:v>
                  </c:pt>
                  <c:pt idx="6547">
                    <c:v>13:07:00</c:v>
                  </c:pt>
                  <c:pt idx="6548">
                    <c:v>13:08:00</c:v>
                  </c:pt>
                  <c:pt idx="6549">
                    <c:v>13:09:00</c:v>
                  </c:pt>
                  <c:pt idx="6550">
                    <c:v>13:10:00</c:v>
                  </c:pt>
                  <c:pt idx="6551">
                    <c:v>13:11:00</c:v>
                  </c:pt>
                  <c:pt idx="6552">
                    <c:v>13:12:00</c:v>
                  </c:pt>
                  <c:pt idx="6553">
                    <c:v>13:13:00</c:v>
                  </c:pt>
                  <c:pt idx="6554">
                    <c:v>13:14:00</c:v>
                  </c:pt>
                  <c:pt idx="6555">
                    <c:v>13:15:00</c:v>
                  </c:pt>
                  <c:pt idx="6556">
                    <c:v>13:16:00</c:v>
                  </c:pt>
                  <c:pt idx="6557">
                    <c:v>13:17:00</c:v>
                  </c:pt>
                  <c:pt idx="6558">
                    <c:v>13:18:00</c:v>
                  </c:pt>
                  <c:pt idx="6559">
                    <c:v>13:19:00</c:v>
                  </c:pt>
                  <c:pt idx="6560">
                    <c:v>13:20:00</c:v>
                  </c:pt>
                  <c:pt idx="6561">
                    <c:v>13:21:00</c:v>
                  </c:pt>
                  <c:pt idx="6562">
                    <c:v>13:22:00</c:v>
                  </c:pt>
                  <c:pt idx="6563">
                    <c:v>13:23:00</c:v>
                  </c:pt>
                  <c:pt idx="6564">
                    <c:v>13:24:00</c:v>
                  </c:pt>
                  <c:pt idx="6565">
                    <c:v>13:25:00</c:v>
                  </c:pt>
                  <c:pt idx="6566">
                    <c:v>13:26:00</c:v>
                  </c:pt>
                  <c:pt idx="6567">
                    <c:v>13:27:00</c:v>
                  </c:pt>
                  <c:pt idx="6568">
                    <c:v>13:28:00</c:v>
                  </c:pt>
                  <c:pt idx="6569">
                    <c:v>13:29:00</c:v>
                  </c:pt>
                  <c:pt idx="6570">
                    <c:v>13:30:00</c:v>
                  </c:pt>
                  <c:pt idx="6571">
                    <c:v>13:31:00</c:v>
                  </c:pt>
                  <c:pt idx="6572">
                    <c:v>13:32:00</c:v>
                  </c:pt>
                  <c:pt idx="6573">
                    <c:v>13:33:00</c:v>
                  </c:pt>
                  <c:pt idx="6574">
                    <c:v>13:34:00</c:v>
                  </c:pt>
                  <c:pt idx="6575">
                    <c:v>13:35:00</c:v>
                  </c:pt>
                  <c:pt idx="6576">
                    <c:v>13:36:00</c:v>
                  </c:pt>
                  <c:pt idx="6577">
                    <c:v>13:37:00</c:v>
                  </c:pt>
                  <c:pt idx="6578">
                    <c:v>13:38:00</c:v>
                  </c:pt>
                  <c:pt idx="6579">
                    <c:v>13:39:00</c:v>
                  </c:pt>
                  <c:pt idx="6580">
                    <c:v>13:40:00</c:v>
                  </c:pt>
                  <c:pt idx="6581">
                    <c:v>13:41:00</c:v>
                  </c:pt>
                  <c:pt idx="6582">
                    <c:v>13:42:00</c:v>
                  </c:pt>
                  <c:pt idx="6583">
                    <c:v>13:43:00</c:v>
                  </c:pt>
                  <c:pt idx="6584">
                    <c:v>13:44:00</c:v>
                  </c:pt>
                  <c:pt idx="6585">
                    <c:v>13:45:00</c:v>
                  </c:pt>
                  <c:pt idx="6586">
                    <c:v>13:46:00</c:v>
                  </c:pt>
                  <c:pt idx="6587">
                    <c:v>13:47:00</c:v>
                  </c:pt>
                  <c:pt idx="6588">
                    <c:v>13:48:00</c:v>
                  </c:pt>
                  <c:pt idx="6589">
                    <c:v>13:49:00</c:v>
                  </c:pt>
                  <c:pt idx="6590">
                    <c:v>13:50:00</c:v>
                  </c:pt>
                  <c:pt idx="6591">
                    <c:v>13:51:00</c:v>
                  </c:pt>
                  <c:pt idx="6592">
                    <c:v>13:52:00</c:v>
                  </c:pt>
                  <c:pt idx="6593">
                    <c:v>13:53:00</c:v>
                  </c:pt>
                  <c:pt idx="6594">
                    <c:v>13:54:00</c:v>
                  </c:pt>
                  <c:pt idx="6595">
                    <c:v>13:55:00</c:v>
                  </c:pt>
                  <c:pt idx="6596">
                    <c:v>13:56:00</c:v>
                  </c:pt>
                  <c:pt idx="6597">
                    <c:v>13:57:00</c:v>
                  </c:pt>
                  <c:pt idx="6598">
                    <c:v>13:58:00</c:v>
                  </c:pt>
                  <c:pt idx="6599">
                    <c:v>13:59:00</c:v>
                  </c:pt>
                  <c:pt idx="6600">
                    <c:v>14:00:00</c:v>
                  </c:pt>
                  <c:pt idx="6601">
                    <c:v>14:01:00</c:v>
                  </c:pt>
                  <c:pt idx="6602">
                    <c:v>14:02:00</c:v>
                  </c:pt>
                  <c:pt idx="6603">
                    <c:v>14:03:00</c:v>
                  </c:pt>
                  <c:pt idx="6604">
                    <c:v>14:04:00</c:v>
                  </c:pt>
                  <c:pt idx="6605">
                    <c:v>14:05:00</c:v>
                  </c:pt>
                  <c:pt idx="6606">
                    <c:v>14:06:00</c:v>
                  </c:pt>
                  <c:pt idx="6607">
                    <c:v>14:07:00</c:v>
                  </c:pt>
                  <c:pt idx="6608">
                    <c:v>14:08:00</c:v>
                  </c:pt>
                  <c:pt idx="6609">
                    <c:v>14:09:00</c:v>
                  </c:pt>
                  <c:pt idx="6610">
                    <c:v>14:10:00</c:v>
                  </c:pt>
                  <c:pt idx="6611">
                    <c:v>14:11:00</c:v>
                  </c:pt>
                  <c:pt idx="6612">
                    <c:v>14:12:00</c:v>
                  </c:pt>
                  <c:pt idx="6613">
                    <c:v>14:13:00</c:v>
                  </c:pt>
                  <c:pt idx="6614">
                    <c:v>14:14:00</c:v>
                  </c:pt>
                  <c:pt idx="6615">
                    <c:v>14:15:00</c:v>
                  </c:pt>
                  <c:pt idx="6616">
                    <c:v>14:16:00</c:v>
                  </c:pt>
                  <c:pt idx="6617">
                    <c:v>14:17:00</c:v>
                  </c:pt>
                  <c:pt idx="6618">
                    <c:v>14:18:00</c:v>
                  </c:pt>
                  <c:pt idx="6619">
                    <c:v>14:19:00</c:v>
                  </c:pt>
                  <c:pt idx="6620">
                    <c:v>14:20:00</c:v>
                  </c:pt>
                  <c:pt idx="6621">
                    <c:v>14:21:00</c:v>
                  </c:pt>
                  <c:pt idx="6622">
                    <c:v>14:22:00</c:v>
                  </c:pt>
                  <c:pt idx="6623">
                    <c:v>14:23:00</c:v>
                  </c:pt>
                  <c:pt idx="6624">
                    <c:v>14:24:00</c:v>
                  </c:pt>
                  <c:pt idx="6625">
                    <c:v>14:25:00</c:v>
                  </c:pt>
                  <c:pt idx="6626">
                    <c:v>14:26:00</c:v>
                  </c:pt>
                  <c:pt idx="6627">
                    <c:v>14:27:00</c:v>
                  </c:pt>
                  <c:pt idx="6628">
                    <c:v>14:28:00</c:v>
                  </c:pt>
                  <c:pt idx="6629">
                    <c:v>14:29:00</c:v>
                  </c:pt>
                  <c:pt idx="6630">
                    <c:v>14:30:00</c:v>
                  </c:pt>
                  <c:pt idx="6631">
                    <c:v>14:31:00</c:v>
                  </c:pt>
                  <c:pt idx="6632">
                    <c:v>14:32:00</c:v>
                  </c:pt>
                  <c:pt idx="6633">
                    <c:v>14:33:00</c:v>
                  </c:pt>
                  <c:pt idx="6634">
                    <c:v>14:34:00</c:v>
                  </c:pt>
                  <c:pt idx="6635">
                    <c:v>14:35:00</c:v>
                  </c:pt>
                  <c:pt idx="6636">
                    <c:v>14:36:00</c:v>
                  </c:pt>
                  <c:pt idx="6637">
                    <c:v>14:37:00</c:v>
                  </c:pt>
                  <c:pt idx="6638">
                    <c:v>14:38:00</c:v>
                  </c:pt>
                  <c:pt idx="6639">
                    <c:v>14:39:00</c:v>
                  </c:pt>
                  <c:pt idx="6640">
                    <c:v>14:40:00</c:v>
                  </c:pt>
                  <c:pt idx="6641">
                    <c:v>14:41:00</c:v>
                  </c:pt>
                  <c:pt idx="6642">
                    <c:v>14:42:00</c:v>
                  </c:pt>
                  <c:pt idx="6643">
                    <c:v>14:43:00</c:v>
                  </c:pt>
                  <c:pt idx="6644">
                    <c:v>14:44:00</c:v>
                  </c:pt>
                  <c:pt idx="6645">
                    <c:v>14:45:00</c:v>
                  </c:pt>
                  <c:pt idx="6646">
                    <c:v>14:46:00</c:v>
                  </c:pt>
                  <c:pt idx="6647">
                    <c:v>14:47:00</c:v>
                  </c:pt>
                  <c:pt idx="6648">
                    <c:v>14:48:00</c:v>
                  </c:pt>
                  <c:pt idx="6649">
                    <c:v>14:49:00</c:v>
                  </c:pt>
                  <c:pt idx="6650">
                    <c:v>14:50:00</c:v>
                  </c:pt>
                  <c:pt idx="6651">
                    <c:v>14:51:00</c:v>
                  </c:pt>
                  <c:pt idx="6652">
                    <c:v>14:52:00</c:v>
                  </c:pt>
                  <c:pt idx="6653">
                    <c:v>14:53:00</c:v>
                  </c:pt>
                  <c:pt idx="6654">
                    <c:v>14:54:00</c:v>
                  </c:pt>
                  <c:pt idx="6655">
                    <c:v>14:55:00</c:v>
                  </c:pt>
                  <c:pt idx="6656">
                    <c:v>14:56:00</c:v>
                  </c:pt>
                  <c:pt idx="6657">
                    <c:v>14:57:00</c:v>
                  </c:pt>
                  <c:pt idx="6658">
                    <c:v>14:58:00</c:v>
                  </c:pt>
                  <c:pt idx="6659">
                    <c:v>14:59:00</c:v>
                  </c:pt>
                  <c:pt idx="6660">
                    <c:v>15:00:00</c:v>
                  </c:pt>
                  <c:pt idx="6661">
                    <c:v>15:01:00</c:v>
                  </c:pt>
                  <c:pt idx="6662">
                    <c:v>15:02:00</c:v>
                  </c:pt>
                  <c:pt idx="6663">
                    <c:v>15:03:00</c:v>
                  </c:pt>
                  <c:pt idx="6664">
                    <c:v>15:04:00</c:v>
                  </c:pt>
                  <c:pt idx="6665">
                    <c:v>15:05:00</c:v>
                  </c:pt>
                  <c:pt idx="6666">
                    <c:v>15:06:00</c:v>
                  </c:pt>
                  <c:pt idx="6667">
                    <c:v>15:07:00</c:v>
                  </c:pt>
                  <c:pt idx="6668">
                    <c:v>15:08:00</c:v>
                  </c:pt>
                  <c:pt idx="6669">
                    <c:v>15:09:00</c:v>
                  </c:pt>
                  <c:pt idx="6670">
                    <c:v>15:10:00</c:v>
                  </c:pt>
                  <c:pt idx="6671">
                    <c:v>15:11:00</c:v>
                  </c:pt>
                  <c:pt idx="6672">
                    <c:v>15:12:00</c:v>
                  </c:pt>
                  <c:pt idx="6673">
                    <c:v>15:13:00</c:v>
                  </c:pt>
                  <c:pt idx="6674">
                    <c:v>15:14:00</c:v>
                  </c:pt>
                  <c:pt idx="6675">
                    <c:v>15:15:00</c:v>
                  </c:pt>
                  <c:pt idx="6676">
                    <c:v>15:16:00</c:v>
                  </c:pt>
                  <c:pt idx="6677">
                    <c:v>15:17:00</c:v>
                  </c:pt>
                  <c:pt idx="6678">
                    <c:v>15:18:00</c:v>
                  </c:pt>
                  <c:pt idx="6679">
                    <c:v>15:19:00</c:v>
                  </c:pt>
                  <c:pt idx="6680">
                    <c:v>15:20:00</c:v>
                  </c:pt>
                  <c:pt idx="6681">
                    <c:v>15:21:00</c:v>
                  </c:pt>
                  <c:pt idx="6682">
                    <c:v>15:22:00</c:v>
                  </c:pt>
                  <c:pt idx="6683">
                    <c:v>15:23:00</c:v>
                  </c:pt>
                  <c:pt idx="6684">
                    <c:v>15:24:00</c:v>
                  </c:pt>
                  <c:pt idx="6685">
                    <c:v>15:25:00</c:v>
                  </c:pt>
                  <c:pt idx="6686">
                    <c:v>15:26:00</c:v>
                  </c:pt>
                  <c:pt idx="6687">
                    <c:v>15:27:00</c:v>
                  </c:pt>
                  <c:pt idx="6688">
                    <c:v>15:28:00</c:v>
                  </c:pt>
                  <c:pt idx="6689">
                    <c:v>15:29:00</c:v>
                  </c:pt>
                  <c:pt idx="6690">
                    <c:v>15:30:00</c:v>
                  </c:pt>
                  <c:pt idx="6691">
                    <c:v>15:31:00</c:v>
                  </c:pt>
                  <c:pt idx="6692">
                    <c:v>15:32:00</c:v>
                  </c:pt>
                  <c:pt idx="6693">
                    <c:v>15:33:00</c:v>
                  </c:pt>
                  <c:pt idx="6694">
                    <c:v>15:34:00</c:v>
                  </c:pt>
                  <c:pt idx="6695">
                    <c:v>15:35:00</c:v>
                  </c:pt>
                  <c:pt idx="6696">
                    <c:v>15:36:00</c:v>
                  </c:pt>
                  <c:pt idx="6697">
                    <c:v>15:37:00</c:v>
                  </c:pt>
                  <c:pt idx="6698">
                    <c:v>15:38:00</c:v>
                  </c:pt>
                  <c:pt idx="6699">
                    <c:v>15:39:00</c:v>
                  </c:pt>
                  <c:pt idx="6700">
                    <c:v>15:40:00</c:v>
                  </c:pt>
                  <c:pt idx="6701">
                    <c:v>15:41:00</c:v>
                  </c:pt>
                  <c:pt idx="6702">
                    <c:v>15:42:00</c:v>
                  </c:pt>
                  <c:pt idx="6703">
                    <c:v>15:43:00</c:v>
                  </c:pt>
                  <c:pt idx="6704">
                    <c:v>15:44:00</c:v>
                  </c:pt>
                  <c:pt idx="6705">
                    <c:v>15:45:00</c:v>
                  </c:pt>
                  <c:pt idx="6706">
                    <c:v>15:46:00</c:v>
                  </c:pt>
                  <c:pt idx="6707">
                    <c:v>15:47:00</c:v>
                  </c:pt>
                  <c:pt idx="6708">
                    <c:v>15:48:00</c:v>
                  </c:pt>
                  <c:pt idx="6709">
                    <c:v>15:49:00</c:v>
                  </c:pt>
                  <c:pt idx="6710">
                    <c:v>15:50:00</c:v>
                  </c:pt>
                  <c:pt idx="6711">
                    <c:v>15:51:00</c:v>
                  </c:pt>
                  <c:pt idx="6712">
                    <c:v>15:52:00</c:v>
                  </c:pt>
                  <c:pt idx="6713">
                    <c:v>15:53:00</c:v>
                  </c:pt>
                  <c:pt idx="6714">
                    <c:v>15:54:00</c:v>
                  </c:pt>
                  <c:pt idx="6715">
                    <c:v>15:55:00</c:v>
                  </c:pt>
                  <c:pt idx="6716">
                    <c:v>15:56:00</c:v>
                  </c:pt>
                  <c:pt idx="6717">
                    <c:v>15:57:00</c:v>
                  </c:pt>
                  <c:pt idx="6718">
                    <c:v>15:58:00</c:v>
                  </c:pt>
                  <c:pt idx="6719">
                    <c:v>15:59:00</c:v>
                  </c:pt>
                  <c:pt idx="6720">
                    <c:v>16:00:00</c:v>
                  </c:pt>
                  <c:pt idx="6721">
                    <c:v>16:01:00</c:v>
                  </c:pt>
                  <c:pt idx="6722">
                    <c:v>16:02:00</c:v>
                  </c:pt>
                  <c:pt idx="6723">
                    <c:v>16:03:00</c:v>
                  </c:pt>
                  <c:pt idx="6724">
                    <c:v>16:04:00</c:v>
                  </c:pt>
                  <c:pt idx="6725">
                    <c:v>16:05:00</c:v>
                  </c:pt>
                  <c:pt idx="6726">
                    <c:v>16:06:00</c:v>
                  </c:pt>
                  <c:pt idx="6727">
                    <c:v>16:07:00</c:v>
                  </c:pt>
                  <c:pt idx="6728">
                    <c:v>16:08:00</c:v>
                  </c:pt>
                  <c:pt idx="6729">
                    <c:v>16:09:00</c:v>
                  </c:pt>
                  <c:pt idx="6730">
                    <c:v>16:10:00</c:v>
                  </c:pt>
                  <c:pt idx="6731">
                    <c:v>16:11:00</c:v>
                  </c:pt>
                  <c:pt idx="6732">
                    <c:v>16:12:00</c:v>
                  </c:pt>
                  <c:pt idx="6733">
                    <c:v>16:13:00</c:v>
                  </c:pt>
                  <c:pt idx="6734">
                    <c:v>16:14:00</c:v>
                  </c:pt>
                  <c:pt idx="6735">
                    <c:v>16:15:00</c:v>
                  </c:pt>
                  <c:pt idx="6736">
                    <c:v>16:16:00</c:v>
                  </c:pt>
                  <c:pt idx="6737">
                    <c:v>16:17:00</c:v>
                  </c:pt>
                  <c:pt idx="6738">
                    <c:v>16:18:00</c:v>
                  </c:pt>
                  <c:pt idx="6739">
                    <c:v>16:19:00</c:v>
                  </c:pt>
                  <c:pt idx="6740">
                    <c:v>16:20:00</c:v>
                  </c:pt>
                  <c:pt idx="6741">
                    <c:v>16:21:00</c:v>
                  </c:pt>
                  <c:pt idx="6742">
                    <c:v>16:22:00</c:v>
                  </c:pt>
                  <c:pt idx="6743">
                    <c:v>16:23:00</c:v>
                  </c:pt>
                  <c:pt idx="6744">
                    <c:v>16:24:00</c:v>
                  </c:pt>
                  <c:pt idx="6745">
                    <c:v>16:25:00</c:v>
                  </c:pt>
                  <c:pt idx="6746">
                    <c:v>16:26:00</c:v>
                  </c:pt>
                  <c:pt idx="6747">
                    <c:v>16:27:00</c:v>
                  </c:pt>
                  <c:pt idx="6748">
                    <c:v>16:28:00</c:v>
                  </c:pt>
                  <c:pt idx="6749">
                    <c:v>16:29:00</c:v>
                  </c:pt>
                  <c:pt idx="6750">
                    <c:v>16:30:00</c:v>
                  </c:pt>
                  <c:pt idx="6751">
                    <c:v>16:31:00</c:v>
                  </c:pt>
                  <c:pt idx="6752">
                    <c:v>16:32:00</c:v>
                  </c:pt>
                  <c:pt idx="6753">
                    <c:v>16:33:00</c:v>
                  </c:pt>
                  <c:pt idx="6754">
                    <c:v>16:34:00</c:v>
                  </c:pt>
                  <c:pt idx="6755">
                    <c:v>16:35:00</c:v>
                  </c:pt>
                  <c:pt idx="6756">
                    <c:v>16:36:00</c:v>
                  </c:pt>
                  <c:pt idx="6757">
                    <c:v>16:37:00</c:v>
                  </c:pt>
                  <c:pt idx="6758">
                    <c:v>16:38:00</c:v>
                  </c:pt>
                  <c:pt idx="6759">
                    <c:v>16:39:00</c:v>
                  </c:pt>
                  <c:pt idx="6760">
                    <c:v>16:40:00</c:v>
                  </c:pt>
                  <c:pt idx="6761">
                    <c:v>16:41:00</c:v>
                  </c:pt>
                  <c:pt idx="6762">
                    <c:v>16:42:00</c:v>
                  </c:pt>
                  <c:pt idx="6763">
                    <c:v>16:43:00</c:v>
                  </c:pt>
                  <c:pt idx="6764">
                    <c:v>16:44:00</c:v>
                  </c:pt>
                  <c:pt idx="6765">
                    <c:v>16:45:00</c:v>
                  </c:pt>
                  <c:pt idx="6766">
                    <c:v>16:46:00</c:v>
                  </c:pt>
                  <c:pt idx="6767">
                    <c:v>16:47:00</c:v>
                  </c:pt>
                  <c:pt idx="6768">
                    <c:v>16:48:00</c:v>
                  </c:pt>
                  <c:pt idx="6769">
                    <c:v>16:49:00</c:v>
                  </c:pt>
                  <c:pt idx="6770">
                    <c:v>16:50:00</c:v>
                  </c:pt>
                  <c:pt idx="6771">
                    <c:v>16:51:00</c:v>
                  </c:pt>
                  <c:pt idx="6772">
                    <c:v>16:52:00</c:v>
                  </c:pt>
                  <c:pt idx="6773">
                    <c:v>16:53:00</c:v>
                  </c:pt>
                  <c:pt idx="6774">
                    <c:v>16:54:00</c:v>
                  </c:pt>
                  <c:pt idx="6775">
                    <c:v>16:55:00</c:v>
                  </c:pt>
                  <c:pt idx="6776">
                    <c:v>16:56:00</c:v>
                  </c:pt>
                  <c:pt idx="6777">
                    <c:v>16:57:00</c:v>
                  </c:pt>
                  <c:pt idx="6778">
                    <c:v>16:58:00</c:v>
                  </c:pt>
                  <c:pt idx="6779">
                    <c:v>16:59:00</c:v>
                  </c:pt>
                  <c:pt idx="6780">
                    <c:v>17:00:00</c:v>
                  </c:pt>
                  <c:pt idx="6781">
                    <c:v>17:01:00</c:v>
                  </c:pt>
                  <c:pt idx="6782">
                    <c:v>17:02:00</c:v>
                  </c:pt>
                  <c:pt idx="6783">
                    <c:v>17:03:00</c:v>
                  </c:pt>
                  <c:pt idx="6784">
                    <c:v>17:04:00</c:v>
                  </c:pt>
                  <c:pt idx="6785">
                    <c:v>17:05:00</c:v>
                  </c:pt>
                  <c:pt idx="6786">
                    <c:v>17:06:00</c:v>
                  </c:pt>
                  <c:pt idx="6787">
                    <c:v>17:07:00</c:v>
                  </c:pt>
                  <c:pt idx="6788">
                    <c:v>17:08:00</c:v>
                  </c:pt>
                  <c:pt idx="6789">
                    <c:v>17:09:00</c:v>
                  </c:pt>
                  <c:pt idx="6790">
                    <c:v>17:10:00</c:v>
                  </c:pt>
                  <c:pt idx="6791">
                    <c:v>17:11:00</c:v>
                  </c:pt>
                  <c:pt idx="6792">
                    <c:v>17:12:00</c:v>
                  </c:pt>
                  <c:pt idx="6793">
                    <c:v>17:13:00</c:v>
                  </c:pt>
                  <c:pt idx="6794">
                    <c:v>17:14:00</c:v>
                  </c:pt>
                  <c:pt idx="6795">
                    <c:v>17:15:00</c:v>
                  </c:pt>
                  <c:pt idx="6796">
                    <c:v>17:16:00</c:v>
                  </c:pt>
                  <c:pt idx="6797">
                    <c:v>17:17:00</c:v>
                  </c:pt>
                  <c:pt idx="6798">
                    <c:v>17:18:00</c:v>
                  </c:pt>
                  <c:pt idx="6799">
                    <c:v>17:19:00</c:v>
                  </c:pt>
                  <c:pt idx="6800">
                    <c:v>17:20:00</c:v>
                  </c:pt>
                  <c:pt idx="6801">
                    <c:v>17:21:00</c:v>
                  </c:pt>
                  <c:pt idx="6802">
                    <c:v>17:22:00</c:v>
                  </c:pt>
                  <c:pt idx="6803">
                    <c:v>17:23:00</c:v>
                  </c:pt>
                  <c:pt idx="6804">
                    <c:v>17:24:00</c:v>
                  </c:pt>
                  <c:pt idx="6805">
                    <c:v>17:25:00</c:v>
                  </c:pt>
                  <c:pt idx="6806">
                    <c:v>17:26:00</c:v>
                  </c:pt>
                  <c:pt idx="6807">
                    <c:v>17:27:00</c:v>
                  </c:pt>
                  <c:pt idx="6808">
                    <c:v>17:28:00</c:v>
                  </c:pt>
                  <c:pt idx="6809">
                    <c:v>17:29:00</c:v>
                  </c:pt>
                  <c:pt idx="6810">
                    <c:v>17:30:00</c:v>
                  </c:pt>
                  <c:pt idx="6811">
                    <c:v>17:31:00</c:v>
                  </c:pt>
                  <c:pt idx="6812">
                    <c:v>17:32:00</c:v>
                  </c:pt>
                  <c:pt idx="6813">
                    <c:v>17:33:00</c:v>
                  </c:pt>
                  <c:pt idx="6814">
                    <c:v>17:34:00</c:v>
                  </c:pt>
                  <c:pt idx="6815">
                    <c:v>17:35:00</c:v>
                  </c:pt>
                  <c:pt idx="6816">
                    <c:v>17:36:00</c:v>
                  </c:pt>
                  <c:pt idx="6817">
                    <c:v>17:37:00</c:v>
                  </c:pt>
                  <c:pt idx="6818">
                    <c:v>17:38:00</c:v>
                  </c:pt>
                  <c:pt idx="6819">
                    <c:v>17:39:00</c:v>
                  </c:pt>
                  <c:pt idx="6820">
                    <c:v>17:40:00</c:v>
                  </c:pt>
                  <c:pt idx="6821">
                    <c:v>17:41:00</c:v>
                  </c:pt>
                  <c:pt idx="6822">
                    <c:v>17:42:00</c:v>
                  </c:pt>
                  <c:pt idx="6823">
                    <c:v>17:43:00</c:v>
                  </c:pt>
                  <c:pt idx="6824">
                    <c:v>17:44:00</c:v>
                  </c:pt>
                  <c:pt idx="6825">
                    <c:v>17:45:00</c:v>
                  </c:pt>
                  <c:pt idx="6826">
                    <c:v>17:46:00</c:v>
                  </c:pt>
                  <c:pt idx="6827">
                    <c:v>17:47:00</c:v>
                  </c:pt>
                  <c:pt idx="6828">
                    <c:v>17:48:00</c:v>
                  </c:pt>
                  <c:pt idx="6829">
                    <c:v>17:49:00</c:v>
                  </c:pt>
                  <c:pt idx="6830">
                    <c:v>17:50:00</c:v>
                  </c:pt>
                  <c:pt idx="6831">
                    <c:v>17:51:00</c:v>
                  </c:pt>
                  <c:pt idx="6832">
                    <c:v>17:52:00</c:v>
                  </c:pt>
                  <c:pt idx="6833">
                    <c:v>17:53:00</c:v>
                  </c:pt>
                  <c:pt idx="6834">
                    <c:v>17:54:00</c:v>
                  </c:pt>
                  <c:pt idx="6835">
                    <c:v>17:55:00</c:v>
                  </c:pt>
                  <c:pt idx="6836">
                    <c:v>17:56:00</c:v>
                  </c:pt>
                  <c:pt idx="6837">
                    <c:v>17:57:00</c:v>
                  </c:pt>
                  <c:pt idx="6838">
                    <c:v>17:58:00</c:v>
                  </c:pt>
                  <c:pt idx="6839">
                    <c:v>17:59:00</c:v>
                  </c:pt>
                  <c:pt idx="6840">
                    <c:v>18:00:00</c:v>
                  </c:pt>
                  <c:pt idx="6841">
                    <c:v>18:01:00</c:v>
                  </c:pt>
                  <c:pt idx="6842">
                    <c:v>18:02:00</c:v>
                  </c:pt>
                  <c:pt idx="6843">
                    <c:v>18:03:00</c:v>
                  </c:pt>
                  <c:pt idx="6844">
                    <c:v>18:04:00</c:v>
                  </c:pt>
                  <c:pt idx="6845">
                    <c:v>18:05:00</c:v>
                  </c:pt>
                  <c:pt idx="6846">
                    <c:v>18:06:00</c:v>
                  </c:pt>
                  <c:pt idx="6847">
                    <c:v>18:07:00</c:v>
                  </c:pt>
                  <c:pt idx="6848">
                    <c:v>18:08:00</c:v>
                  </c:pt>
                  <c:pt idx="6849">
                    <c:v>18:09:00</c:v>
                  </c:pt>
                  <c:pt idx="6850">
                    <c:v>18:10:00</c:v>
                  </c:pt>
                  <c:pt idx="6851">
                    <c:v>18:11:00</c:v>
                  </c:pt>
                  <c:pt idx="6852">
                    <c:v>18:12:00</c:v>
                  </c:pt>
                  <c:pt idx="6853">
                    <c:v>18:13:00</c:v>
                  </c:pt>
                  <c:pt idx="6854">
                    <c:v>18:14:00</c:v>
                  </c:pt>
                  <c:pt idx="6855">
                    <c:v>18:15:00</c:v>
                  </c:pt>
                  <c:pt idx="6856">
                    <c:v>18:16:00</c:v>
                  </c:pt>
                  <c:pt idx="6857">
                    <c:v>18:17:00</c:v>
                  </c:pt>
                  <c:pt idx="6858">
                    <c:v>18:18:00</c:v>
                  </c:pt>
                  <c:pt idx="6859">
                    <c:v>18:19:00</c:v>
                  </c:pt>
                  <c:pt idx="6860">
                    <c:v>18:20:00</c:v>
                  </c:pt>
                  <c:pt idx="6861">
                    <c:v>18:21:00</c:v>
                  </c:pt>
                  <c:pt idx="6862">
                    <c:v>18:22:00</c:v>
                  </c:pt>
                  <c:pt idx="6863">
                    <c:v>18:23:00</c:v>
                  </c:pt>
                  <c:pt idx="6864">
                    <c:v>18:24:00</c:v>
                  </c:pt>
                  <c:pt idx="6865">
                    <c:v>18:25:00</c:v>
                  </c:pt>
                  <c:pt idx="6866">
                    <c:v>18:26:00</c:v>
                  </c:pt>
                  <c:pt idx="6867">
                    <c:v>18:27:00</c:v>
                  </c:pt>
                  <c:pt idx="6868">
                    <c:v>18:28:00</c:v>
                  </c:pt>
                  <c:pt idx="6869">
                    <c:v>18:29:00</c:v>
                  </c:pt>
                  <c:pt idx="6870">
                    <c:v>18:30:00</c:v>
                  </c:pt>
                  <c:pt idx="6871">
                    <c:v>18:31:00</c:v>
                  </c:pt>
                  <c:pt idx="6872">
                    <c:v>18:32:00</c:v>
                  </c:pt>
                  <c:pt idx="6873">
                    <c:v>18:33:00</c:v>
                  </c:pt>
                  <c:pt idx="6874">
                    <c:v>18:34:00</c:v>
                  </c:pt>
                  <c:pt idx="6875">
                    <c:v>18:35:00</c:v>
                  </c:pt>
                  <c:pt idx="6876">
                    <c:v>18:36:00</c:v>
                  </c:pt>
                  <c:pt idx="6877">
                    <c:v>18:37:00</c:v>
                  </c:pt>
                  <c:pt idx="6878">
                    <c:v>18:38:00</c:v>
                  </c:pt>
                  <c:pt idx="6879">
                    <c:v>18:39:00</c:v>
                  </c:pt>
                  <c:pt idx="6880">
                    <c:v>18:40:00</c:v>
                  </c:pt>
                  <c:pt idx="6881">
                    <c:v>18:41:00</c:v>
                  </c:pt>
                  <c:pt idx="6882">
                    <c:v>18:42:00</c:v>
                  </c:pt>
                  <c:pt idx="6883">
                    <c:v>18:43:00</c:v>
                  </c:pt>
                  <c:pt idx="6884">
                    <c:v>18:44:00</c:v>
                  </c:pt>
                  <c:pt idx="6885">
                    <c:v>18:45:00</c:v>
                  </c:pt>
                  <c:pt idx="6886">
                    <c:v>18:46:00</c:v>
                  </c:pt>
                  <c:pt idx="6887">
                    <c:v>18:47:00</c:v>
                  </c:pt>
                  <c:pt idx="6888">
                    <c:v>18:48:00</c:v>
                  </c:pt>
                  <c:pt idx="6889">
                    <c:v>18:49:00</c:v>
                  </c:pt>
                  <c:pt idx="6890">
                    <c:v>18:50:00</c:v>
                  </c:pt>
                  <c:pt idx="6891">
                    <c:v>18:51:00</c:v>
                  </c:pt>
                  <c:pt idx="6892">
                    <c:v>18:52:00</c:v>
                  </c:pt>
                  <c:pt idx="6893">
                    <c:v>18:53:00</c:v>
                  </c:pt>
                  <c:pt idx="6894">
                    <c:v>18:54:00</c:v>
                  </c:pt>
                  <c:pt idx="6895">
                    <c:v>18:55:00</c:v>
                  </c:pt>
                  <c:pt idx="6896">
                    <c:v>18:56:00</c:v>
                  </c:pt>
                  <c:pt idx="6897">
                    <c:v>18:57:00</c:v>
                  </c:pt>
                  <c:pt idx="6898">
                    <c:v>18:58:00</c:v>
                  </c:pt>
                  <c:pt idx="6899">
                    <c:v>18:59:00</c:v>
                  </c:pt>
                  <c:pt idx="6900">
                    <c:v>19:00:00</c:v>
                  </c:pt>
                  <c:pt idx="6901">
                    <c:v>19:01:00</c:v>
                  </c:pt>
                  <c:pt idx="6902">
                    <c:v>19:02:00</c:v>
                  </c:pt>
                  <c:pt idx="6903">
                    <c:v>19:03:00</c:v>
                  </c:pt>
                  <c:pt idx="6904">
                    <c:v>19:04:00</c:v>
                  </c:pt>
                  <c:pt idx="6905">
                    <c:v>19:05:00</c:v>
                  </c:pt>
                  <c:pt idx="6906">
                    <c:v>19:06:00</c:v>
                  </c:pt>
                  <c:pt idx="6907">
                    <c:v>19:07:00</c:v>
                  </c:pt>
                  <c:pt idx="6908">
                    <c:v>19:08:00</c:v>
                  </c:pt>
                  <c:pt idx="6909">
                    <c:v>19:09:00</c:v>
                  </c:pt>
                  <c:pt idx="6910">
                    <c:v>19:10:00</c:v>
                  </c:pt>
                  <c:pt idx="6911">
                    <c:v>19:11:00</c:v>
                  </c:pt>
                  <c:pt idx="6912">
                    <c:v>19:12:00</c:v>
                  </c:pt>
                  <c:pt idx="6913">
                    <c:v>19:13:00</c:v>
                  </c:pt>
                  <c:pt idx="6914">
                    <c:v>19:14:00</c:v>
                  </c:pt>
                  <c:pt idx="6915">
                    <c:v>19:15:00</c:v>
                  </c:pt>
                  <c:pt idx="6916">
                    <c:v>19:16:00</c:v>
                  </c:pt>
                  <c:pt idx="6917">
                    <c:v>19:17:00</c:v>
                  </c:pt>
                  <c:pt idx="6918">
                    <c:v>19:18:00</c:v>
                  </c:pt>
                  <c:pt idx="6919">
                    <c:v>19:19:00</c:v>
                  </c:pt>
                  <c:pt idx="6920">
                    <c:v>19:20:00</c:v>
                  </c:pt>
                  <c:pt idx="6921">
                    <c:v>19:21:00</c:v>
                  </c:pt>
                  <c:pt idx="6922">
                    <c:v>19:22:00</c:v>
                  </c:pt>
                  <c:pt idx="6923">
                    <c:v>19:23:00</c:v>
                  </c:pt>
                  <c:pt idx="6924">
                    <c:v>19:24:00</c:v>
                  </c:pt>
                  <c:pt idx="6925">
                    <c:v>19:25:00</c:v>
                  </c:pt>
                  <c:pt idx="6926">
                    <c:v>19:26:00</c:v>
                  </c:pt>
                  <c:pt idx="6927">
                    <c:v>19:27:00</c:v>
                  </c:pt>
                  <c:pt idx="6928">
                    <c:v>19:28:00</c:v>
                  </c:pt>
                  <c:pt idx="6929">
                    <c:v>19:29:00</c:v>
                  </c:pt>
                  <c:pt idx="6930">
                    <c:v>19:30:00</c:v>
                  </c:pt>
                  <c:pt idx="6931">
                    <c:v>19:31:00</c:v>
                  </c:pt>
                  <c:pt idx="6932">
                    <c:v>19:32:00</c:v>
                  </c:pt>
                  <c:pt idx="6933">
                    <c:v>19:33:00</c:v>
                  </c:pt>
                  <c:pt idx="6934">
                    <c:v>19:34:00</c:v>
                  </c:pt>
                  <c:pt idx="6935">
                    <c:v>19:35:00</c:v>
                  </c:pt>
                  <c:pt idx="6936">
                    <c:v>19:36:00</c:v>
                  </c:pt>
                  <c:pt idx="6937">
                    <c:v>19:37:00</c:v>
                  </c:pt>
                  <c:pt idx="6938">
                    <c:v>19:38:00</c:v>
                  </c:pt>
                  <c:pt idx="6939">
                    <c:v>19:39:00</c:v>
                  </c:pt>
                  <c:pt idx="6940">
                    <c:v>19:40:00</c:v>
                  </c:pt>
                  <c:pt idx="6941">
                    <c:v>19:41:00</c:v>
                  </c:pt>
                  <c:pt idx="6942">
                    <c:v>19:42:00</c:v>
                  </c:pt>
                  <c:pt idx="6943">
                    <c:v>19:43:00</c:v>
                  </c:pt>
                  <c:pt idx="6944">
                    <c:v>19:44:00</c:v>
                  </c:pt>
                  <c:pt idx="6945">
                    <c:v>19:45:00</c:v>
                  </c:pt>
                  <c:pt idx="6946">
                    <c:v>19:46:00</c:v>
                  </c:pt>
                  <c:pt idx="6947">
                    <c:v>19:47:00</c:v>
                  </c:pt>
                  <c:pt idx="6948">
                    <c:v>19:48:00</c:v>
                  </c:pt>
                  <c:pt idx="6949">
                    <c:v>19:49:00</c:v>
                  </c:pt>
                  <c:pt idx="6950">
                    <c:v>19:50:00</c:v>
                  </c:pt>
                  <c:pt idx="6951">
                    <c:v>19:51:00</c:v>
                  </c:pt>
                  <c:pt idx="6952">
                    <c:v>19:52:00</c:v>
                  </c:pt>
                  <c:pt idx="6953">
                    <c:v>19:53:00</c:v>
                  </c:pt>
                  <c:pt idx="6954">
                    <c:v>19:54:00</c:v>
                  </c:pt>
                  <c:pt idx="6955">
                    <c:v>19:55:00</c:v>
                  </c:pt>
                  <c:pt idx="6956">
                    <c:v>19:56:00</c:v>
                  </c:pt>
                  <c:pt idx="6957">
                    <c:v>19:57:00</c:v>
                  </c:pt>
                  <c:pt idx="6958">
                    <c:v>19:58:00</c:v>
                  </c:pt>
                  <c:pt idx="6959">
                    <c:v>19:59:00</c:v>
                  </c:pt>
                  <c:pt idx="6960">
                    <c:v>20:00:00</c:v>
                  </c:pt>
                  <c:pt idx="6961">
                    <c:v>20:01:00</c:v>
                  </c:pt>
                  <c:pt idx="6962">
                    <c:v>20:02:00</c:v>
                  </c:pt>
                  <c:pt idx="6963">
                    <c:v>20:03:00</c:v>
                  </c:pt>
                  <c:pt idx="6964">
                    <c:v>20:04:00</c:v>
                  </c:pt>
                  <c:pt idx="6965">
                    <c:v>20:05:00</c:v>
                  </c:pt>
                  <c:pt idx="6966">
                    <c:v>20:06:00</c:v>
                  </c:pt>
                  <c:pt idx="6967">
                    <c:v>20:07:00</c:v>
                  </c:pt>
                  <c:pt idx="6968">
                    <c:v>20:08:00</c:v>
                  </c:pt>
                  <c:pt idx="6969">
                    <c:v>20:09:00</c:v>
                  </c:pt>
                  <c:pt idx="6970">
                    <c:v>20:10:00</c:v>
                  </c:pt>
                  <c:pt idx="6971">
                    <c:v>20:11:00</c:v>
                  </c:pt>
                  <c:pt idx="6972">
                    <c:v>20:12:00</c:v>
                  </c:pt>
                  <c:pt idx="6973">
                    <c:v>20:13:00</c:v>
                  </c:pt>
                  <c:pt idx="6974">
                    <c:v>20:14:00</c:v>
                  </c:pt>
                  <c:pt idx="6975">
                    <c:v>20:15:00</c:v>
                  </c:pt>
                  <c:pt idx="6976">
                    <c:v>20:16:00</c:v>
                  </c:pt>
                  <c:pt idx="6977">
                    <c:v>20:17:00</c:v>
                  </c:pt>
                  <c:pt idx="6978">
                    <c:v>20:18:00</c:v>
                  </c:pt>
                  <c:pt idx="6979">
                    <c:v>20:19:00</c:v>
                  </c:pt>
                  <c:pt idx="6980">
                    <c:v>20:20:00</c:v>
                  </c:pt>
                  <c:pt idx="6981">
                    <c:v>20:21:00</c:v>
                  </c:pt>
                  <c:pt idx="6982">
                    <c:v>20:22:00</c:v>
                  </c:pt>
                  <c:pt idx="6983">
                    <c:v>20:23:00</c:v>
                  </c:pt>
                  <c:pt idx="6984">
                    <c:v>20:24:00</c:v>
                  </c:pt>
                  <c:pt idx="6985">
                    <c:v>20:25:00</c:v>
                  </c:pt>
                  <c:pt idx="6986">
                    <c:v>20:26:00</c:v>
                  </c:pt>
                  <c:pt idx="6987">
                    <c:v>20:27:00</c:v>
                  </c:pt>
                  <c:pt idx="6988">
                    <c:v>20:28:00</c:v>
                  </c:pt>
                  <c:pt idx="6989">
                    <c:v>20:29:00</c:v>
                  </c:pt>
                  <c:pt idx="6990">
                    <c:v>20:30:00</c:v>
                  </c:pt>
                  <c:pt idx="6991">
                    <c:v>20:31:00</c:v>
                  </c:pt>
                  <c:pt idx="6992">
                    <c:v>20:32:00</c:v>
                  </c:pt>
                  <c:pt idx="6993">
                    <c:v>20:33:00</c:v>
                  </c:pt>
                  <c:pt idx="6994">
                    <c:v>20:34:00</c:v>
                  </c:pt>
                  <c:pt idx="6995">
                    <c:v>20:35:00</c:v>
                  </c:pt>
                  <c:pt idx="6996">
                    <c:v>20:36:00</c:v>
                  </c:pt>
                  <c:pt idx="6997">
                    <c:v>20:37:00</c:v>
                  </c:pt>
                  <c:pt idx="6998">
                    <c:v>20:38:00</c:v>
                  </c:pt>
                  <c:pt idx="6999">
                    <c:v>20:39:00</c:v>
                  </c:pt>
                  <c:pt idx="7000">
                    <c:v>20:40:00</c:v>
                  </c:pt>
                  <c:pt idx="7001">
                    <c:v>20:41:00</c:v>
                  </c:pt>
                  <c:pt idx="7002">
                    <c:v>20:42:00</c:v>
                  </c:pt>
                  <c:pt idx="7003">
                    <c:v>20:43:00</c:v>
                  </c:pt>
                  <c:pt idx="7004">
                    <c:v>20:44:00</c:v>
                  </c:pt>
                  <c:pt idx="7005">
                    <c:v>20:45:00</c:v>
                  </c:pt>
                  <c:pt idx="7006">
                    <c:v>20:46:00</c:v>
                  </c:pt>
                  <c:pt idx="7007">
                    <c:v>20:47:00</c:v>
                  </c:pt>
                  <c:pt idx="7008">
                    <c:v>20:48:00</c:v>
                  </c:pt>
                  <c:pt idx="7009">
                    <c:v>20:49:00</c:v>
                  </c:pt>
                  <c:pt idx="7010">
                    <c:v>20:50:00</c:v>
                  </c:pt>
                  <c:pt idx="7011">
                    <c:v>20:51:00</c:v>
                  </c:pt>
                  <c:pt idx="7012">
                    <c:v>20:52:00</c:v>
                  </c:pt>
                  <c:pt idx="7013">
                    <c:v>20:53:00</c:v>
                  </c:pt>
                  <c:pt idx="7014">
                    <c:v>20:54:00</c:v>
                  </c:pt>
                  <c:pt idx="7015">
                    <c:v>20:55:00</c:v>
                  </c:pt>
                  <c:pt idx="7016">
                    <c:v>20:56:00</c:v>
                  </c:pt>
                  <c:pt idx="7017">
                    <c:v>20:57:00</c:v>
                  </c:pt>
                  <c:pt idx="7018">
                    <c:v>20:58:00</c:v>
                  </c:pt>
                  <c:pt idx="7019">
                    <c:v>20:59:00</c:v>
                  </c:pt>
                  <c:pt idx="7020">
                    <c:v>21:00:00</c:v>
                  </c:pt>
                  <c:pt idx="7021">
                    <c:v>21:01:00</c:v>
                  </c:pt>
                  <c:pt idx="7022">
                    <c:v>21:02:00</c:v>
                  </c:pt>
                  <c:pt idx="7023">
                    <c:v>21:03:00</c:v>
                  </c:pt>
                  <c:pt idx="7024">
                    <c:v>21:04:00</c:v>
                  </c:pt>
                  <c:pt idx="7025">
                    <c:v>21:05:00</c:v>
                  </c:pt>
                  <c:pt idx="7026">
                    <c:v>21:06:00</c:v>
                  </c:pt>
                  <c:pt idx="7027">
                    <c:v>21:07:00</c:v>
                  </c:pt>
                  <c:pt idx="7028">
                    <c:v>21:08:00</c:v>
                  </c:pt>
                  <c:pt idx="7029">
                    <c:v>21:09:00</c:v>
                  </c:pt>
                  <c:pt idx="7030">
                    <c:v>21:10:00</c:v>
                  </c:pt>
                  <c:pt idx="7031">
                    <c:v>21:11:00</c:v>
                  </c:pt>
                  <c:pt idx="7032">
                    <c:v>21:12:00</c:v>
                  </c:pt>
                  <c:pt idx="7033">
                    <c:v>21:13:00</c:v>
                  </c:pt>
                  <c:pt idx="7034">
                    <c:v>21:14:00</c:v>
                  </c:pt>
                  <c:pt idx="7035">
                    <c:v>21:15:00</c:v>
                  </c:pt>
                  <c:pt idx="7036">
                    <c:v>21:16:00</c:v>
                  </c:pt>
                  <c:pt idx="7037">
                    <c:v>21:17:00</c:v>
                  </c:pt>
                  <c:pt idx="7038">
                    <c:v>21:18:00</c:v>
                  </c:pt>
                  <c:pt idx="7039">
                    <c:v>21:19:00</c:v>
                  </c:pt>
                  <c:pt idx="7040">
                    <c:v>21:20:00</c:v>
                  </c:pt>
                  <c:pt idx="7041">
                    <c:v>21:21:00</c:v>
                  </c:pt>
                  <c:pt idx="7042">
                    <c:v>21:22:00</c:v>
                  </c:pt>
                  <c:pt idx="7043">
                    <c:v>21:23:00</c:v>
                  </c:pt>
                  <c:pt idx="7044">
                    <c:v>21:24:00</c:v>
                  </c:pt>
                  <c:pt idx="7045">
                    <c:v>21:25:00</c:v>
                  </c:pt>
                  <c:pt idx="7046">
                    <c:v>21:26:00</c:v>
                  </c:pt>
                  <c:pt idx="7047">
                    <c:v>21:27:00</c:v>
                  </c:pt>
                  <c:pt idx="7048">
                    <c:v>21:28:00</c:v>
                  </c:pt>
                  <c:pt idx="7049">
                    <c:v>21:29:00</c:v>
                  </c:pt>
                  <c:pt idx="7050">
                    <c:v>21:30:00</c:v>
                  </c:pt>
                  <c:pt idx="7051">
                    <c:v>21:31:00</c:v>
                  </c:pt>
                  <c:pt idx="7052">
                    <c:v>21:32:00</c:v>
                  </c:pt>
                  <c:pt idx="7053">
                    <c:v>21:33:00</c:v>
                  </c:pt>
                  <c:pt idx="7054">
                    <c:v>21:34:00</c:v>
                  </c:pt>
                  <c:pt idx="7055">
                    <c:v>21:35:00</c:v>
                  </c:pt>
                  <c:pt idx="7056">
                    <c:v>21:36:00</c:v>
                  </c:pt>
                  <c:pt idx="7057">
                    <c:v>21:37:00</c:v>
                  </c:pt>
                  <c:pt idx="7058">
                    <c:v>21:38:00</c:v>
                  </c:pt>
                  <c:pt idx="7059">
                    <c:v>21:39:00</c:v>
                  </c:pt>
                  <c:pt idx="7060">
                    <c:v>21:40:00</c:v>
                  </c:pt>
                  <c:pt idx="7061">
                    <c:v>21:41:00</c:v>
                  </c:pt>
                  <c:pt idx="7062">
                    <c:v>21:42:00</c:v>
                  </c:pt>
                  <c:pt idx="7063">
                    <c:v>21:43:00</c:v>
                  </c:pt>
                  <c:pt idx="7064">
                    <c:v>21:44:00</c:v>
                  </c:pt>
                  <c:pt idx="7065">
                    <c:v>21:45:00</c:v>
                  </c:pt>
                  <c:pt idx="7066">
                    <c:v>21:46:00</c:v>
                  </c:pt>
                  <c:pt idx="7067">
                    <c:v>21:47:00</c:v>
                  </c:pt>
                  <c:pt idx="7068">
                    <c:v>21:48:00</c:v>
                  </c:pt>
                  <c:pt idx="7069">
                    <c:v>21:49:00</c:v>
                  </c:pt>
                  <c:pt idx="7070">
                    <c:v>21:50:00</c:v>
                  </c:pt>
                  <c:pt idx="7071">
                    <c:v>21:51:00</c:v>
                  </c:pt>
                  <c:pt idx="7072">
                    <c:v>21:52:00</c:v>
                  </c:pt>
                  <c:pt idx="7073">
                    <c:v>21:53:00</c:v>
                  </c:pt>
                  <c:pt idx="7074">
                    <c:v>21:54:00</c:v>
                  </c:pt>
                  <c:pt idx="7075">
                    <c:v>21:55:00</c:v>
                  </c:pt>
                  <c:pt idx="7076">
                    <c:v>21:56:00</c:v>
                  </c:pt>
                  <c:pt idx="7077">
                    <c:v>21:57:00</c:v>
                  </c:pt>
                  <c:pt idx="7078">
                    <c:v>21:58:00</c:v>
                  </c:pt>
                  <c:pt idx="7079">
                    <c:v>21:59:00</c:v>
                  </c:pt>
                  <c:pt idx="7080">
                    <c:v>22:00:00</c:v>
                  </c:pt>
                  <c:pt idx="7081">
                    <c:v>22:01:00</c:v>
                  </c:pt>
                  <c:pt idx="7082">
                    <c:v>22:02:00</c:v>
                  </c:pt>
                  <c:pt idx="7083">
                    <c:v>22:03:00</c:v>
                  </c:pt>
                  <c:pt idx="7084">
                    <c:v>22:04:00</c:v>
                  </c:pt>
                  <c:pt idx="7085">
                    <c:v>22:05:00</c:v>
                  </c:pt>
                  <c:pt idx="7086">
                    <c:v>22:06:00</c:v>
                  </c:pt>
                  <c:pt idx="7087">
                    <c:v>22:07:00</c:v>
                  </c:pt>
                  <c:pt idx="7088">
                    <c:v>22:08:00</c:v>
                  </c:pt>
                  <c:pt idx="7089">
                    <c:v>22:09:00</c:v>
                  </c:pt>
                  <c:pt idx="7090">
                    <c:v>22:10:00</c:v>
                  </c:pt>
                  <c:pt idx="7091">
                    <c:v>22:11:00</c:v>
                  </c:pt>
                  <c:pt idx="7092">
                    <c:v>22:12:00</c:v>
                  </c:pt>
                  <c:pt idx="7093">
                    <c:v>22:13:00</c:v>
                  </c:pt>
                  <c:pt idx="7094">
                    <c:v>22:14:00</c:v>
                  </c:pt>
                  <c:pt idx="7095">
                    <c:v>22:15:00</c:v>
                  </c:pt>
                  <c:pt idx="7096">
                    <c:v>22:16:00</c:v>
                  </c:pt>
                  <c:pt idx="7097">
                    <c:v>22:17:00</c:v>
                  </c:pt>
                  <c:pt idx="7098">
                    <c:v>22:18:00</c:v>
                  </c:pt>
                  <c:pt idx="7099">
                    <c:v>22:19:00</c:v>
                  </c:pt>
                  <c:pt idx="7100">
                    <c:v>22:20:00</c:v>
                  </c:pt>
                  <c:pt idx="7101">
                    <c:v>22:21:00</c:v>
                  </c:pt>
                  <c:pt idx="7102">
                    <c:v>22:22:00</c:v>
                  </c:pt>
                  <c:pt idx="7103">
                    <c:v>22:23:00</c:v>
                  </c:pt>
                  <c:pt idx="7104">
                    <c:v>22:24:00</c:v>
                  </c:pt>
                  <c:pt idx="7105">
                    <c:v>22:25:00</c:v>
                  </c:pt>
                  <c:pt idx="7106">
                    <c:v>22:26:00</c:v>
                  </c:pt>
                  <c:pt idx="7107">
                    <c:v>22:27:00</c:v>
                  </c:pt>
                  <c:pt idx="7108">
                    <c:v>22:28:00</c:v>
                  </c:pt>
                  <c:pt idx="7109">
                    <c:v>22:29:00</c:v>
                  </c:pt>
                  <c:pt idx="7110">
                    <c:v>22:30:00</c:v>
                  </c:pt>
                  <c:pt idx="7111">
                    <c:v>22:31:00</c:v>
                  </c:pt>
                  <c:pt idx="7112">
                    <c:v>22:32:00</c:v>
                  </c:pt>
                  <c:pt idx="7113">
                    <c:v>22:33:00</c:v>
                  </c:pt>
                  <c:pt idx="7114">
                    <c:v>22:34:00</c:v>
                  </c:pt>
                  <c:pt idx="7115">
                    <c:v>22:35:00</c:v>
                  </c:pt>
                  <c:pt idx="7116">
                    <c:v>22:36:00</c:v>
                  </c:pt>
                  <c:pt idx="7117">
                    <c:v>22:37:00</c:v>
                  </c:pt>
                  <c:pt idx="7118">
                    <c:v>22:38:00</c:v>
                  </c:pt>
                  <c:pt idx="7119">
                    <c:v>22:39:00</c:v>
                  </c:pt>
                  <c:pt idx="7120">
                    <c:v>22:40:00</c:v>
                  </c:pt>
                  <c:pt idx="7121">
                    <c:v>22:41:00</c:v>
                  </c:pt>
                  <c:pt idx="7122">
                    <c:v>22:42:00</c:v>
                  </c:pt>
                  <c:pt idx="7123">
                    <c:v>22:43:00</c:v>
                  </c:pt>
                  <c:pt idx="7124">
                    <c:v>22:44:00</c:v>
                  </c:pt>
                  <c:pt idx="7125">
                    <c:v>22:45:00</c:v>
                  </c:pt>
                  <c:pt idx="7126">
                    <c:v>22:46:00</c:v>
                  </c:pt>
                  <c:pt idx="7127">
                    <c:v>22:47:00</c:v>
                  </c:pt>
                  <c:pt idx="7128">
                    <c:v>22:48:00</c:v>
                  </c:pt>
                  <c:pt idx="7129">
                    <c:v>22:49:00</c:v>
                  </c:pt>
                  <c:pt idx="7130">
                    <c:v>22:50:00</c:v>
                  </c:pt>
                  <c:pt idx="7131">
                    <c:v>22:51:00</c:v>
                  </c:pt>
                  <c:pt idx="7132">
                    <c:v>22:52:00</c:v>
                  </c:pt>
                  <c:pt idx="7133">
                    <c:v>22:53:00</c:v>
                  </c:pt>
                  <c:pt idx="7134">
                    <c:v>22:54:00</c:v>
                  </c:pt>
                  <c:pt idx="7135">
                    <c:v>22:55:00</c:v>
                  </c:pt>
                  <c:pt idx="7136">
                    <c:v>22:56:00</c:v>
                  </c:pt>
                  <c:pt idx="7137">
                    <c:v>22:57:00</c:v>
                  </c:pt>
                  <c:pt idx="7138">
                    <c:v>22:58:00</c:v>
                  </c:pt>
                  <c:pt idx="7139">
                    <c:v>22:59:00</c:v>
                  </c:pt>
                  <c:pt idx="7140">
                    <c:v>23:00:00</c:v>
                  </c:pt>
                  <c:pt idx="7141">
                    <c:v>23:01:00</c:v>
                  </c:pt>
                  <c:pt idx="7142">
                    <c:v>23:02:00</c:v>
                  </c:pt>
                  <c:pt idx="7143">
                    <c:v>23:03:00</c:v>
                  </c:pt>
                  <c:pt idx="7144">
                    <c:v>23:04:00</c:v>
                  </c:pt>
                  <c:pt idx="7145">
                    <c:v>23:05:00</c:v>
                  </c:pt>
                  <c:pt idx="7146">
                    <c:v>23:06:00</c:v>
                  </c:pt>
                  <c:pt idx="7147">
                    <c:v>23:07:00</c:v>
                  </c:pt>
                  <c:pt idx="7148">
                    <c:v>23:08:00</c:v>
                  </c:pt>
                  <c:pt idx="7149">
                    <c:v>23:09:00</c:v>
                  </c:pt>
                  <c:pt idx="7150">
                    <c:v>23:10:00</c:v>
                  </c:pt>
                  <c:pt idx="7151">
                    <c:v>23:11:00</c:v>
                  </c:pt>
                  <c:pt idx="7152">
                    <c:v>23:12:00</c:v>
                  </c:pt>
                  <c:pt idx="7153">
                    <c:v>23:13:00</c:v>
                  </c:pt>
                  <c:pt idx="7154">
                    <c:v>23:14:00</c:v>
                  </c:pt>
                  <c:pt idx="7155">
                    <c:v>23:15:00</c:v>
                  </c:pt>
                  <c:pt idx="7156">
                    <c:v>23:16:00</c:v>
                  </c:pt>
                  <c:pt idx="7157">
                    <c:v>23:17:00</c:v>
                  </c:pt>
                  <c:pt idx="7158">
                    <c:v>23:18:00</c:v>
                  </c:pt>
                  <c:pt idx="7159">
                    <c:v>23:19:00</c:v>
                  </c:pt>
                  <c:pt idx="7160">
                    <c:v>23:20:00</c:v>
                  </c:pt>
                  <c:pt idx="7161">
                    <c:v>23:21:00</c:v>
                  </c:pt>
                  <c:pt idx="7162">
                    <c:v>23:22:00</c:v>
                  </c:pt>
                  <c:pt idx="7163">
                    <c:v>23:23:00</c:v>
                  </c:pt>
                  <c:pt idx="7164">
                    <c:v>23:24:00</c:v>
                  </c:pt>
                  <c:pt idx="7165">
                    <c:v>23:25:00</c:v>
                  </c:pt>
                  <c:pt idx="7166">
                    <c:v>23:26:00</c:v>
                  </c:pt>
                  <c:pt idx="7167">
                    <c:v>23:27:00</c:v>
                  </c:pt>
                  <c:pt idx="7168">
                    <c:v>23:28:00</c:v>
                  </c:pt>
                  <c:pt idx="7169">
                    <c:v>23:29:00</c:v>
                  </c:pt>
                  <c:pt idx="7170">
                    <c:v>23:30:00</c:v>
                  </c:pt>
                  <c:pt idx="7171">
                    <c:v>23:31:00</c:v>
                  </c:pt>
                  <c:pt idx="7172">
                    <c:v>23:32:00</c:v>
                  </c:pt>
                  <c:pt idx="7173">
                    <c:v>23:33:00</c:v>
                  </c:pt>
                  <c:pt idx="7174">
                    <c:v>23:34:00</c:v>
                  </c:pt>
                  <c:pt idx="7175">
                    <c:v>23:35:00</c:v>
                  </c:pt>
                  <c:pt idx="7176">
                    <c:v>23:36:00</c:v>
                  </c:pt>
                  <c:pt idx="7177">
                    <c:v>23:37:00</c:v>
                  </c:pt>
                  <c:pt idx="7178">
                    <c:v>23:38:00</c:v>
                  </c:pt>
                  <c:pt idx="7179">
                    <c:v>23:39:00</c:v>
                  </c:pt>
                  <c:pt idx="7180">
                    <c:v>23:40:00</c:v>
                  </c:pt>
                  <c:pt idx="7181">
                    <c:v>23:41:00</c:v>
                  </c:pt>
                  <c:pt idx="7182">
                    <c:v>23:42:00</c:v>
                  </c:pt>
                  <c:pt idx="7183">
                    <c:v>23:43:00</c:v>
                  </c:pt>
                  <c:pt idx="7184">
                    <c:v>23:44:00</c:v>
                  </c:pt>
                  <c:pt idx="7185">
                    <c:v>23:45:00</c:v>
                  </c:pt>
                  <c:pt idx="7186">
                    <c:v>23:46:00</c:v>
                  </c:pt>
                  <c:pt idx="7187">
                    <c:v>23:47:00</c:v>
                  </c:pt>
                  <c:pt idx="7188">
                    <c:v>23:48:00</c:v>
                  </c:pt>
                  <c:pt idx="7189">
                    <c:v>23:49:00</c:v>
                  </c:pt>
                  <c:pt idx="7190">
                    <c:v>23:50:00</c:v>
                  </c:pt>
                  <c:pt idx="7191">
                    <c:v>23:51:00</c:v>
                  </c:pt>
                  <c:pt idx="7192">
                    <c:v>23:52:00</c:v>
                  </c:pt>
                  <c:pt idx="7193">
                    <c:v>23:53:00</c:v>
                  </c:pt>
                  <c:pt idx="7194">
                    <c:v>23:54:00</c:v>
                  </c:pt>
                  <c:pt idx="7195">
                    <c:v>23:55:00</c:v>
                  </c:pt>
                  <c:pt idx="7196">
                    <c:v>23:56:00</c:v>
                  </c:pt>
                  <c:pt idx="7197">
                    <c:v>23:57:00</c:v>
                  </c:pt>
                  <c:pt idx="7198">
                    <c:v>23:58:00</c:v>
                  </c:pt>
                  <c:pt idx="7199">
                    <c:v>23:59:00</c:v>
                  </c:pt>
                  <c:pt idx="7200">
                    <c:v>00:00:00</c:v>
                  </c:pt>
                  <c:pt idx="7201">
                    <c:v>00:01:00</c:v>
                  </c:pt>
                  <c:pt idx="7202">
                    <c:v>00:02:00</c:v>
                  </c:pt>
                  <c:pt idx="7203">
                    <c:v>00:03:00</c:v>
                  </c:pt>
                  <c:pt idx="7204">
                    <c:v>00:04:00</c:v>
                  </c:pt>
                  <c:pt idx="7205">
                    <c:v>00:05:00</c:v>
                  </c:pt>
                  <c:pt idx="7206">
                    <c:v>00:06:00</c:v>
                  </c:pt>
                  <c:pt idx="7207">
                    <c:v>00:07:00</c:v>
                  </c:pt>
                  <c:pt idx="7208">
                    <c:v>00:08:00</c:v>
                  </c:pt>
                  <c:pt idx="7209">
                    <c:v>00:09:00</c:v>
                  </c:pt>
                  <c:pt idx="7210">
                    <c:v>00:10:00</c:v>
                  </c:pt>
                  <c:pt idx="7211">
                    <c:v>00:11:00</c:v>
                  </c:pt>
                  <c:pt idx="7212">
                    <c:v>00:12:00</c:v>
                  </c:pt>
                  <c:pt idx="7213">
                    <c:v>00:13:00</c:v>
                  </c:pt>
                  <c:pt idx="7214">
                    <c:v>00:14:00</c:v>
                  </c:pt>
                  <c:pt idx="7215">
                    <c:v>00:15:00</c:v>
                  </c:pt>
                  <c:pt idx="7216">
                    <c:v>00:16:00</c:v>
                  </c:pt>
                  <c:pt idx="7217">
                    <c:v>00:17:00</c:v>
                  </c:pt>
                  <c:pt idx="7218">
                    <c:v>00:18:00</c:v>
                  </c:pt>
                  <c:pt idx="7219">
                    <c:v>00:19:00</c:v>
                  </c:pt>
                  <c:pt idx="7220">
                    <c:v>00:20:00</c:v>
                  </c:pt>
                  <c:pt idx="7221">
                    <c:v>00:21:00</c:v>
                  </c:pt>
                  <c:pt idx="7222">
                    <c:v>00:22:00</c:v>
                  </c:pt>
                  <c:pt idx="7223">
                    <c:v>00:23:00</c:v>
                  </c:pt>
                  <c:pt idx="7224">
                    <c:v>00:24:00</c:v>
                  </c:pt>
                  <c:pt idx="7225">
                    <c:v>00:25:00</c:v>
                  </c:pt>
                  <c:pt idx="7226">
                    <c:v>00:26:00</c:v>
                  </c:pt>
                  <c:pt idx="7227">
                    <c:v>00:27:00</c:v>
                  </c:pt>
                  <c:pt idx="7228">
                    <c:v>00:28:00</c:v>
                  </c:pt>
                  <c:pt idx="7229">
                    <c:v>00:29:00</c:v>
                  </c:pt>
                  <c:pt idx="7230">
                    <c:v>00:30:00</c:v>
                  </c:pt>
                  <c:pt idx="7231">
                    <c:v>00:31:00</c:v>
                  </c:pt>
                  <c:pt idx="7232">
                    <c:v>00:32:00</c:v>
                  </c:pt>
                  <c:pt idx="7233">
                    <c:v>00:33:00</c:v>
                  </c:pt>
                  <c:pt idx="7234">
                    <c:v>00:34:00</c:v>
                  </c:pt>
                  <c:pt idx="7235">
                    <c:v>00:35:00</c:v>
                  </c:pt>
                  <c:pt idx="7236">
                    <c:v>00:36:00</c:v>
                  </c:pt>
                  <c:pt idx="7237">
                    <c:v>00:37:00</c:v>
                  </c:pt>
                  <c:pt idx="7238">
                    <c:v>00:38:00</c:v>
                  </c:pt>
                  <c:pt idx="7239">
                    <c:v>00:39:00</c:v>
                  </c:pt>
                  <c:pt idx="7240">
                    <c:v>00:40:00</c:v>
                  </c:pt>
                  <c:pt idx="7241">
                    <c:v>00:41:00</c:v>
                  </c:pt>
                  <c:pt idx="7242">
                    <c:v>00:42:00</c:v>
                  </c:pt>
                  <c:pt idx="7243">
                    <c:v>00:43:00</c:v>
                  </c:pt>
                  <c:pt idx="7244">
                    <c:v>00:44:00</c:v>
                  </c:pt>
                  <c:pt idx="7245">
                    <c:v>00:45:00</c:v>
                  </c:pt>
                  <c:pt idx="7246">
                    <c:v>00:46:00</c:v>
                  </c:pt>
                  <c:pt idx="7247">
                    <c:v>00:47:00</c:v>
                  </c:pt>
                  <c:pt idx="7248">
                    <c:v>00:48:00</c:v>
                  </c:pt>
                  <c:pt idx="7249">
                    <c:v>00:49:00</c:v>
                  </c:pt>
                  <c:pt idx="7250">
                    <c:v>00:50:00</c:v>
                  </c:pt>
                  <c:pt idx="7251">
                    <c:v>00:51:00</c:v>
                  </c:pt>
                  <c:pt idx="7252">
                    <c:v>00:52:00</c:v>
                  </c:pt>
                  <c:pt idx="7253">
                    <c:v>00:53:00</c:v>
                  </c:pt>
                  <c:pt idx="7254">
                    <c:v>00:54:00</c:v>
                  </c:pt>
                  <c:pt idx="7255">
                    <c:v>00:55:00</c:v>
                  </c:pt>
                  <c:pt idx="7256">
                    <c:v>00:56:00</c:v>
                  </c:pt>
                  <c:pt idx="7257">
                    <c:v>00:57:00</c:v>
                  </c:pt>
                  <c:pt idx="7258">
                    <c:v>00:58:00</c:v>
                  </c:pt>
                  <c:pt idx="7259">
                    <c:v>00:59:00</c:v>
                  </c:pt>
                  <c:pt idx="7260">
                    <c:v>01:00:00</c:v>
                  </c:pt>
                  <c:pt idx="7261">
                    <c:v>01:01:00</c:v>
                  </c:pt>
                  <c:pt idx="7262">
                    <c:v>01:02:00</c:v>
                  </c:pt>
                  <c:pt idx="7263">
                    <c:v>01:03:00</c:v>
                  </c:pt>
                  <c:pt idx="7264">
                    <c:v>01:04:00</c:v>
                  </c:pt>
                  <c:pt idx="7265">
                    <c:v>01:05:00</c:v>
                  </c:pt>
                  <c:pt idx="7266">
                    <c:v>01:06:00</c:v>
                  </c:pt>
                  <c:pt idx="7267">
                    <c:v>01:07:00</c:v>
                  </c:pt>
                  <c:pt idx="7268">
                    <c:v>01:08:00</c:v>
                  </c:pt>
                  <c:pt idx="7269">
                    <c:v>01:09:00</c:v>
                  </c:pt>
                  <c:pt idx="7270">
                    <c:v>01:10:00</c:v>
                  </c:pt>
                  <c:pt idx="7271">
                    <c:v>01:11:00</c:v>
                  </c:pt>
                  <c:pt idx="7272">
                    <c:v>01:12:00</c:v>
                  </c:pt>
                  <c:pt idx="7273">
                    <c:v>01:13:00</c:v>
                  </c:pt>
                  <c:pt idx="7274">
                    <c:v>01:14:00</c:v>
                  </c:pt>
                  <c:pt idx="7275">
                    <c:v>01:15:00</c:v>
                  </c:pt>
                  <c:pt idx="7276">
                    <c:v>01:16:00</c:v>
                  </c:pt>
                  <c:pt idx="7277">
                    <c:v>01:17:00</c:v>
                  </c:pt>
                  <c:pt idx="7278">
                    <c:v>01:18:00</c:v>
                  </c:pt>
                  <c:pt idx="7279">
                    <c:v>01:19:00</c:v>
                  </c:pt>
                  <c:pt idx="7280">
                    <c:v>01:20:00</c:v>
                  </c:pt>
                  <c:pt idx="7281">
                    <c:v>01:21:00</c:v>
                  </c:pt>
                  <c:pt idx="7282">
                    <c:v>01:22:00</c:v>
                  </c:pt>
                  <c:pt idx="7283">
                    <c:v>01:23:00</c:v>
                  </c:pt>
                  <c:pt idx="7284">
                    <c:v>01:24:00</c:v>
                  </c:pt>
                  <c:pt idx="7285">
                    <c:v>01:25:00</c:v>
                  </c:pt>
                  <c:pt idx="7286">
                    <c:v>01:26:00</c:v>
                  </c:pt>
                  <c:pt idx="7287">
                    <c:v>01:27:00</c:v>
                  </c:pt>
                  <c:pt idx="7288">
                    <c:v>01:28:00</c:v>
                  </c:pt>
                  <c:pt idx="7289">
                    <c:v>01:29:00</c:v>
                  </c:pt>
                  <c:pt idx="7290">
                    <c:v>01:30:00</c:v>
                  </c:pt>
                  <c:pt idx="7291">
                    <c:v>01:31:00</c:v>
                  </c:pt>
                  <c:pt idx="7292">
                    <c:v>01:32:00</c:v>
                  </c:pt>
                  <c:pt idx="7293">
                    <c:v>01:33:00</c:v>
                  </c:pt>
                  <c:pt idx="7294">
                    <c:v>01:34:00</c:v>
                  </c:pt>
                  <c:pt idx="7295">
                    <c:v>01:35:00</c:v>
                  </c:pt>
                  <c:pt idx="7296">
                    <c:v>01:36:00</c:v>
                  </c:pt>
                  <c:pt idx="7297">
                    <c:v>01:37:00</c:v>
                  </c:pt>
                  <c:pt idx="7298">
                    <c:v>01:38:00</c:v>
                  </c:pt>
                  <c:pt idx="7299">
                    <c:v>01:39:00</c:v>
                  </c:pt>
                  <c:pt idx="7300">
                    <c:v>01:40:00</c:v>
                  </c:pt>
                  <c:pt idx="7301">
                    <c:v>01:41:00</c:v>
                  </c:pt>
                  <c:pt idx="7302">
                    <c:v>01:42:00</c:v>
                  </c:pt>
                  <c:pt idx="7303">
                    <c:v>01:43:00</c:v>
                  </c:pt>
                  <c:pt idx="7304">
                    <c:v>01:44:00</c:v>
                  </c:pt>
                  <c:pt idx="7305">
                    <c:v>01:45:00</c:v>
                  </c:pt>
                  <c:pt idx="7306">
                    <c:v>01:46:00</c:v>
                  </c:pt>
                  <c:pt idx="7307">
                    <c:v>01:47:00</c:v>
                  </c:pt>
                  <c:pt idx="7308">
                    <c:v>01:48:00</c:v>
                  </c:pt>
                  <c:pt idx="7309">
                    <c:v>01:49:00</c:v>
                  </c:pt>
                  <c:pt idx="7310">
                    <c:v>01:50:00</c:v>
                  </c:pt>
                  <c:pt idx="7311">
                    <c:v>01:51:00</c:v>
                  </c:pt>
                  <c:pt idx="7312">
                    <c:v>01:52:00</c:v>
                  </c:pt>
                  <c:pt idx="7313">
                    <c:v>01:53:00</c:v>
                  </c:pt>
                  <c:pt idx="7314">
                    <c:v>01:54:00</c:v>
                  </c:pt>
                  <c:pt idx="7315">
                    <c:v>01:55:00</c:v>
                  </c:pt>
                  <c:pt idx="7316">
                    <c:v>01:56:00</c:v>
                  </c:pt>
                  <c:pt idx="7317">
                    <c:v>01:57:00</c:v>
                  </c:pt>
                  <c:pt idx="7318">
                    <c:v>01:58:00</c:v>
                  </c:pt>
                  <c:pt idx="7319">
                    <c:v>01:59:00</c:v>
                  </c:pt>
                  <c:pt idx="7320">
                    <c:v>02:00:00</c:v>
                  </c:pt>
                  <c:pt idx="7321">
                    <c:v>02:01:00</c:v>
                  </c:pt>
                  <c:pt idx="7322">
                    <c:v>02:02:00</c:v>
                  </c:pt>
                  <c:pt idx="7323">
                    <c:v>02:03:00</c:v>
                  </c:pt>
                  <c:pt idx="7324">
                    <c:v>02:04:00</c:v>
                  </c:pt>
                  <c:pt idx="7325">
                    <c:v>02:05:00</c:v>
                  </c:pt>
                  <c:pt idx="7326">
                    <c:v>02:06:00</c:v>
                  </c:pt>
                  <c:pt idx="7327">
                    <c:v>02:07:00</c:v>
                  </c:pt>
                  <c:pt idx="7328">
                    <c:v>02:08:00</c:v>
                  </c:pt>
                  <c:pt idx="7329">
                    <c:v>02:09:00</c:v>
                  </c:pt>
                  <c:pt idx="7330">
                    <c:v>02:10:00</c:v>
                  </c:pt>
                  <c:pt idx="7331">
                    <c:v>02:11:00</c:v>
                  </c:pt>
                  <c:pt idx="7332">
                    <c:v>02:12:00</c:v>
                  </c:pt>
                  <c:pt idx="7333">
                    <c:v>02:13:00</c:v>
                  </c:pt>
                  <c:pt idx="7334">
                    <c:v>02:14:00</c:v>
                  </c:pt>
                  <c:pt idx="7335">
                    <c:v>02:15:00</c:v>
                  </c:pt>
                  <c:pt idx="7336">
                    <c:v>02:16:00</c:v>
                  </c:pt>
                  <c:pt idx="7337">
                    <c:v>02:17:00</c:v>
                  </c:pt>
                  <c:pt idx="7338">
                    <c:v>02:18:00</c:v>
                  </c:pt>
                  <c:pt idx="7339">
                    <c:v>02:19:00</c:v>
                  </c:pt>
                  <c:pt idx="7340">
                    <c:v>02:20:00</c:v>
                  </c:pt>
                  <c:pt idx="7341">
                    <c:v>02:21:00</c:v>
                  </c:pt>
                  <c:pt idx="7342">
                    <c:v>02:22:00</c:v>
                  </c:pt>
                  <c:pt idx="7343">
                    <c:v>02:23:00</c:v>
                  </c:pt>
                  <c:pt idx="7344">
                    <c:v>02:24:00</c:v>
                  </c:pt>
                  <c:pt idx="7345">
                    <c:v>02:25:00</c:v>
                  </c:pt>
                  <c:pt idx="7346">
                    <c:v>02:26:00</c:v>
                  </c:pt>
                  <c:pt idx="7347">
                    <c:v>02:27:00</c:v>
                  </c:pt>
                  <c:pt idx="7348">
                    <c:v>02:28:00</c:v>
                  </c:pt>
                  <c:pt idx="7349">
                    <c:v>02:29:00</c:v>
                  </c:pt>
                  <c:pt idx="7350">
                    <c:v>02:30:00</c:v>
                  </c:pt>
                  <c:pt idx="7351">
                    <c:v>02:31:00</c:v>
                  </c:pt>
                  <c:pt idx="7352">
                    <c:v>02:32:00</c:v>
                  </c:pt>
                  <c:pt idx="7353">
                    <c:v>02:33:00</c:v>
                  </c:pt>
                  <c:pt idx="7354">
                    <c:v>02:34:00</c:v>
                  </c:pt>
                  <c:pt idx="7355">
                    <c:v>02:35:00</c:v>
                  </c:pt>
                  <c:pt idx="7356">
                    <c:v>02:36:00</c:v>
                  </c:pt>
                  <c:pt idx="7357">
                    <c:v>02:37:00</c:v>
                  </c:pt>
                  <c:pt idx="7358">
                    <c:v>02:38:00</c:v>
                  </c:pt>
                  <c:pt idx="7359">
                    <c:v>02:39:00</c:v>
                  </c:pt>
                  <c:pt idx="7360">
                    <c:v>02:40:00</c:v>
                  </c:pt>
                  <c:pt idx="7361">
                    <c:v>02:41:00</c:v>
                  </c:pt>
                  <c:pt idx="7362">
                    <c:v>02:42:00</c:v>
                  </c:pt>
                  <c:pt idx="7363">
                    <c:v>02:43:00</c:v>
                  </c:pt>
                  <c:pt idx="7364">
                    <c:v>02:44:00</c:v>
                  </c:pt>
                  <c:pt idx="7365">
                    <c:v>02:45:00</c:v>
                  </c:pt>
                  <c:pt idx="7366">
                    <c:v>02:46:00</c:v>
                  </c:pt>
                  <c:pt idx="7367">
                    <c:v>02:47:00</c:v>
                  </c:pt>
                  <c:pt idx="7368">
                    <c:v>02:48:00</c:v>
                  </c:pt>
                  <c:pt idx="7369">
                    <c:v>02:49:00</c:v>
                  </c:pt>
                  <c:pt idx="7370">
                    <c:v>02:50:00</c:v>
                  </c:pt>
                  <c:pt idx="7371">
                    <c:v>02:51:00</c:v>
                  </c:pt>
                  <c:pt idx="7372">
                    <c:v>02:52:00</c:v>
                  </c:pt>
                  <c:pt idx="7373">
                    <c:v>02:53:00</c:v>
                  </c:pt>
                  <c:pt idx="7374">
                    <c:v>02:54:00</c:v>
                  </c:pt>
                  <c:pt idx="7375">
                    <c:v>02:55:00</c:v>
                  </c:pt>
                  <c:pt idx="7376">
                    <c:v>02:56:00</c:v>
                  </c:pt>
                  <c:pt idx="7377">
                    <c:v>02:57:00</c:v>
                  </c:pt>
                  <c:pt idx="7378">
                    <c:v>02:58:00</c:v>
                  </c:pt>
                  <c:pt idx="7379">
                    <c:v>02:59:00</c:v>
                  </c:pt>
                  <c:pt idx="7380">
                    <c:v>03:00:00</c:v>
                  </c:pt>
                  <c:pt idx="7381">
                    <c:v>03:01:00</c:v>
                  </c:pt>
                  <c:pt idx="7382">
                    <c:v>03:02:00</c:v>
                  </c:pt>
                  <c:pt idx="7383">
                    <c:v>03:03:00</c:v>
                  </c:pt>
                  <c:pt idx="7384">
                    <c:v>03:04:00</c:v>
                  </c:pt>
                  <c:pt idx="7385">
                    <c:v>03:05:00</c:v>
                  </c:pt>
                  <c:pt idx="7386">
                    <c:v>03:06:00</c:v>
                  </c:pt>
                  <c:pt idx="7387">
                    <c:v>03:07:00</c:v>
                  </c:pt>
                  <c:pt idx="7388">
                    <c:v>03:08:00</c:v>
                  </c:pt>
                  <c:pt idx="7389">
                    <c:v>03:09:00</c:v>
                  </c:pt>
                  <c:pt idx="7390">
                    <c:v>03:10:00</c:v>
                  </c:pt>
                  <c:pt idx="7391">
                    <c:v>03:11:00</c:v>
                  </c:pt>
                  <c:pt idx="7392">
                    <c:v>03:12:00</c:v>
                  </c:pt>
                  <c:pt idx="7393">
                    <c:v>03:13:00</c:v>
                  </c:pt>
                  <c:pt idx="7394">
                    <c:v>03:14:00</c:v>
                  </c:pt>
                  <c:pt idx="7395">
                    <c:v>03:15:00</c:v>
                  </c:pt>
                  <c:pt idx="7396">
                    <c:v>03:16:00</c:v>
                  </c:pt>
                  <c:pt idx="7397">
                    <c:v>03:17:00</c:v>
                  </c:pt>
                  <c:pt idx="7398">
                    <c:v>03:18:00</c:v>
                  </c:pt>
                  <c:pt idx="7399">
                    <c:v>03:19:00</c:v>
                  </c:pt>
                  <c:pt idx="7400">
                    <c:v>03:20:00</c:v>
                  </c:pt>
                  <c:pt idx="7401">
                    <c:v>03:21:00</c:v>
                  </c:pt>
                  <c:pt idx="7402">
                    <c:v>03:22:00</c:v>
                  </c:pt>
                  <c:pt idx="7403">
                    <c:v>03:23:00</c:v>
                  </c:pt>
                  <c:pt idx="7404">
                    <c:v>03:24:00</c:v>
                  </c:pt>
                  <c:pt idx="7405">
                    <c:v>03:25:00</c:v>
                  </c:pt>
                  <c:pt idx="7406">
                    <c:v>03:26:00</c:v>
                  </c:pt>
                  <c:pt idx="7407">
                    <c:v>03:27:00</c:v>
                  </c:pt>
                  <c:pt idx="7408">
                    <c:v>03:28:00</c:v>
                  </c:pt>
                  <c:pt idx="7409">
                    <c:v>03:29:00</c:v>
                  </c:pt>
                  <c:pt idx="7410">
                    <c:v>03:30:00</c:v>
                  </c:pt>
                  <c:pt idx="7411">
                    <c:v>03:31:00</c:v>
                  </c:pt>
                  <c:pt idx="7412">
                    <c:v>03:32:00</c:v>
                  </c:pt>
                  <c:pt idx="7413">
                    <c:v>03:33:00</c:v>
                  </c:pt>
                  <c:pt idx="7414">
                    <c:v>03:34:00</c:v>
                  </c:pt>
                  <c:pt idx="7415">
                    <c:v>03:35:00</c:v>
                  </c:pt>
                  <c:pt idx="7416">
                    <c:v>03:36:00</c:v>
                  </c:pt>
                  <c:pt idx="7417">
                    <c:v>03:37:00</c:v>
                  </c:pt>
                  <c:pt idx="7418">
                    <c:v>03:38:00</c:v>
                  </c:pt>
                  <c:pt idx="7419">
                    <c:v>03:39:00</c:v>
                  </c:pt>
                  <c:pt idx="7420">
                    <c:v>03:40:00</c:v>
                  </c:pt>
                  <c:pt idx="7421">
                    <c:v>03:41:00</c:v>
                  </c:pt>
                  <c:pt idx="7422">
                    <c:v>03:42:00</c:v>
                  </c:pt>
                  <c:pt idx="7423">
                    <c:v>03:43:00</c:v>
                  </c:pt>
                  <c:pt idx="7424">
                    <c:v>03:44:00</c:v>
                  </c:pt>
                  <c:pt idx="7425">
                    <c:v>03:45:00</c:v>
                  </c:pt>
                  <c:pt idx="7426">
                    <c:v>03:46:00</c:v>
                  </c:pt>
                  <c:pt idx="7427">
                    <c:v>03:47:00</c:v>
                  </c:pt>
                  <c:pt idx="7428">
                    <c:v>03:48:00</c:v>
                  </c:pt>
                  <c:pt idx="7429">
                    <c:v>03:49:00</c:v>
                  </c:pt>
                  <c:pt idx="7430">
                    <c:v>03:50:00</c:v>
                  </c:pt>
                  <c:pt idx="7431">
                    <c:v>03:51:00</c:v>
                  </c:pt>
                  <c:pt idx="7432">
                    <c:v>03:52:00</c:v>
                  </c:pt>
                  <c:pt idx="7433">
                    <c:v>03:53:00</c:v>
                  </c:pt>
                  <c:pt idx="7434">
                    <c:v>03:54:00</c:v>
                  </c:pt>
                  <c:pt idx="7435">
                    <c:v>03:55:00</c:v>
                  </c:pt>
                  <c:pt idx="7436">
                    <c:v>03:56:00</c:v>
                  </c:pt>
                  <c:pt idx="7437">
                    <c:v>03:57:00</c:v>
                  </c:pt>
                  <c:pt idx="7438">
                    <c:v>03:58:00</c:v>
                  </c:pt>
                  <c:pt idx="7439">
                    <c:v>03:59:00</c:v>
                  </c:pt>
                  <c:pt idx="7440">
                    <c:v>04:00:00</c:v>
                  </c:pt>
                  <c:pt idx="7441">
                    <c:v>04:01:00</c:v>
                  </c:pt>
                  <c:pt idx="7442">
                    <c:v>04:02:00</c:v>
                  </c:pt>
                  <c:pt idx="7443">
                    <c:v>04:03:00</c:v>
                  </c:pt>
                  <c:pt idx="7444">
                    <c:v>04:04:00</c:v>
                  </c:pt>
                  <c:pt idx="7445">
                    <c:v>04:05:00</c:v>
                  </c:pt>
                  <c:pt idx="7446">
                    <c:v>04:06:00</c:v>
                  </c:pt>
                  <c:pt idx="7447">
                    <c:v>04:07:00</c:v>
                  </c:pt>
                  <c:pt idx="7448">
                    <c:v>04:08:00</c:v>
                  </c:pt>
                  <c:pt idx="7449">
                    <c:v>04:09:00</c:v>
                  </c:pt>
                  <c:pt idx="7450">
                    <c:v>04:10:00</c:v>
                  </c:pt>
                  <c:pt idx="7451">
                    <c:v>04:11:00</c:v>
                  </c:pt>
                  <c:pt idx="7452">
                    <c:v>04:12:00</c:v>
                  </c:pt>
                  <c:pt idx="7453">
                    <c:v>04:13:00</c:v>
                  </c:pt>
                  <c:pt idx="7454">
                    <c:v>04:14:00</c:v>
                  </c:pt>
                  <c:pt idx="7455">
                    <c:v>04:15:00</c:v>
                  </c:pt>
                  <c:pt idx="7456">
                    <c:v>04:16:00</c:v>
                  </c:pt>
                  <c:pt idx="7457">
                    <c:v>04:17:00</c:v>
                  </c:pt>
                  <c:pt idx="7458">
                    <c:v>04:18:00</c:v>
                  </c:pt>
                  <c:pt idx="7459">
                    <c:v>04:19:00</c:v>
                  </c:pt>
                  <c:pt idx="7460">
                    <c:v>04:20:00</c:v>
                  </c:pt>
                  <c:pt idx="7461">
                    <c:v>04:21:00</c:v>
                  </c:pt>
                  <c:pt idx="7462">
                    <c:v>04:22:00</c:v>
                  </c:pt>
                  <c:pt idx="7463">
                    <c:v>04:23:00</c:v>
                  </c:pt>
                  <c:pt idx="7464">
                    <c:v>04:24:00</c:v>
                  </c:pt>
                  <c:pt idx="7465">
                    <c:v>04:25:00</c:v>
                  </c:pt>
                  <c:pt idx="7466">
                    <c:v>04:26:00</c:v>
                  </c:pt>
                  <c:pt idx="7467">
                    <c:v>04:27:00</c:v>
                  </c:pt>
                  <c:pt idx="7468">
                    <c:v>04:28:00</c:v>
                  </c:pt>
                  <c:pt idx="7469">
                    <c:v>04:29:00</c:v>
                  </c:pt>
                  <c:pt idx="7470">
                    <c:v>04:30:00</c:v>
                  </c:pt>
                  <c:pt idx="7471">
                    <c:v>04:31:00</c:v>
                  </c:pt>
                  <c:pt idx="7472">
                    <c:v>04:32:00</c:v>
                  </c:pt>
                  <c:pt idx="7473">
                    <c:v>04:33:00</c:v>
                  </c:pt>
                  <c:pt idx="7474">
                    <c:v>04:34:00</c:v>
                  </c:pt>
                  <c:pt idx="7475">
                    <c:v>04:35:00</c:v>
                  </c:pt>
                  <c:pt idx="7476">
                    <c:v>04:36:00</c:v>
                  </c:pt>
                  <c:pt idx="7477">
                    <c:v>04:37:00</c:v>
                  </c:pt>
                  <c:pt idx="7478">
                    <c:v>04:38:00</c:v>
                  </c:pt>
                  <c:pt idx="7479">
                    <c:v>04:39:00</c:v>
                  </c:pt>
                  <c:pt idx="7480">
                    <c:v>04:40:00</c:v>
                  </c:pt>
                  <c:pt idx="7481">
                    <c:v>04:41:00</c:v>
                  </c:pt>
                  <c:pt idx="7482">
                    <c:v>04:42:00</c:v>
                  </c:pt>
                  <c:pt idx="7483">
                    <c:v>04:43:00</c:v>
                  </c:pt>
                  <c:pt idx="7484">
                    <c:v>04:44:00</c:v>
                  </c:pt>
                  <c:pt idx="7485">
                    <c:v>04:45:00</c:v>
                  </c:pt>
                  <c:pt idx="7486">
                    <c:v>04:46:00</c:v>
                  </c:pt>
                  <c:pt idx="7487">
                    <c:v>04:47:00</c:v>
                  </c:pt>
                  <c:pt idx="7488">
                    <c:v>04:48:00</c:v>
                  </c:pt>
                  <c:pt idx="7489">
                    <c:v>04:49:00</c:v>
                  </c:pt>
                  <c:pt idx="7490">
                    <c:v>04:50:00</c:v>
                  </c:pt>
                  <c:pt idx="7491">
                    <c:v>04:51:00</c:v>
                  </c:pt>
                  <c:pt idx="7492">
                    <c:v>04:52:00</c:v>
                  </c:pt>
                  <c:pt idx="7493">
                    <c:v>04:53:00</c:v>
                  </c:pt>
                  <c:pt idx="7494">
                    <c:v>04:54:00</c:v>
                  </c:pt>
                  <c:pt idx="7495">
                    <c:v>04:55:00</c:v>
                  </c:pt>
                  <c:pt idx="7496">
                    <c:v>04:56:00</c:v>
                  </c:pt>
                  <c:pt idx="7497">
                    <c:v>04:57:00</c:v>
                  </c:pt>
                  <c:pt idx="7498">
                    <c:v>04:58:00</c:v>
                  </c:pt>
                  <c:pt idx="7499">
                    <c:v>04:59:00</c:v>
                  </c:pt>
                  <c:pt idx="7500">
                    <c:v>05:00:00</c:v>
                  </c:pt>
                  <c:pt idx="7501">
                    <c:v>05:01:00</c:v>
                  </c:pt>
                  <c:pt idx="7502">
                    <c:v>05:02:00</c:v>
                  </c:pt>
                  <c:pt idx="7503">
                    <c:v>05:03:00</c:v>
                  </c:pt>
                  <c:pt idx="7504">
                    <c:v>05:04:00</c:v>
                  </c:pt>
                  <c:pt idx="7505">
                    <c:v>05:05:00</c:v>
                  </c:pt>
                  <c:pt idx="7506">
                    <c:v>05:06:00</c:v>
                  </c:pt>
                  <c:pt idx="7507">
                    <c:v>05:07:00</c:v>
                  </c:pt>
                  <c:pt idx="7508">
                    <c:v>05:08:00</c:v>
                  </c:pt>
                  <c:pt idx="7509">
                    <c:v>05:09:00</c:v>
                  </c:pt>
                  <c:pt idx="7510">
                    <c:v>05:10:00</c:v>
                  </c:pt>
                  <c:pt idx="7511">
                    <c:v>05:11:00</c:v>
                  </c:pt>
                  <c:pt idx="7512">
                    <c:v>05:12:00</c:v>
                  </c:pt>
                  <c:pt idx="7513">
                    <c:v>05:13:00</c:v>
                  </c:pt>
                  <c:pt idx="7514">
                    <c:v>05:14:00</c:v>
                  </c:pt>
                  <c:pt idx="7515">
                    <c:v>05:15:00</c:v>
                  </c:pt>
                  <c:pt idx="7516">
                    <c:v>05:16:00</c:v>
                  </c:pt>
                  <c:pt idx="7517">
                    <c:v>05:17:00</c:v>
                  </c:pt>
                  <c:pt idx="7518">
                    <c:v>05:18:00</c:v>
                  </c:pt>
                  <c:pt idx="7519">
                    <c:v>05:19:00</c:v>
                  </c:pt>
                  <c:pt idx="7520">
                    <c:v>05:20:00</c:v>
                  </c:pt>
                  <c:pt idx="7521">
                    <c:v>05:21:00</c:v>
                  </c:pt>
                  <c:pt idx="7522">
                    <c:v>05:22:00</c:v>
                  </c:pt>
                  <c:pt idx="7523">
                    <c:v>05:23:00</c:v>
                  </c:pt>
                  <c:pt idx="7524">
                    <c:v>05:24:00</c:v>
                  </c:pt>
                  <c:pt idx="7525">
                    <c:v>05:25:00</c:v>
                  </c:pt>
                  <c:pt idx="7526">
                    <c:v>05:26:00</c:v>
                  </c:pt>
                  <c:pt idx="7527">
                    <c:v>05:27:00</c:v>
                  </c:pt>
                  <c:pt idx="7528">
                    <c:v>05:28:00</c:v>
                  </c:pt>
                  <c:pt idx="7529">
                    <c:v>05:29:00</c:v>
                  </c:pt>
                  <c:pt idx="7530">
                    <c:v>05:30:00</c:v>
                  </c:pt>
                  <c:pt idx="7531">
                    <c:v>05:31:00</c:v>
                  </c:pt>
                  <c:pt idx="7532">
                    <c:v>05:32:00</c:v>
                  </c:pt>
                  <c:pt idx="7533">
                    <c:v>05:33:00</c:v>
                  </c:pt>
                  <c:pt idx="7534">
                    <c:v>05:34:00</c:v>
                  </c:pt>
                  <c:pt idx="7535">
                    <c:v>05:35:00</c:v>
                  </c:pt>
                  <c:pt idx="7536">
                    <c:v>05:36:00</c:v>
                  </c:pt>
                  <c:pt idx="7537">
                    <c:v>05:37:00</c:v>
                  </c:pt>
                  <c:pt idx="7538">
                    <c:v>05:38:00</c:v>
                  </c:pt>
                  <c:pt idx="7539">
                    <c:v>05:39:00</c:v>
                  </c:pt>
                  <c:pt idx="7540">
                    <c:v>05:40:00</c:v>
                  </c:pt>
                  <c:pt idx="7541">
                    <c:v>05:41:00</c:v>
                  </c:pt>
                  <c:pt idx="7542">
                    <c:v>05:42:00</c:v>
                  </c:pt>
                  <c:pt idx="7543">
                    <c:v>05:43:00</c:v>
                  </c:pt>
                  <c:pt idx="7544">
                    <c:v>05:44:00</c:v>
                  </c:pt>
                  <c:pt idx="7545">
                    <c:v>05:45:00</c:v>
                  </c:pt>
                  <c:pt idx="7546">
                    <c:v>05:46:00</c:v>
                  </c:pt>
                  <c:pt idx="7547">
                    <c:v>05:47:00</c:v>
                  </c:pt>
                  <c:pt idx="7548">
                    <c:v>05:48:00</c:v>
                  </c:pt>
                  <c:pt idx="7549">
                    <c:v>05:49:00</c:v>
                  </c:pt>
                  <c:pt idx="7550">
                    <c:v>05:50:00</c:v>
                  </c:pt>
                  <c:pt idx="7551">
                    <c:v>05:51:00</c:v>
                  </c:pt>
                  <c:pt idx="7552">
                    <c:v>05:52:00</c:v>
                  </c:pt>
                  <c:pt idx="7553">
                    <c:v>05:53:00</c:v>
                  </c:pt>
                  <c:pt idx="7554">
                    <c:v>05:54:00</c:v>
                  </c:pt>
                  <c:pt idx="7555">
                    <c:v>05:55:00</c:v>
                  </c:pt>
                  <c:pt idx="7556">
                    <c:v>05:56:00</c:v>
                  </c:pt>
                  <c:pt idx="7557">
                    <c:v>05:57:00</c:v>
                  </c:pt>
                  <c:pt idx="7558">
                    <c:v>05:58:00</c:v>
                  </c:pt>
                  <c:pt idx="7559">
                    <c:v>05:59:00</c:v>
                  </c:pt>
                  <c:pt idx="7560">
                    <c:v>06:00:00</c:v>
                  </c:pt>
                  <c:pt idx="7561">
                    <c:v>06:01:00</c:v>
                  </c:pt>
                  <c:pt idx="7562">
                    <c:v>06:02:00</c:v>
                  </c:pt>
                  <c:pt idx="7563">
                    <c:v>06:03:00</c:v>
                  </c:pt>
                  <c:pt idx="7564">
                    <c:v>06:04:00</c:v>
                  </c:pt>
                  <c:pt idx="7565">
                    <c:v>06:05:00</c:v>
                  </c:pt>
                  <c:pt idx="7566">
                    <c:v>06:06:00</c:v>
                  </c:pt>
                  <c:pt idx="7567">
                    <c:v>06:07:00</c:v>
                  </c:pt>
                  <c:pt idx="7568">
                    <c:v>06:08:00</c:v>
                  </c:pt>
                  <c:pt idx="7569">
                    <c:v>06:09:00</c:v>
                  </c:pt>
                  <c:pt idx="7570">
                    <c:v>06:10:00</c:v>
                  </c:pt>
                  <c:pt idx="7571">
                    <c:v>06:11:00</c:v>
                  </c:pt>
                  <c:pt idx="7572">
                    <c:v>06:12:00</c:v>
                  </c:pt>
                  <c:pt idx="7573">
                    <c:v>06:13:00</c:v>
                  </c:pt>
                  <c:pt idx="7574">
                    <c:v>06:14:00</c:v>
                  </c:pt>
                  <c:pt idx="7575">
                    <c:v>06:15:00</c:v>
                  </c:pt>
                  <c:pt idx="7576">
                    <c:v>06:16:00</c:v>
                  </c:pt>
                  <c:pt idx="7577">
                    <c:v>06:17:00</c:v>
                  </c:pt>
                  <c:pt idx="7578">
                    <c:v>06:18:00</c:v>
                  </c:pt>
                  <c:pt idx="7579">
                    <c:v>06:19:00</c:v>
                  </c:pt>
                  <c:pt idx="7580">
                    <c:v>06:20:00</c:v>
                  </c:pt>
                  <c:pt idx="7581">
                    <c:v>06:21:00</c:v>
                  </c:pt>
                  <c:pt idx="7582">
                    <c:v>06:22:00</c:v>
                  </c:pt>
                  <c:pt idx="7583">
                    <c:v>06:23:00</c:v>
                  </c:pt>
                  <c:pt idx="7584">
                    <c:v>06:24:00</c:v>
                  </c:pt>
                  <c:pt idx="7585">
                    <c:v>06:25:00</c:v>
                  </c:pt>
                  <c:pt idx="7586">
                    <c:v>06:26:00</c:v>
                  </c:pt>
                  <c:pt idx="7587">
                    <c:v>06:27:00</c:v>
                  </c:pt>
                  <c:pt idx="7588">
                    <c:v>06:28:00</c:v>
                  </c:pt>
                  <c:pt idx="7589">
                    <c:v>06:29:00</c:v>
                  </c:pt>
                  <c:pt idx="7590">
                    <c:v>06:30:00</c:v>
                  </c:pt>
                  <c:pt idx="7591">
                    <c:v>06:31:00</c:v>
                  </c:pt>
                  <c:pt idx="7592">
                    <c:v>06:32:00</c:v>
                  </c:pt>
                  <c:pt idx="7593">
                    <c:v>06:33:00</c:v>
                  </c:pt>
                  <c:pt idx="7594">
                    <c:v>06:34:00</c:v>
                  </c:pt>
                  <c:pt idx="7595">
                    <c:v>06:35:00</c:v>
                  </c:pt>
                  <c:pt idx="7596">
                    <c:v>06:36:00</c:v>
                  </c:pt>
                  <c:pt idx="7597">
                    <c:v>06:37:00</c:v>
                  </c:pt>
                  <c:pt idx="7598">
                    <c:v>06:38:00</c:v>
                  </c:pt>
                  <c:pt idx="7599">
                    <c:v>06:39:00</c:v>
                  </c:pt>
                  <c:pt idx="7600">
                    <c:v>06:40:00</c:v>
                  </c:pt>
                  <c:pt idx="7601">
                    <c:v>06:41:00</c:v>
                  </c:pt>
                  <c:pt idx="7602">
                    <c:v>06:42:00</c:v>
                  </c:pt>
                  <c:pt idx="7603">
                    <c:v>06:43:00</c:v>
                  </c:pt>
                  <c:pt idx="7604">
                    <c:v>06:44:00</c:v>
                  </c:pt>
                  <c:pt idx="7605">
                    <c:v>06:45:00</c:v>
                  </c:pt>
                  <c:pt idx="7606">
                    <c:v>06:46:00</c:v>
                  </c:pt>
                  <c:pt idx="7607">
                    <c:v>06:47:00</c:v>
                  </c:pt>
                  <c:pt idx="7608">
                    <c:v>06:48:00</c:v>
                  </c:pt>
                  <c:pt idx="7609">
                    <c:v>06:49:00</c:v>
                  </c:pt>
                  <c:pt idx="7610">
                    <c:v>06:50:00</c:v>
                  </c:pt>
                  <c:pt idx="7611">
                    <c:v>06:51:00</c:v>
                  </c:pt>
                  <c:pt idx="7612">
                    <c:v>06:52:00</c:v>
                  </c:pt>
                  <c:pt idx="7613">
                    <c:v>06:53:00</c:v>
                  </c:pt>
                  <c:pt idx="7614">
                    <c:v>06:54:00</c:v>
                  </c:pt>
                  <c:pt idx="7615">
                    <c:v>06:55:00</c:v>
                  </c:pt>
                  <c:pt idx="7616">
                    <c:v>06:56:00</c:v>
                  </c:pt>
                  <c:pt idx="7617">
                    <c:v>06:57:00</c:v>
                  </c:pt>
                  <c:pt idx="7618">
                    <c:v>06:58:00</c:v>
                  </c:pt>
                  <c:pt idx="7619">
                    <c:v>06:59:00</c:v>
                  </c:pt>
                  <c:pt idx="7620">
                    <c:v>07:00:00</c:v>
                  </c:pt>
                  <c:pt idx="7621">
                    <c:v>07:01:00</c:v>
                  </c:pt>
                  <c:pt idx="7622">
                    <c:v>07:02:00</c:v>
                  </c:pt>
                  <c:pt idx="7623">
                    <c:v>07:03:00</c:v>
                  </c:pt>
                  <c:pt idx="7624">
                    <c:v>07:04:00</c:v>
                  </c:pt>
                  <c:pt idx="7625">
                    <c:v>07:05:00</c:v>
                  </c:pt>
                  <c:pt idx="7626">
                    <c:v>07:06:00</c:v>
                  </c:pt>
                  <c:pt idx="7627">
                    <c:v>07:07:00</c:v>
                  </c:pt>
                  <c:pt idx="7628">
                    <c:v>07:08:00</c:v>
                  </c:pt>
                  <c:pt idx="7629">
                    <c:v>07:09:00</c:v>
                  </c:pt>
                  <c:pt idx="7630">
                    <c:v>07:10:00</c:v>
                  </c:pt>
                  <c:pt idx="7631">
                    <c:v>07:11:00</c:v>
                  </c:pt>
                  <c:pt idx="7632">
                    <c:v>07:12:00</c:v>
                  </c:pt>
                  <c:pt idx="7633">
                    <c:v>07:13:00</c:v>
                  </c:pt>
                  <c:pt idx="7634">
                    <c:v>07:14:00</c:v>
                  </c:pt>
                  <c:pt idx="7635">
                    <c:v>07:15:00</c:v>
                  </c:pt>
                  <c:pt idx="7636">
                    <c:v>07:16:00</c:v>
                  </c:pt>
                  <c:pt idx="7637">
                    <c:v>07:17:00</c:v>
                  </c:pt>
                  <c:pt idx="7638">
                    <c:v>07:18:00</c:v>
                  </c:pt>
                  <c:pt idx="7639">
                    <c:v>07:19:00</c:v>
                  </c:pt>
                  <c:pt idx="7640">
                    <c:v>07:20:00</c:v>
                  </c:pt>
                  <c:pt idx="7641">
                    <c:v>07:21:00</c:v>
                  </c:pt>
                  <c:pt idx="7642">
                    <c:v>07:22:00</c:v>
                  </c:pt>
                  <c:pt idx="7643">
                    <c:v>07:23:00</c:v>
                  </c:pt>
                  <c:pt idx="7644">
                    <c:v>07:24:00</c:v>
                  </c:pt>
                  <c:pt idx="7645">
                    <c:v>07:25:00</c:v>
                  </c:pt>
                  <c:pt idx="7646">
                    <c:v>07:26:00</c:v>
                  </c:pt>
                  <c:pt idx="7647">
                    <c:v>07:27:00</c:v>
                  </c:pt>
                  <c:pt idx="7648">
                    <c:v>07:28:00</c:v>
                  </c:pt>
                  <c:pt idx="7649">
                    <c:v>07:29:00</c:v>
                  </c:pt>
                  <c:pt idx="7650">
                    <c:v>07:30:00</c:v>
                  </c:pt>
                  <c:pt idx="7651">
                    <c:v>07:31:00</c:v>
                  </c:pt>
                  <c:pt idx="7652">
                    <c:v>07:32:00</c:v>
                  </c:pt>
                  <c:pt idx="7653">
                    <c:v>07:33:00</c:v>
                  </c:pt>
                  <c:pt idx="7654">
                    <c:v>07:34:00</c:v>
                  </c:pt>
                  <c:pt idx="7655">
                    <c:v>07:35:00</c:v>
                  </c:pt>
                  <c:pt idx="7656">
                    <c:v>07:36:00</c:v>
                  </c:pt>
                  <c:pt idx="7657">
                    <c:v>07:37:00</c:v>
                  </c:pt>
                  <c:pt idx="7658">
                    <c:v>07:38:00</c:v>
                  </c:pt>
                  <c:pt idx="7659">
                    <c:v>07:39:00</c:v>
                  </c:pt>
                  <c:pt idx="7660">
                    <c:v>07:40:00</c:v>
                  </c:pt>
                  <c:pt idx="7661">
                    <c:v>07:41:00</c:v>
                  </c:pt>
                  <c:pt idx="7662">
                    <c:v>07:42:00</c:v>
                  </c:pt>
                  <c:pt idx="7663">
                    <c:v>07:43:00</c:v>
                  </c:pt>
                  <c:pt idx="7664">
                    <c:v>07:44:00</c:v>
                  </c:pt>
                  <c:pt idx="7665">
                    <c:v>07:45:00</c:v>
                  </c:pt>
                  <c:pt idx="7666">
                    <c:v>07:46:00</c:v>
                  </c:pt>
                  <c:pt idx="7667">
                    <c:v>07:47:00</c:v>
                  </c:pt>
                  <c:pt idx="7668">
                    <c:v>07:48:00</c:v>
                  </c:pt>
                  <c:pt idx="7669">
                    <c:v>07:49:00</c:v>
                  </c:pt>
                  <c:pt idx="7670">
                    <c:v>07:50:00</c:v>
                  </c:pt>
                  <c:pt idx="7671">
                    <c:v>07:51:00</c:v>
                  </c:pt>
                  <c:pt idx="7672">
                    <c:v>07:52:00</c:v>
                  </c:pt>
                  <c:pt idx="7673">
                    <c:v>07:53:00</c:v>
                  </c:pt>
                  <c:pt idx="7674">
                    <c:v>07:54:00</c:v>
                  </c:pt>
                  <c:pt idx="7675">
                    <c:v>07:55:00</c:v>
                  </c:pt>
                  <c:pt idx="7676">
                    <c:v>07:56:00</c:v>
                  </c:pt>
                  <c:pt idx="7677">
                    <c:v>07:57:00</c:v>
                  </c:pt>
                  <c:pt idx="7678">
                    <c:v>07:58:00</c:v>
                  </c:pt>
                  <c:pt idx="7679">
                    <c:v>07:59:00</c:v>
                  </c:pt>
                  <c:pt idx="7680">
                    <c:v>08:00:00</c:v>
                  </c:pt>
                  <c:pt idx="7681">
                    <c:v>08:01:00</c:v>
                  </c:pt>
                  <c:pt idx="7682">
                    <c:v>08:02:00</c:v>
                  </c:pt>
                  <c:pt idx="7683">
                    <c:v>08:03:00</c:v>
                  </c:pt>
                  <c:pt idx="7684">
                    <c:v>08:04:00</c:v>
                  </c:pt>
                  <c:pt idx="7685">
                    <c:v>08:05:00</c:v>
                  </c:pt>
                  <c:pt idx="7686">
                    <c:v>08:06:00</c:v>
                  </c:pt>
                  <c:pt idx="7687">
                    <c:v>08:07:00</c:v>
                  </c:pt>
                  <c:pt idx="7688">
                    <c:v>08:08:00</c:v>
                  </c:pt>
                  <c:pt idx="7689">
                    <c:v>08:09:00</c:v>
                  </c:pt>
                  <c:pt idx="7690">
                    <c:v>08:10:00</c:v>
                  </c:pt>
                  <c:pt idx="7691">
                    <c:v>08:11:00</c:v>
                  </c:pt>
                  <c:pt idx="7692">
                    <c:v>08:12:00</c:v>
                  </c:pt>
                  <c:pt idx="7693">
                    <c:v>08:13:00</c:v>
                  </c:pt>
                  <c:pt idx="7694">
                    <c:v>08:14:00</c:v>
                  </c:pt>
                  <c:pt idx="7695">
                    <c:v>08:15:00</c:v>
                  </c:pt>
                  <c:pt idx="7696">
                    <c:v>08:16:00</c:v>
                  </c:pt>
                  <c:pt idx="7697">
                    <c:v>08:17:00</c:v>
                  </c:pt>
                  <c:pt idx="7698">
                    <c:v>08:18:00</c:v>
                  </c:pt>
                  <c:pt idx="7699">
                    <c:v>08:19:00</c:v>
                  </c:pt>
                  <c:pt idx="7700">
                    <c:v>08:20:00</c:v>
                  </c:pt>
                  <c:pt idx="7701">
                    <c:v>08:21:00</c:v>
                  </c:pt>
                  <c:pt idx="7702">
                    <c:v>08:22:00</c:v>
                  </c:pt>
                  <c:pt idx="7703">
                    <c:v>08:23:00</c:v>
                  </c:pt>
                  <c:pt idx="7704">
                    <c:v>08:24:00</c:v>
                  </c:pt>
                  <c:pt idx="7705">
                    <c:v>08:25:00</c:v>
                  </c:pt>
                  <c:pt idx="7706">
                    <c:v>08:26:00</c:v>
                  </c:pt>
                  <c:pt idx="7707">
                    <c:v>08:27:00</c:v>
                  </c:pt>
                  <c:pt idx="7708">
                    <c:v>08:28:00</c:v>
                  </c:pt>
                  <c:pt idx="7709">
                    <c:v>08:29:00</c:v>
                  </c:pt>
                  <c:pt idx="7710">
                    <c:v>08:30:00</c:v>
                  </c:pt>
                  <c:pt idx="7711">
                    <c:v>08:31:00</c:v>
                  </c:pt>
                  <c:pt idx="7712">
                    <c:v>08:32:00</c:v>
                  </c:pt>
                  <c:pt idx="7713">
                    <c:v>08:33:00</c:v>
                  </c:pt>
                  <c:pt idx="7714">
                    <c:v>08:34:00</c:v>
                  </c:pt>
                  <c:pt idx="7715">
                    <c:v>08:35:00</c:v>
                  </c:pt>
                  <c:pt idx="7716">
                    <c:v>08:36:00</c:v>
                  </c:pt>
                  <c:pt idx="7717">
                    <c:v>08:37:00</c:v>
                  </c:pt>
                  <c:pt idx="7718">
                    <c:v>08:38:00</c:v>
                  </c:pt>
                  <c:pt idx="7719">
                    <c:v>08:39:00</c:v>
                  </c:pt>
                  <c:pt idx="7720">
                    <c:v>08:40:00</c:v>
                  </c:pt>
                  <c:pt idx="7721">
                    <c:v>08:41:00</c:v>
                  </c:pt>
                  <c:pt idx="7722">
                    <c:v>08:42:00</c:v>
                  </c:pt>
                  <c:pt idx="7723">
                    <c:v>08:43:00</c:v>
                  </c:pt>
                  <c:pt idx="7724">
                    <c:v>08:44:00</c:v>
                  </c:pt>
                  <c:pt idx="7725">
                    <c:v>08:45:00</c:v>
                  </c:pt>
                  <c:pt idx="7726">
                    <c:v>08:46:00</c:v>
                  </c:pt>
                  <c:pt idx="7727">
                    <c:v>08:47:00</c:v>
                  </c:pt>
                  <c:pt idx="7728">
                    <c:v>08:48:00</c:v>
                  </c:pt>
                  <c:pt idx="7729">
                    <c:v>08:49:00</c:v>
                  </c:pt>
                  <c:pt idx="7730">
                    <c:v>08:50:00</c:v>
                  </c:pt>
                  <c:pt idx="7731">
                    <c:v>08:51:00</c:v>
                  </c:pt>
                  <c:pt idx="7732">
                    <c:v>08:52:00</c:v>
                  </c:pt>
                  <c:pt idx="7733">
                    <c:v>08:53:00</c:v>
                  </c:pt>
                  <c:pt idx="7734">
                    <c:v>08:54:00</c:v>
                  </c:pt>
                  <c:pt idx="7735">
                    <c:v>08:55:00</c:v>
                  </c:pt>
                  <c:pt idx="7736">
                    <c:v>08:56:00</c:v>
                  </c:pt>
                  <c:pt idx="7737">
                    <c:v>08:57:00</c:v>
                  </c:pt>
                  <c:pt idx="7738">
                    <c:v>08:58:00</c:v>
                  </c:pt>
                  <c:pt idx="7739">
                    <c:v>08:59:00</c:v>
                  </c:pt>
                  <c:pt idx="7740">
                    <c:v>09:00:00</c:v>
                  </c:pt>
                  <c:pt idx="7741">
                    <c:v>09:01:00</c:v>
                  </c:pt>
                  <c:pt idx="7742">
                    <c:v>09:02:00</c:v>
                  </c:pt>
                  <c:pt idx="7743">
                    <c:v>09:03:00</c:v>
                  </c:pt>
                  <c:pt idx="7744">
                    <c:v>09:04:00</c:v>
                  </c:pt>
                  <c:pt idx="7745">
                    <c:v>09:05:00</c:v>
                  </c:pt>
                  <c:pt idx="7746">
                    <c:v>09:06:00</c:v>
                  </c:pt>
                  <c:pt idx="7747">
                    <c:v>09:07:00</c:v>
                  </c:pt>
                  <c:pt idx="7748">
                    <c:v>09:08:00</c:v>
                  </c:pt>
                  <c:pt idx="7749">
                    <c:v>09:09:00</c:v>
                  </c:pt>
                  <c:pt idx="7750">
                    <c:v>09:10:00</c:v>
                  </c:pt>
                  <c:pt idx="7751">
                    <c:v>09:11:00</c:v>
                  </c:pt>
                  <c:pt idx="7752">
                    <c:v>09:12:00</c:v>
                  </c:pt>
                  <c:pt idx="7753">
                    <c:v>09:13:00</c:v>
                  </c:pt>
                  <c:pt idx="7754">
                    <c:v>09:14:00</c:v>
                  </c:pt>
                  <c:pt idx="7755">
                    <c:v>09:15:00</c:v>
                  </c:pt>
                  <c:pt idx="7756">
                    <c:v>09:16:00</c:v>
                  </c:pt>
                  <c:pt idx="7757">
                    <c:v>09:17:00</c:v>
                  </c:pt>
                  <c:pt idx="7758">
                    <c:v>09:18:00</c:v>
                  </c:pt>
                  <c:pt idx="7759">
                    <c:v>09:19:00</c:v>
                  </c:pt>
                  <c:pt idx="7760">
                    <c:v>09:20:00</c:v>
                  </c:pt>
                  <c:pt idx="7761">
                    <c:v>09:21:00</c:v>
                  </c:pt>
                  <c:pt idx="7762">
                    <c:v>09:22:00</c:v>
                  </c:pt>
                  <c:pt idx="7763">
                    <c:v>09:23:00</c:v>
                  </c:pt>
                  <c:pt idx="7764">
                    <c:v>09:24:00</c:v>
                  </c:pt>
                  <c:pt idx="7765">
                    <c:v>09:25:00</c:v>
                  </c:pt>
                  <c:pt idx="7766">
                    <c:v>09:26:00</c:v>
                  </c:pt>
                  <c:pt idx="7767">
                    <c:v>09:27:00</c:v>
                  </c:pt>
                  <c:pt idx="7768">
                    <c:v>09:28:00</c:v>
                  </c:pt>
                  <c:pt idx="7769">
                    <c:v>09:29:00</c:v>
                  </c:pt>
                  <c:pt idx="7770">
                    <c:v>09:30:00</c:v>
                  </c:pt>
                  <c:pt idx="7771">
                    <c:v>09:31:00</c:v>
                  </c:pt>
                  <c:pt idx="7772">
                    <c:v>09:32:00</c:v>
                  </c:pt>
                  <c:pt idx="7773">
                    <c:v>09:33:00</c:v>
                  </c:pt>
                  <c:pt idx="7774">
                    <c:v>09:34:00</c:v>
                  </c:pt>
                  <c:pt idx="7775">
                    <c:v>09:35:00</c:v>
                  </c:pt>
                  <c:pt idx="7776">
                    <c:v>09:36:00</c:v>
                  </c:pt>
                  <c:pt idx="7777">
                    <c:v>09:37:00</c:v>
                  </c:pt>
                  <c:pt idx="7778">
                    <c:v>09:38:00</c:v>
                  </c:pt>
                  <c:pt idx="7779">
                    <c:v>09:39:00</c:v>
                  </c:pt>
                  <c:pt idx="7780">
                    <c:v>09:40:00</c:v>
                  </c:pt>
                  <c:pt idx="7781">
                    <c:v>09:41:00</c:v>
                  </c:pt>
                  <c:pt idx="7782">
                    <c:v>09:42:00</c:v>
                  </c:pt>
                  <c:pt idx="7783">
                    <c:v>09:43:00</c:v>
                  </c:pt>
                  <c:pt idx="7784">
                    <c:v>09:44:00</c:v>
                  </c:pt>
                  <c:pt idx="7785">
                    <c:v>09:45:00</c:v>
                  </c:pt>
                  <c:pt idx="7786">
                    <c:v>09:46:00</c:v>
                  </c:pt>
                  <c:pt idx="7787">
                    <c:v>09:47:00</c:v>
                  </c:pt>
                  <c:pt idx="7788">
                    <c:v>09:48:00</c:v>
                  </c:pt>
                  <c:pt idx="7789">
                    <c:v>09:49:00</c:v>
                  </c:pt>
                  <c:pt idx="7790">
                    <c:v>09:50:00</c:v>
                  </c:pt>
                  <c:pt idx="7791">
                    <c:v>09:51:00</c:v>
                  </c:pt>
                  <c:pt idx="7792">
                    <c:v>09:52:00</c:v>
                  </c:pt>
                  <c:pt idx="7793">
                    <c:v>09:53:00</c:v>
                  </c:pt>
                  <c:pt idx="7794">
                    <c:v>09:54:00</c:v>
                  </c:pt>
                  <c:pt idx="7795">
                    <c:v>09:55:00</c:v>
                  </c:pt>
                  <c:pt idx="7796">
                    <c:v>09:56:00</c:v>
                  </c:pt>
                  <c:pt idx="7797">
                    <c:v>09:57:00</c:v>
                  </c:pt>
                  <c:pt idx="7798">
                    <c:v>09:58:00</c:v>
                  </c:pt>
                  <c:pt idx="7799">
                    <c:v>09:59:00</c:v>
                  </c:pt>
                  <c:pt idx="7800">
                    <c:v>10:00:00</c:v>
                  </c:pt>
                  <c:pt idx="7801">
                    <c:v>10:01:00</c:v>
                  </c:pt>
                  <c:pt idx="7802">
                    <c:v>10:02:00</c:v>
                  </c:pt>
                  <c:pt idx="7803">
                    <c:v>10:03:00</c:v>
                  </c:pt>
                  <c:pt idx="7804">
                    <c:v>10:04:00</c:v>
                  </c:pt>
                  <c:pt idx="7805">
                    <c:v>10:05:00</c:v>
                  </c:pt>
                  <c:pt idx="7806">
                    <c:v>10:06:00</c:v>
                  </c:pt>
                  <c:pt idx="7807">
                    <c:v>10:07:00</c:v>
                  </c:pt>
                  <c:pt idx="7808">
                    <c:v>10:08:00</c:v>
                  </c:pt>
                  <c:pt idx="7809">
                    <c:v>10:09:00</c:v>
                  </c:pt>
                  <c:pt idx="7810">
                    <c:v>10:10:00</c:v>
                  </c:pt>
                  <c:pt idx="7811">
                    <c:v>10:11:00</c:v>
                  </c:pt>
                  <c:pt idx="7812">
                    <c:v>10:12:00</c:v>
                  </c:pt>
                  <c:pt idx="7813">
                    <c:v>10:13:00</c:v>
                  </c:pt>
                  <c:pt idx="7814">
                    <c:v>10:14:00</c:v>
                  </c:pt>
                  <c:pt idx="7815">
                    <c:v>10:15:00</c:v>
                  </c:pt>
                  <c:pt idx="7816">
                    <c:v>10:16:00</c:v>
                  </c:pt>
                  <c:pt idx="7817">
                    <c:v>10:17:00</c:v>
                  </c:pt>
                  <c:pt idx="7818">
                    <c:v>10:18:00</c:v>
                  </c:pt>
                  <c:pt idx="7819">
                    <c:v>10:19:00</c:v>
                  </c:pt>
                  <c:pt idx="7820">
                    <c:v>10:20:00</c:v>
                  </c:pt>
                  <c:pt idx="7821">
                    <c:v>10:21:00</c:v>
                  </c:pt>
                  <c:pt idx="7822">
                    <c:v>10:22:00</c:v>
                  </c:pt>
                  <c:pt idx="7823">
                    <c:v>10:23:00</c:v>
                  </c:pt>
                  <c:pt idx="7824">
                    <c:v>10:24:00</c:v>
                  </c:pt>
                  <c:pt idx="7825">
                    <c:v>10:25:00</c:v>
                  </c:pt>
                  <c:pt idx="7826">
                    <c:v>10:26:00</c:v>
                  </c:pt>
                  <c:pt idx="7827">
                    <c:v>10:27:00</c:v>
                  </c:pt>
                  <c:pt idx="7828">
                    <c:v>10:28:00</c:v>
                  </c:pt>
                  <c:pt idx="7829">
                    <c:v>10:29:00</c:v>
                  </c:pt>
                  <c:pt idx="7830">
                    <c:v>10:30:00</c:v>
                  </c:pt>
                  <c:pt idx="7831">
                    <c:v>10:31:00</c:v>
                  </c:pt>
                  <c:pt idx="7832">
                    <c:v>10:32:00</c:v>
                  </c:pt>
                  <c:pt idx="7833">
                    <c:v>10:33:00</c:v>
                  </c:pt>
                  <c:pt idx="7834">
                    <c:v>10:34:00</c:v>
                  </c:pt>
                  <c:pt idx="7835">
                    <c:v>10:35:00</c:v>
                  </c:pt>
                  <c:pt idx="7836">
                    <c:v>10:36:00</c:v>
                  </c:pt>
                  <c:pt idx="7837">
                    <c:v>10:37:00</c:v>
                  </c:pt>
                  <c:pt idx="7838">
                    <c:v>10:38:00</c:v>
                  </c:pt>
                  <c:pt idx="7839">
                    <c:v>10:39:00</c:v>
                  </c:pt>
                  <c:pt idx="7840">
                    <c:v>10:40:00</c:v>
                  </c:pt>
                  <c:pt idx="7841">
                    <c:v>10:41:00</c:v>
                  </c:pt>
                  <c:pt idx="7842">
                    <c:v>10:42:00</c:v>
                  </c:pt>
                  <c:pt idx="7843">
                    <c:v>10:43:00</c:v>
                  </c:pt>
                  <c:pt idx="7844">
                    <c:v>10:44:00</c:v>
                  </c:pt>
                  <c:pt idx="7845">
                    <c:v>10:45:00</c:v>
                  </c:pt>
                  <c:pt idx="7846">
                    <c:v>10:46:00</c:v>
                  </c:pt>
                  <c:pt idx="7847">
                    <c:v>10:47:00</c:v>
                  </c:pt>
                  <c:pt idx="7848">
                    <c:v>10:48:00</c:v>
                  </c:pt>
                  <c:pt idx="7849">
                    <c:v>10:49:00</c:v>
                  </c:pt>
                  <c:pt idx="7850">
                    <c:v>10:50:00</c:v>
                  </c:pt>
                  <c:pt idx="7851">
                    <c:v>10:51:00</c:v>
                  </c:pt>
                  <c:pt idx="7852">
                    <c:v>10:52:00</c:v>
                  </c:pt>
                  <c:pt idx="7853">
                    <c:v>10:53:00</c:v>
                  </c:pt>
                  <c:pt idx="7854">
                    <c:v>10:54:00</c:v>
                  </c:pt>
                  <c:pt idx="7855">
                    <c:v>10:55:00</c:v>
                  </c:pt>
                  <c:pt idx="7856">
                    <c:v>10:56:00</c:v>
                  </c:pt>
                  <c:pt idx="7857">
                    <c:v>10:57:00</c:v>
                  </c:pt>
                  <c:pt idx="7858">
                    <c:v>10:58:00</c:v>
                  </c:pt>
                  <c:pt idx="7859">
                    <c:v>10:59:00</c:v>
                  </c:pt>
                  <c:pt idx="7860">
                    <c:v>11:00:00</c:v>
                  </c:pt>
                  <c:pt idx="7861">
                    <c:v>11:01:00</c:v>
                  </c:pt>
                  <c:pt idx="7862">
                    <c:v>11:02:00</c:v>
                  </c:pt>
                  <c:pt idx="7863">
                    <c:v>11:03:00</c:v>
                  </c:pt>
                  <c:pt idx="7864">
                    <c:v>11:04:00</c:v>
                  </c:pt>
                  <c:pt idx="7865">
                    <c:v>11:05:00</c:v>
                  </c:pt>
                  <c:pt idx="7866">
                    <c:v>11:06:00</c:v>
                  </c:pt>
                  <c:pt idx="7867">
                    <c:v>11:07:00</c:v>
                  </c:pt>
                  <c:pt idx="7868">
                    <c:v>11:08:00</c:v>
                  </c:pt>
                  <c:pt idx="7869">
                    <c:v>11:09:00</c:v>
                  </c:pt>
                  <c:pt idx="7870">
                    <c:v>11:10:00</c:v>
                  </c:pt>
                  <c:pt idx="7871">
                    <c:v>11:11:00</c:v>
                  </c:pt>
                  <c:pt idx="7872">
                    <c:v>11:12:00</c:v>
                  </c:pt>
                  <c:pt idx="7873">
                    <c:v>11:13:00</c:v>
                  </c:pt>
                  <c:pt idx="7874">
                    <c:v>11:14:00</c:v>
                  </c:pt>
                  <c:pt idx="7875">
                    <c:v>11:15:00</c:v>
                  </c:pt>
                  <c:pt idx="7876">
                    <c:v>11:16:00</c:v>
                  </c:pt>
                  <c:pt idx="7877">
                    <c:v>11:17:00</c:v>
                  </c:pt>
                  <c:pt idx="7878">
                    <c:v>11:18:00</c:v>
                  </c:pt>
                  <c:pt idx="7879">
                    <c:v>11:19:00</c:v>
                  </c:pt>
                  <c:pt idx="7880">
                    <c:v>11:20:00</c:v>
                  </c:pt>
                  <c:pt idx="7881">
                    <c:v>11:21:00</c:v>
                  </c:pt>
                  <c:pt idx="7882">
                    <c:v>11:22:00</c:v>
                  </c:pt>
                  <c:pt idx="7883">
                    <c:v>11:23:00</c:v>
                  </c:pt>
                  <c:pt idx="7884">
                    <c:v>11:24:00</c:v>
                  </c:pt>
                  <c:pt idx="7885">
                    <c:v>11:25:00</c:v>
                  </c:pt>
                  <c:pt idx="7886">
                    <c:v>11:26:00</c:v>
                  </c:pt>
                  <c:pt idx="7887">
                    <c:v>11:27:00</c:v>
                  </c:pt>
                  <c:pt idx="7888">
                    <c:v>11:28:00</c:v>
                  </c:pt>
                  <c:pt idx="7889">
                    <c:v>11:29:00</c:v>
                  </c:pt>
                  <c:pt idx="7890">
                    <c:v>11:30:00</c:v>
                  </c:pt>
                  <c:pt idx="7891">
                    <c:v>11:31:00</c:v>
                  </c:pt>
                  <c:pt idx="7892">
                    <c:v>11:32:00</c:v>
                  </c:pt>
                  <c:pt idx="7893">
                    <c:v>11:33:00</c:v>
                  </c:pt>
                  <c:pt idx="7894">
                    <c:v>11:34:00</c:v>
                  </c:pt>
                  <c:pt idx="7895">
                    <c:v>11:35:00</c:v>
                  </c:pt>
                  <c:pt idx="7896">
                    <c:v>11:36:00</c:v>
                  </c:pt>
                  <c:pt idx="7897">
                    <c:v>11:37:00</c:v>
                  </c:pt>
                  <c:pt idx="7898">
                    <c:v>11:38:00</c:v>
                  </c:pt>
                  <c:pt idx="7899">
                    <c:v>11:39:00</c:v>
                  </c:pt>
                  <c:pt idx="7900">
                    <c:v>11:40:00</c:v>
                  </c:pt>
                  <c:pt idx="7901">
                    <c:v>11:41:00</c:v>
                  </c:pt>
                  <c:pt idx="7902">
                    <c:v>11:42:00</c:v>
                  </c:pt>
                  <c:pt idx="7903">
                    <c:v>11:43:00</c:v>
                  </c:pt>
                  <c:pt idx="7904">
                    <c:v>11:44:00</c:v>
                  </c:pt>
                  <c:pt idx="7905">
                    <c:v>11:45:00</c:v>
                  </c:pt>
                  <c:pt idx="7906">
                    <c:v>11:46:00</c:v>
                  </c:pt>
                  <c:pt idx="7907">
                    <c:v>11:47:00</c:v>
                  </c:pt>
                  <c:pt idx="7908">
                    <c:v>11:48:00</c:v>
                  </c:pt>
                  <c:pt idx="7909">
                    <c:v>11:49:00</c:v>
                  </c:pt>
                  <c:pt idx="7910">
                    <c:v>11:50:00</c:v>
                  </c:pt>
                  <c:pt idx="7911">
                    <c:v>11:51:00</c:v>
                  </c:pt>
                  <c:pt idx="7912">
                    <c:v>11:52:00</c:v>
                  </c:pt>
                  <c:pt idx="7913">
                    <c:v>11:53:00</c:v>
                  </c:pt>
                  <c:pt idx="7914">
                    <c:v>11:54:00</c:v>
                  </c:pt>
                  <c:pt idx="7915">
                    <c:v>11:55:00</c:v>
                  </c:pt>
                  <c:pt idx="7916">
                    <c:v>11:56:00</c:v>
                  </c:pt>
                  <c:pt idx="7917">
                    <c:v>11:57:00</c:v>
                  </c:pt>
                  <c:pt idx="7918">
                    <c:v>11:58:00</c:v>
                  </c:pt>
                  <c:pt idx="7919">
                    <c:v>11:59:00</c:v>
                  </c:pt>
                  <c:pt idx="7920">
                    <c:v>12:00:00</c:v>
                  </c:pt>
                  <c:pt idx="7921">
                    <c:v>12:01:00</c:v>
                  </c:pt>
                  <c:pt idx="7922">
                    <c:v>12:02:00</c:v>
                  </c:pt>
                  <c:pt idx="7923">
                    <c:v>12:03:00</c:v>
                  </c:pt>
                  <c:pt idx="7924">
                    <c:v>12:04:00</c:v>
                  </c:pt>
                  <c:pt idx="7925">
                    <c:v>12:05:00</c:v>
                  </c:pt>
                  <c:pt idx="7926">
                    <c:v>12:06:00</c:v>
                  </c:pt>
                  <c:pt idx="7927">
                    <c:v>12:07:00</c:v>
                  </c:pt>
                  <c:pt idx="7928">
                    <c:v>12:08:00</c:v>
                  </c:pt>
                  <c:pt idx="7929">
                    <c:v>12:09:00</c:v>
                  </c:pt>
                  <c:pt idx="7930">
                    <c:v>12:10:00</c:v>
                  </c:pt>
                  <c:pt idx="7931">
                    <c:v>12:11:00</c:v>
                  </c:pt>
                  <c:pt idx="7932">
                    <c:v>12:12:00</c:v>
                  </c:pt>
                  <c:pt idx="7933">
                    <c:v>12:13:00</c:v>
                  </c:pt>
                  <c:pt idx="7934">
                    <c:v>12:14:00</c:v>
                  </c:pt>
                  <c:pt idx="7935">
                    <c:v>12:15:00</c:v>
                  </c:pt>
                  <c:pt idx="7936">
                    <c:v>12:16:00</c:v>
                  </c:pt>
                  <c:pt idx="7937">
                    <c:v>12:17:00</c:v>
                  </c:pt>
                  <c:pt idx="7938">
                    <c:v>12:18:00</c:v>
                  </c:pt>
                  <c:pt idx="7939">
                    <c:v>12:19:00</c:v>
                  </c:pt>
                  <c:pt idx="7940">
                    <c:v>12:20:00</c:v>
                  </c:pt>
                  <c:pt idx="7941">
                    <c:v>12:21:00</c:v>
                  </c:pt>
                  <c:pt idx="7942">
                    <c:v>12:22:00</c:v>
                  </c:pt>
                  <c:pt idx="7943">
                    <c:v>12:23:00</c:v>
                  </c:pt>
                  <c:pt idx="7944">
                    <c:v>12:24:00</c:v>
                  </c:pt>
                  <c:pt idx="7945">
                    <c:v>12:25:00</c:v>
                  </c:pt>
                  <c:pt idx="7946">
                    <c:v>12:26:00</c:v>
                  </c:pt>
                  <c:pt idx="7947">
                    <c:v>12:27:00</c:v>
                  </c:pt>
                  <c:pt idx="7948">
                    <c:v>12:28:00</c:v>
                  </c:pt>
                  <c:pt idx="7949">
                    <c:v>12:29:00</c:v>
                  </c:pt>
                  <c:pt idx="7950">
                    <c:v>12:30:00</c:v>
                  </c:pt>
                  <c:pt idx="7951">
                    <c:v>12:31:00</c:v>
                  </c:pt>
                  <c:pt idx="7952">
                    <c:v>12:32:00</c:v>
                  </c:pt>
                  <c:pt idx="7953">
                    <c:v>12:33:00</c:v>
                  </c:pt>
                  <c:pt idx="7954">
                    <c:v>12:34:00</c:v>
                  </c:pt>
                  <c:pt idx="7955">
                    <c:v>12:35:00</c:v>
                  </c:pt>
                  <c:pt idx="7956">
                    <c:v>12:36:00</c:v>
                  </c:pt>
                  <c:pt idx="7957">
                    <c:v>12:37:00</c:v>
                  </c:pt>
                  <c:pt idx="7958">
                    <c:v>12:38:00</c:v>
                  </c:pt>
                  <c:pt idx="7959">
                    <c:v>12:39:00</c:v>
                  </c:pt>
                  <c:pt idx="7960">
                    <c:v>12:40:00</c:v>
                  </c:pt>
                  <c:pt idx="7961">
                    <c:v>12:41:00</c:v>
                  </c:pt>
                  <c:pt idx="7962">
                    <c:v>12:42:00</c:v>
                  </c:pt>
                  <c:pt idx="7963">
                    <c:v>12:43:00</c:v>
                  </c:pt>
                  <c:pt idx="7964">
                    <c:v>12:44:00</c:v>
                  </c:pt>
                  <c:pt idx="7965">
                    <c:v>12:45:00</c:v>
                  </c:pt>
                  <c:pt idx="7966">
                    <c:v>12:46:00</c:v>
                  </c:pt>
                  <c:pt idx="7967">
                    <c:v>12:47:00</c:v>
                  </c:pt>
                  <c:pt idx="7968">
                    <c:v>12:48:00</c:v>
                  </c:pt>
                  <c:pt idx="7969">
                    <c:v>12:49:00</c:v>
                  </c:pt>
                  <c:pt idx="7970">
                    <c:v>12:50:00</c:v>
                  </c:pt>
                  <c:pt idx="7971">
                    <c:v>12:51:00</c:v>
                  </c:pt>
                  <c:pt idx="7972">
                    <c:v>12:52:00</c:v>
                  </c:pt>
                  <c:pt idx="7973">
                    <c:v>12:53:00</c:v>
                  </c:pt>
                  <c:pt idx="7974">
                    <c:v>12:54:00</c:v>
                  </c:pt>
                  <c:pt idx="7975">
                    <c:v>12:55:00</c:v>
                  </c:pt>
                  <c:pt idx="7976">
                    <c:v>12:56:00</c:v>
                  </c:pt>
                  <c:pt idx="7977">
                    <c:v>12:57:00</c:v>
                  </c:pt>
                  <c:pt idx="7978">
                    <c:v>12:58:00</c:v>
                  </c:pt>
                  <c:pt idx="7979">
                    <c:v>12:59:00</c:v>
                  </c:pt>
                  <c:pt idx="7980">
                    <c:v>13:00:00</c:v>
                  </c:pt>
                  <c:pt idx="7981">
                    <c:v>13:01:00</c:v>
                  </c:pt>
                  <c:pt idx="7982">
                    <c:v>13:02:00</c:v>
                  </c:pt>
                  <c:pt idx="7983">
                    <c:v>13:03:00</c:v>
                  </c:pt>
                  <c:pt idx="7984">
                    <c:v>13:04:00</c:v>
                  </c:pt>
                  <c:pt idx="7985">
                    <c:v>13:05:00</c:v>
                  </c:pt>
                  <c:pt idx="7986">
                    <c:v>13:06:00</c:v>
                  </c:pt>
                  <c:pt idx="7987">
                    <c:v>13:07:00</c:v>
                  </c:pt>
                  <c:pt idx="7988">
                    <c:v>13:08:00</c:v>
                  </c:pt>
                  <c:pt idx="7989">
                    <c:v>13:09:00</c:v>
                  </c:pt>
                  <c:pt idx="7990">
                    <c:v>13:10:00</c:v>
                  </c:pt>
                  <c:pt idx="7991">
                    <c:v>13:11:00</c:v>
                  </c:pt>
                  <c:pt idx="7992">
                    <c:v>13:12:00</c:v>
                  </c:pt>
                  <c:pt idx="7993">
                    <c:v>13:13:00</c:v>
                  </c:pt>
                  <c:pt idx="7994">
                    <c:v>13:14:00</c:v>
                  </c:pt>
                  <c:pt idx="7995">
                    <c:v>13:15:00</c:v>
                  </c:pt>
                  <c:pt idx="7996">
                    <c:v>13:16:00</c:v>
                  </c:pt>
                  <c:pt idx="7997">
                    <c:v>13:17:00</c:v>
                  </c:pt>
                  <c:pt idx="7998">
                    <c:v>13:18:00</c:v>
                  </c:pt>
                  <c:pt idx="7999">
                    <c:v>13:19:00</c:v>
                  </c:pt>
                  <c:pt idx="8000">
                    <c:v>13:20:00</c:v>
                  </c:pt>
                  <c:pt idx="8001">
                    <c:v>13:21:00</c:v>
                  </c:pt>
                  <c:pt idx="8002">
                    <c:v>13:22:00</c:v>
                  </c:pt>
                  <c:pt idx="8003">
                    <c:v>13:23:00</c:v>
                  </c:pt>
                  <c:pt idx="8004">
                    <c:v>13:24:00</c:v>
                  </c:pt>
                  <c:pt idx="8005">
                    <c:v>13:25:00</c:v>
                  </c:pt>
                  <c:pt idx="8006">
                    <c:v>13:26:00</c:v>
                  </c:pt>
                  <c:pt idx="8007">
                    <c:v>13:27:00</c:v>
                  </c:pt>
                  <c:pt idx="8008">
                    <c:v>13:28:00</c:v>
                  </c:pt>
                  <c:pt idx="8009">
                    <c:v>13:29:00</c:v>
                  </c:pt>
                  <c:pt idx="8010">
                    <c:v>13:30:00</c:v>
                  </c:pt>
                  <c:pt idx="8011">
                    <c:v>13:31:00</c:v>
                  </c:pt>
                  <c:pt idx="8012">
                    <c:v>13:32:00</c:v>
                  </c:pt>
                  <c:pt idx="8013">
                    <c:v>13:33:00</c:v>
                  </c:pt>
                  <c:pt idx="8014">
                    <c:v>13:34:00</c:v>
                  </c:pt>
                  <c:pt idx="8015">
                    <c:v>13:35:00</c:v>
                  </c:pt>
                  <c:pt idx="8016">
                    <c:v>13:36:00</c:v>
                  </c:pt>
                  <c:pt idx="8017">
                    <c:v>13:37:00</c:v>
                  </c:pt>
                  <c:pt idx="8018">
                    <c:v>13:38:00</c:v>
                  </c:pt>
                  <c:pt idx="8019">
                    <c:v>13:39:00</c:v>
                  </c:pt>
                  <c:pt idx="8020">
                    <c:v>13:40:00</c:v>
                  </c:pt>
                  <c:pt idx="8021">
                    <c:v>13:41:00</c:v>
                  </c:pt>
                  <c:pt idx="8022">
                    <c:v>13:42:00</c:v>
                  </c:pt>
                  <c:pt idx="8023">
                    <c:v>13:43:00</c:v>
                  </c:pt>
                  <c:pt idx="8024">
                    <c:v>13:44:00</c:v>
                  </c:pt>
                  <c:pt idx="8025">
                    <c:v>13:45:00</c:v>
                  </c:pt>
                  <c:pt idx="8026">
                    <c:v>13:46:00</c:v>
                  </c:pt>
                  <c:pt idx="8027">
                    <c:v>13:47:00</c:v>
                  </c:pt>
                  <c:pt idx="8028">
                    <c:v>13:48:00</c:v>
                  </c:pt>
                  <c:pt idx="8029">
                    <c:v>13:49:00</c:v>
                  </c:pt>
                  <c:pt idx="8030">
                    <c:v>13:50:00</c:v>
                  </c:pt>
                  <c:pt idx="8031">
                    <c:v>13:51:00</c:v>
                  </c:pt>
                  <c:pt idx="8032">
                    <c:v>13:52:00</c:v>
                  </c:pt>
                  <c:pt idx="8033">
                    <c:v>13:53:00</c:v>
                  </c:pt>
                  <c:pt idx="8034">
                    <c:v>13:54:00</c:v>
                  </c:pt>
                  <c:pt idx="8035">
                    <c:v>13:55:00</c:v>
                  </c:pt>
                  <c:pt idx="8036">
                    <c:v>13:56:00</c:v>
                  </c:pt>
                  <c:pt idx="8037">
                    <c:v>13:57:00</c:v>
                  </c:pt>
                  <c:pt idx="8038">
                    <c:v>13:58:00</c:v>
                  </c:pt>
                  <c:pt idx="8039">
                    <c:v>13:59:00</c:v>
                  </c:pt>
                  <c:pt idx="8040">
                    <c:v>14:00:00</c:v>
                  </c:pt>
                  <c:pt idx="8041">
                    <c:v>14:01:00</c:v>
                  </c:pt>
                  <c:pt idx="8042">
                    <c:v>14:02:00</c:v>
                  </c:pt>
                  <c:pt idx="8043">
                    <c:v>14:03:00</c:v>
                  </c:pt>
                  <c:pt idx="8044">
                    <c:v>14:04:00</c:v>
                  </c:pt>
                  <c:pt idx="8045">
                    <c:v>14:05:00</c:v>
                  </c:pt>
                  <c:pt idx="8046">
                    <c:v>14:06:00</c:v>
                  </c:pt>
                  <c:pt idx="8047">
                    <c:v>14:07:00</c:v>
                  </c:pt>
                  <c:pt idx="8048">
                    <c:v>14:08:00</c:v>
                  </c:pt>
                  <c:pt idx="8049">
                    <c:v>14:09:00</c:v>
                  </c:pt>
                  <c:pt idx="8050">
                    <c:v>14:10:00</c:v>
                  </c:pt>
                  <c:pt idx="8051">
                    <c:v>14:11:00</c:v>
                  </c:pt>
                  <c:pt idx="8052">
                    <c:v>14:12:00</c:v>
                  </c:pt>
                  <c:pt idx="8053">
                    <c:v>14:13:00</c:v>
                  </c:pt>
                  <c:pt idx="8054">
                    <c:v>14:14:00</c:v>
                  </c:pt>
                  <c:pt idx="8055">
                    <c:v>14:15:00</c:v>
                  </c:pt>
                  <c:pt idx="8056">
                    <c:v>14:16:00</c:v>
                  </c:pt>
                  <c:pt idx="8057">
                    <c:v>14:17:00</c:v>
                  </c:pt>
                  <c:pt idx="8058">
                    <c:v>14:18:00</c:v>
                  </c:pt>
                  <c:pt idx="8059">
                    <c:v>14:19:00</c:v>
                  </c:pt>
                  <c:pt idx="8060">
                    <c:v>14:20:00</c:v>
                  </c:pt>
                  <c:pt idx="8061">
                    <c:v>14:21:00</c:v>
                  </c:pt>
                  <c:pt idx="8062">
                    <c:v>14:22:00</c:v>
                  </c:pt>
                  <c:pt idx="8063">
                    <c:v>14:23:00</c:v>
                  </c:pt>
                  <c:pt idx="8064">
                    <c:v>14:24:00</c:v>
                  </c:pt>
                  <c:pt idx="8065">
                    <c:v>14:25:00</c:v>
                  </c:pt>
                  <c:pt idx="8066">
                    <c:v>14:26:00</c:v>
                  </c:pt>
                  <c:pt idx="8067">
                    <c:v>14:27:00</c:v>
                  </c:pt>
                  <c:pt idx="8068">
                    <c:v>14:28:00</c:v>
                  </c:pt>
                  <c:pt idx="8069">
                    <c:v>14:29:00</c:v>
                  </c:pt>
                  <c:pt idx="8070">
                    <c:v>14:30:00</c:v>
                  </c:pt>
                  <c:pt idx="8071">
                    <c:v>14:31:00</c:v>
                  </c:pt>
                  <c:pt idx="8072">
                    <c:v>14:32:00</c:v>
                  </c:pt>
                  <c:pt idx="8073">
                    <c:v>14:33:00</c:v>
                  </c:pt>
                  <c:pt idx="8074">
                    <c:v>14:34:00</c:v>
                  </c:pt>
                  <c:pt idx="8075">
                    <c:v>14:35:00</c:v>
                  </c:pt>
                  <c:pt idx="8076">
                    <c:v>14:36:00</c:v>
                  </c:pt>
                  <c:pt idx="8077">
                    <c:v>14:37:00</c:v>
                  </c:pt>
                  <c:pt idx="8078">
                    <c:v>14:38:00</c:v>
                  </c:pt>
                  <c:pt idx="8079">
                    <c:v>14:39:00</c:v>
                  </c:pt>
                  <c:pt idx="8080">
                    <c:v>14:40:00</c:v>
                  </c:pt>
                  <c:pt idx="8081">
                    <c:v>14:41:00</c:v>
                  </c:pt>
                  <c:pt idx="8082">
                    <c:v>14:42:00</c:v>
                  </c:pt>
                  <c:pt idx="8083">
                    <c:v>14:43:00</c:v>
                  </c:pt>
                  <c:pt idx="8084">
                    <c:v>14:44:00</c:v>
                  </c:pt>
                  <c:pt idx="8085">
                    <c:v>14:45:00</c:v>
                  </c:pt>
                  <c:pt idx="8086">
                    <c:v>14:46:00</c:v>
                  </c:pt>
                  <c:pt idx="8087">
                    <c:v>14:47:00</c:v>
                  </c:pt>
                  <c:pt idx="8088">
                    <c:v>14:48:00</c:v>
                  </c:pt>
                  <c:pt idx="8089">
                    <c:v>14:49:00</c:v>
                  </c:pt>
                  <c:pt idx="8090">
                    <c:v>14:50:00</c:v>
                  </c:pt>
                  <c:pt idx="8091">
                    <c:v>14:51:00</c:v>
                  </c:pt>
                  <c:pt idx="8092">
                    <c:v>14:52:00</c:v>
                  </c:pt>
                  <c:pt idx="8093">
                    <c:v>14:53:00</c:v>
                  </c:pt>
                  <c:pt idx="8094">
                    <c:v>14:54:00</c:v>
                  </c:pt>
                  <c:pt idx="8095">
                    <c:v>14:55:00</c:v>
                  </c:pt>
                  <c:pt idx="8096">
                    <c:v>14:56:00</c:v>
                  </c:pt>
                  <c:pt idx="8097">
                    <c:v>14:57:00</c:v>
                  </c:pt>
                  <c:pt idx="8098">
                    <c:v>14:58:00</c:v>
                  </c:pt>
                  <c:pt idx="8099">
                    <c:v>14:59:00</c:v>
                  </c:pt>
                  <c:pt idx="8100">
                    <c:v>15:00:00</c:v>
                  </c:pt>
                  <c:pt idx="8101">
                    <c:v>15:01:00</c:v>
                  </c:pt>
                  <c:pt idx="8102">
                    <c:v>15:02:00</c:v>
                  </c:pt>
                  <c:pt idx="8103">
                    <c:v>15:03:00</c:v>
                  </c:pt>
                  <c:pt idx="8104">
                    <c:v>15:04:00</c:v>
                  </c:pt>
                  <c:pt idx="8105">
                    <c:v>15:05:00</c:v>
                  </c:pt>
                  <c:pt idx="8106">
                    <c:v>15:06:00</c:v>
                  </c:pt>
                  <c:pt idx="8107">
                    <c:v>15:07:00</c:v>
                  </c:pt>
                  <c:pt idx="8108">
                    <c:v>15:08:00</c:v>
                  </c:pt>
                  <c:pt idx="8109">
                    <c:v>15:09:00</c:v>
                  </c:pt>
                  <c:pt idx="8110">
                    <c:v>15:10:00</c:v>
                  </c:pt>
                  <c:pt idx="8111">
                    <c:v>15:11:00</c:v>
                  </c:pt>
                  <c:pt idx="8112">
                    <c:v>15:12:00</c:v>
                  </c:pt>
                  <c:pt idx="8113">
                    <c:v>15:13:00</c:v>
                  </c:pt>
                  <c:pt idx="8114">
                    <c:v>15:14:00</c:v>
                  </c:pt>
                  <c:pt idx="8115">
                    <c:v>15:15:00</c:v>
                  </c:pt>
                  <c:pt idx="8116">
                    <c:v>15:16:00</c:v>
                  </c:pt>
                  <c:pt idx="8117">
                    <c:v>15:17:00</c:v>
                  </c:pt>
                  <c:pt idx="8118">
                    <c:v>15:18:00</c:v>
                  </c:pt>
                  <c:pt idx="8119">
                    <c:v>15:19:00</c:v>
                  </c:pt>
                  <c:pt idx="8120">
                    <c:v>15:20:00</c:v>
                  </c:pt>
                  <c:pt idx="8121">
                    <c:v>15:21:00</c:v>
                  </c:pt>
                  <c:pt idx="8122">
                    <c:v>15:22:00</c:v>
                  </c:pt>
                  <c:pt idx="8123">
                    <c:v>15:23:00</c:v>
                  </c:pt>
                  <c:pt idx="8124">
                    <c:v>15:24:00</c:v>
                  </c:pt>
                  <c:pt idx="8125">
                    <c:v>15:25:00</c:v>
                  </c:pt>
                  <c:pt idx="8126">
                    <c:v>15:26:00</c:v>
                  </c:pt>
                  <c:pt idx="8127">
                    <c:v>15:27:00</c:v>
                  </c:pt>
                  <c:pt idx="8128">
                    <c:v>15:28:00</c:v>
                  </c:pt>
                  <c:pt idx="8129">
                    <c:v>15:29:00</c:v>
                  </c:pt>
                  <c:pt idx="8130">
                    <c:v>15:30:00</c:v>
                  </c:pt>
                  <c:pt idx="8131">
                    <c:v>15:31:00</c:v>
                  </c:pt>
                  <c:pt idx="8132">
                    <c:v>15:32:00</c:v>
                  </c:pt>
                  <c:pt idx="8133">
                    <c:v>15:33:00</c:v>
                  </c:pt>
                  <c:pt idx="8134">
                    <c:v>15:34:00</c:v>
                  </c:pt>
                  <c:pt idx="8135">
                    <c:v>15:35:00</c:v>
                  </c:pt>
                  <c:pt idx="8136">
                    <c:v>15:36:00</c:v>
                  </c:pt>
                  <c:pt idx="8137">
                    <c:v>15:37:00</c:v>
                  </c:pt>
                  <c:pt idx="8138">
                    <c:v>15:38:00</c:v>
                  </c:pt>
                  <c:pt idx="8139">
                    <c:v>15:39:00</c:v>
                  </c:pt>
                  <c:pt idx="8140">
                    <c:v>15:40:00</c:v>
                  </c:pt>
                  <c:pt idx="8141">
                    <c:v>15:41:00</c:v>
                  </c:pt>
                  <c:pt idx="8142">
                    <c:v>15:42:00</c:v>
                  </c:pt>
                  <c:pt idx="8143">
                    <c:v>15:43:00</c:v>
                  </c:pt>
                  <c:pt idx="8144">
                    <c:v>15:44:00</c:v>
                  </c:pt>
                  <c:pt idx="8145">
                    <c:v>15:45:00</c:v>
                  </c:pt>
                  <c:pt idx="8146">
                    <c:v>15:46:00</c:v>
                  </c:pt>
                  <c:pt idx="8147">
                    <c:v>15:47:00</c:v>
                  </c:pt>
                  <c:pt idx="8148">
                    <c:v>15:48:00</c:v>
                  </c:pt>
                  <c:pt idx="8149">
                    <c:v>15:49:00</c:v>
                  </c:pt>
                  <c:pt idx="8150">
                    <c:v>15:50:00</c:v>
                  </c:pt>
                  <c:pt idx="8151">
                    <c:v>15:51:00</c:v>
                  </c:pt>
                  <c:pt idx="8152">
                    <c:v>15:52:00</c:v>
                  </c:pt>
                  <c:pt idx="8153">
                    <c:v>15:53:00</c:v>
                  </c:pt>
                  <c:pt idx="8154">
                    <c:v>15:54:00</c:v>
                  </c:pt>
                  <c:pt idx="8155">
                    <c:v>15:55:00</c:v>
                  </c:pt>
                  <c:pt idx="8156">
                    <c:v>15:56:00</c:v>
                  </c:pt>
                  <c:pt idx="8157">
                    <c:v>15:57:00</c:v>
                  </c:pt>
                  <c:pt idx="8158">
                    <c:v>15:58:00</c:v>
                  </c:pt>
                  <c:pt idx="8159">
                    <c:v>15:59:00</c:v>
                  </c:pt>
                  <c:pt idx="8160">
                    <c:v>16:00:00</c:v>
                  </c:pt>
                  <c:pt idx="8161">
                    <c:v>16:01:00</c:v>
                  </c:pt>
                  <c:pt idx="8162">
                    <c:v>16:02:00</c:v>
                  </c:pt>
                  <c:pt idx="8163">
                    <c:v>16:03:00</c:v>
                  </c:pt>
                  <c:pt idx="8164">
                    <c:v>16:04:00</c:v>
                  </c:pt>
                  <c:pt idx="8165">
                    <c:v>16:05:00</c:v>
                  </c:pt>
                  <c:pt idx="8166">
                    <c:v>16:06:00</c:v>
                  </c:pt>
                  <c:pt idx="8167">
                    <c:v>16:07:00</c:v>
                  </c:pt>
                  <c:pt idx="8168">
                    <c:v>16:08:00</c:v>
                  </c:pt>
                  <c:pt idx="8169">
                    <c:v>16:09:00</c:v>
                  </c:pt>
                  <c:pt idx="8170">
                    <c:v>16:10:00</c:v>
                  </c:pt>
                  <c:pt idx="8171">
                    <c:v>16:11:00</c:v>
                  </c:pt>
                  <c:pt idx="8172">
                    <c:v>16:12:00</c:v>
                  </c:pt>
                  <c:pt idx="8173">
                    <c:v>16:13:00</c:v>
                  </c:pt>
                  <c:pt idx="8174">
                    <c:v>16:14:00</c:v>
                  </c:pt>
                  <c:pt idx="8175">
                    <c:v>16:15:00</c:v>
                  </c:pt>
                  <c:pt idx="8176">
                    <c:v>16:16:00</c:v>
                  </c:pt>
                  <c:pt idx="8177">
                    <c:v>16:17:00</c:v>
                  </c:pt>
                  <c:pt idx="8178">
                    <c:v>16:18:00</c:v>
                  </c:pt>
                  <c:pt idx="8179">
                    <c:v>16:19:00</c:v>
                  </c:pt>
                  <c:pt idx="8180">
                    <c:v>16:20:00</c:v>
                  </c:pt>
                  <c:pt idx="8181">
                    <c:v>16:21:00</c:v>
                  </c:pt>
                  <c:pt idx="8182">
                    <c:v>16:22:00</c:v>
                  </c:pt>
                  <c:pt idx="8183">
                    <c:v>16:23:00</c:v>
                  </c:pt>
                  <c:pt idx="8184">
                    <c:v>16:24:00</c:v>
                  </c:pt>
                  <c:pt idx="8185">
                    <c:v>16:25:00</c:v>
                  </c:pt>
                  <c:pt idx="8186">
                    <c:v>16:26:00</c:v>
                  </c:pt>
                  <c:pt idx="8187">
                    <c:v>16:27:00</c:v>
                  </c:pt>
                  <c:pt idx="8188">
                    <c:v>16:28:00</c:v>
                  </c:pt>
                  <c:pt idx="8189">
                    <c:v>16:29:00</c:v>
                  </c:pt>
                  <c:pt idx="8190">
                    <c:v>16:30:00</c:v>
                  </c:pt>
                  <c:pt idx="8191">
                    <c:v>16:31:00</c:v>
                  </c:pt>
                  <c:pt idx="8192">
                    <c:v>16:32:00</c:v>
                  </c:pt>
                  <c:pt idx="8193">
                    <c:v>16:33:00</c:v>
                  </c:pt>
                  <c:pt idx="8194">
                    <c:v>16:34:00</c:v>
                  </c:pt>
                  <c:pt idx="8195">
                    <c:v>16:35:00</c:v>
                  </c:pt>
                  <c:pt idx="8196">
                    <c:v>16:36:00</c:v>
                  </c:pt>
                  <c:pt idx="8197">
                    <c:v>16:37:00</c:v>
                  </c:pt>
                  <c:pt idx="8198">
                    <c:v>16:38:00</c:v>
                  </c:pt>
                  <c:pt idx="8199">
                    <c:v>16:39:00</c:v>
                  </c:pt>
                  <c:pt idx="8200">
                    <c:v>16:40:00</c:v>
                  </c:pt>
                  <c:pt idx="8201">
                    <c:v>16:41:00</c:v>
                  </c:pt>
                  <c:pt idx="8202">
                    <c:v>16:42:00</c:v>
                  </c:pt>
                  <c:pt idx="8203">
                    <c:v>16:43:00</c:v>
                  </c:pt>
                  <c:pt idx="8204">
                    <c:v>16:44:00</c:v>
                  </c:pt>
                  <c:pt idx="8205">
                    <c:v>16:45:00</c:v>
                  </c:pt>
                  <c:pt idx="8206">
                    <c:v>16:46:00</c:v>
                  </c:pt>
                  <c:pt idx="8207">
                    <c:v>16:47:00</c:v>
                  </c:pt>
                  <c:pt idx="8208">
                    <c:v>16:48:00</c:v>
                  </c:pt>
                  <c:pt idx="8209">
                    <c:v>16:49:00</c:v>
                  </c:pt>
                  <c:pt idx="8210">
                    <c:v>16:50:00</c:v>
                  </c:pt>
                  <c:pt idx="8211">
                    <c:v>16:51:00</c:v>
                  </c:pt>
                  <c:pt idx="8212">
                    <c:v>16:52:00</c:v>
                  </c:pt>
                  <c:pt idx="8213">
                    <c:v>16:53:00</c:v>
                  </c:pt>
                  <c:pt idx="8214">
                    <c:v>16:54:00</c:v>
                  </c:pt>
                  <c:pt idx="8215">
                    <c:v>16:55:00</c:v>
                  </c:pt>
                  <c:pt idx="8216">
                    <c:v>16:56:00</c:v>
                  </c:pt>
                  <c:pt idx="8217">
                    <c:v>16:57:00</c:v>
                  </c:pt>
                  <c:pt idx="8218">
                    <c:v>16:58:00</c:v>
                  </c:pt>
                  <c:pt idx="8219">
                    <c:v>16:59:00</c:v>
                  </c:pt>
                  <c:pt idx="8220">
                    <c:v>17:00:00</c:v>
                  </c:pt>
                  <c:pt idx="8221">
                    <c:v>17:01:00</c:v>
                  </c:pt>
                  <c:pt idx="8222">
                    <c:v>17:02:00</c:v>
                  </c:pt>
                  <c:pt idx="8223">
                    <c:v>17:03:00</c:v>
                  </c:pt>
                  <c:pt idx="8224">
                    <c:v>17:04:00</c:v>
                  </c:pt>
                  <c:pt idx="8225">
                    <c:v>17:05:00</c:v>
                  </c:pt>
                  <c:pt idx="8226">
                    <c:v>17:06:00</c:v>
                  </c:pt>
                  <c:pt idx="8227">
                    <c:v>17:07:00</c:v>
                  </c:pt>
                  <c:pt idx="8228">
                    <c:v>17:08:00</c:v>
                  </c:pt>
                  <c:pt idx="8229">
                    <c:v>17:09:00</c:v>
                  </c:pt>
                  <c:pt idx="8230">
                    <c:v>17:10:00</c:v>
                  </c:pt>
                  <c:pt idx="8231">
                    <c:v>17:11:00</c:v>
                  </c:pt>
                  <c:pt idx="8232">
                    <c:v>17:12:00</c:v>
                  </c:pt>
                  <c:pt idx="8233">
                    <c:v>17:13:00</c:v>
                  </c:pt>
                  <c:pt idx="8234">
                    <c:v>17:14:00</c:v>
                  </c:pt>
                  <c:pt idx="8235">
                    <c:v>17:15:00</c:v>
                  </c:pt>
                  <c:pt idx="8236">
                    <c:v>17:16:00</c:v>
                  </c:pt>
                  <c:pt idx="8237">
                    <c:v>17:17:00</c:v>
                  </c:pt>
                  <c:pt idx="8238">
                    <c:v>17:18:00</c:v>
                  </c:pt>
                  <c:pt idx="8239">
                    <c:v>17:19:00</c:v>
                  </c:pt>
                  <c:pt idx="8240">
                    <c:v>17:20:00</c:v>
                  </c:pt>
                  <c:pt idx="8241">
                    <c:v>17:21:00</c:v>
                  </c:pt>
                  <c:pt idx="8242">
                    <c:v>17:22:00</c:v>
                  </c:pt>
                  <c:pt idx="8243">
                    <c:v>17:23:00</c:v>
                  </c:pt>
                  <c:pt idx="8244">
                    <c:v>17:24:00</c:v>
                  </c:pt>
                  <c:pt idx="8245">
                    <c:v>17:25:00</c:v>
                  </c:pt>
                  <c:pt idx="8246">
                    <c:v>17:26:00</c:v>
                  </c:pt>
                  <c:pt idx="8247">
                    <c:v>17:27:00</c:v>
                  </c:pt>
                  <c:pt idx="8248">
                    <c:v>17:28:00</c:v>
                  </c:pt>
                  <c:pt idx="8249">
                    <c:v>17:29:00</c:v>
                  </c:pt>
                  <c:pt idx="8250">
                    <c:v>17:30:00</c:v>
                  </c:pt>
                  <c:pt idx="8251">
                    <c:v>17:31:00</c:v>
                  </c:pt>
                  <c:pt idx="8252">
                    <c:v>17:32:00</c:v>
                  </c:pt>
                  <c:pt idx="8253">
                    <c:v>17:33:00</c:v>
                  </c:pt>
                  <c:pt idx="8254">
                    <c:v>17:34:00</c:v>
                  </c:pt>
                  <c:pt idx="8255">
                    <c:v>17:35:00</c:v>
                  </c:pt>
                  <c:pt idx="8256">
                    <c:v>17:36:00</c:v>
                  </c:pt>
                  <c:pt idx="8257">
                    <c:v>17:37:00</c:v>
                  </c:pt>
                  <c:pt idx="8258">
                    <c:v>17:38:00</c:v>
                  </c:pt>
                  <c:pt idx="8259">
                    <c:v>17:39:00</c:v>
                  </c:pt>
                  <c:pt idx="8260">
                    <c:v>17:40:00</c:v>
                  </c:pt>
                  <c:pt idx="8261">
                    <c:v>17:41:00</c:v>
                  </c:pt>
                  <c:pt idx="8262">
                    <c:v>17:42:00</c:v>
                  </c:pt>
                  <c:pt idx="8263">
                    <c:v>17:43:00</c:v>
                  </c:pt>
                  <c:pt idx="8264">
                    <c:v>17:44:00</c:v>
                  </c:pt>
                  <c:pt idx="8265">
                    <c:v>17:45:00</c:v>
                  </c:pt>
                  <c:pt idx="8266">
                    <c:v>17:46:00</c:v>
                  </c:pt>
                  <c:pt idx="8267">
                    <c:v>17:47:00</c:v>
                  </c:pt>
                  <c:pt idx="8268">
                    <c:v>17:48:00</c:v>
                  </c:pt>
                  <c:pt idx="8269">
                    <c:v>17:49:00</c:v>
                  </c:pt>
                  <c:pt idx="8270">
                    <c:v>17:50:00</c:v>
                  </c:pt>
                  <c:pt idx="8271">
                    <c:v>17:51:00</c:v>
                  </c:pt>
                  <c:pt idx="8272">
                    <c:v>17:52:00</c:v>
                  </c:pt>
                  <c:pt idx="8273">
                    <c:v>17:53:00</c:v>
                  </c:pt>
                  <c:pt idx="8274">
                    <c:v>17:54:00</c:v>
                  </c:pt>
                  <c:pt idx="8275">
                    <c:v>17:55:00</c:v>
                  </c:pt>
                  <c:pt idx="8276">
                    <c:v>17:56:00</c:v>
                  </c:pt>
                  <c:pt idx="8277">
                    <c:v>17:57:00</c:v>
                  </c:pt>
                  <c:pt idx="8278">
                    <c:v>17:58:00</c:v>
                  </c:pt>
                  <c:pt idx="8279">
                    <c:v>17:59:00</c:v>
                  </c:pt>
                  <c:pt idx="8280">
                    <c:v>18:00:00</c:v>
                  </c:pt>
                  <c:pt idx="8281">
                    <c:v>18:01:00</c:v>
                  </c:pt>
                  <c:pt idx="8282">
                    <c:v>18:02:00</c:v>
                  </c:pt>
                  <c:pt idx="8283">
                    <c:v>18:03:00</c:v>
                  </c:pt>
                  <c:pt idx="8284">
                    <c:v>18:04:00</c:v>
                  </c:pt>
                  <c:pt idx="8285">
                    <c:v>18:05:00</c:v>
                  </c:pt>
                  <c:pt idx="8286">
                    <c:v>18:06:00</c:v>
                  </c:pt>
                  <c:pt idx="8287">
                    <c:v>18:07:00</c:v>
                  </c:pt>
                  <c:pt idx="8288">
                    <c:v>18:08:00</c:v>
                  </c:pt>
                  <c:pt idx="8289">
                    <c:v>18:09:00</c:v>
                  </c:pt>
                  <c:pt idx="8290">
                    <c:v>18:10:00</c:v>
                  </c:pt>
                  <c:pt idx="8291">
                    <c:v>18:11:00</c:v>
                  </c:pt>
                  <c:pt idx="8292">
                    <c:v>18:12:00</c:v>
                  </c:pt>
                  <c:pt idx="8293">
                    <c:v>18:13:00</c:v>
                  </c:pt>
                  <c:pt idx="8294">
                    <c:v>18:14:00</c:v>
                  </c:pt>
                  <c:pt idx="8295">
                    <c:v>18:15:00</c:v>
                  </c:pt>
                  <c:pt idx="8296">
                    <c:v>18:16:00</c:v>
                  </c:pt>
                  <c:pt idx="8297">
                    <c:v>18:17:00</c:v>
                  </c:pt>
                  <c:pt idx="8298">
                    <c:v>18:18:00</c:v>
                  </c:pt>
                  <c:pt idx="8299">
                    <c:v>18:19:00</c:v>
                  </c:pt>
                  <c:pt idx="8300">
                    <c:v>18:20:00</c:v>
                  </c:pt>
                  <c:pt idx="8301">
                    <c:v>18:21:00</c:v>
                  </c:pt>
                  <c:pt idx="8302">
                    <c:v>18:22:00</c:v>
                  </c:pt>
                  <c:pt idx="8303">
                    <c:v>18:23:00</c:v>
                  </c:pt>
                  <c:pt idx="8304">
                    <c:v>18:24:00</c:v>
                  </c:pt>
                  <c:pt idx="8305">
                    <c:v>18:25:00</c:v>
                  </c:pt>
                  <c:pt idx="8306">
                    <c:v>18:26:00</c:v>
                  </c:pt>
                  <c:pt idx="8307">
                    <c:v>18:27:00</c:v>
                  </c:pt>
                  <c:pt idx="8308">
                    <c:v>18:28:00</c:v>
                  </c:pt>
                  <c:pt idx="8309">
                    <c:v>18:29:00</c:v>
                  </c:pt>
                  <c:pt idx="8310">
                    <c:v>18:30:00</c:v>
                  </c:pt>
                  <c:pt idx="8311">
                    <c:v>18:31:00</c:v>
                  </c:pt>
                  <c:pt idx="8312">
                    <c:v>18:32:00</c:v>
                  </c:pt>
                  <c:pt idx="8313">
                    <c:v>18:33:00</c:v>
                  </c:pt>
                  <c:pt idx="8314">
                    <c:v>18:34:00</c:v>
                  </c:pt>
                  <c:pt idx="8315">
                    <c:v>18:35:00</c:v>
                  </c:pt>
                  <c:pt idx="8316">
                    <c:v>18:36:00</c:v>
                  </c:pt>
                  <c:pt idx="8317">
                    <c:v>18:37:00</c:v>
                  </c:pt>
                  <c:pt idx="8318">
                    <c:v>18:38:00</c:v>
                  </c:pt>
                  <c:pt idx="8319">
                    <c:v>18:39:00</c:v>
                  </c:pt>
                  <c:pt idx="8320">
                    <c:v>18:40:00</c:v>
                  </c:pt>
                  <c:pt idx="8321">
                    <c:v>18:41:00</c:v>
                  </c:pt>
                  <c:pt idx="8322">
                    <c:v>18:42:00</c:v>
                  </c:pt>
                  <c:pt idx="8323">
                    <c:v>18:43:00</c:v>
                  </c:pt>
                  <c:pt idx="8324">
                    <c:v>18:44:00</c:v>
                  </c:pt>
                  <c:pt idx="8325">
                    <c:v>18:45:00</c:v>
                  </c:pt>
                  <c:pt idx="8326">
                    <c:v>18:46:00</c:v>
                  </c:pt>
                  <c:pt idx="8327">
                    <c:v>18:47:00</c:v>
                  </c:pt>
                  <c:pt idx="8328">
                    <c:v>18:48:00</c:v>
                  </c:pt>
                  <c:pt idx="8329">
                    <c:v>18:49:00</c:v>
                  </c:pt>
                  <c:pt idx="8330">
                    <c:v>18:50:00</c:v>
                  </c:pt>
                  <c:pt idx="8331">
                    <c:v>18:51:00</c:v>
                  </c:pt>
                  <c:pt idx="8332">
                    <c:v>18:52:00</c:v>
                  </c:pt>
                  <c:pt idx="8333">
                    <c:v>18:53:00</c:v>
                  </c:pt>
                  <c:pt idx="8334">
                    <c:v>18:54:00</c:v>
                  </c:pt>
                  <c:pt idx="8335">
                    <c:v>18:55:00</c:v>
                  </c:pt>
                  <c:pt idx="8336">
                    <c:v>18:56:00</c:v>
                  </c:pt>
                  <c:pt idx="8337">
                    <c:v>18:57:00</c:v>
                  </c:pt>
                  <c:pt idx="8338">
                    <c:v>18:58:00</c:v>
                  </c:pt>
                  <c:pt idx="8339">
                    <c:v>18:59:00</c:v>
                  </c:pt>
                  <c:pt idx="8340">
                    <c:v>19:00:00</c:v>
                  </c:pt>
                  <c:pt idx="8341">
                    <c:v>19:01:00</c:v>
                  </c:pt>
                  <c:pt idx="8342">
                    <c:v>19:02:00</c:v>
                  </c:pt>
                  <c:pt idx="8343">
                    <c:v>19:03:00</c:v>
                  </c:pt>
                  <c:pt idx="8344">
                    <c:v>19:04:00</c:v>
                  </c:pt>
                  <c:pt idx="8345">
                    <c:v>19:05:00</c:v>
                  </c:pt>
                  <c:pt idx="8346">
                    <c:v>19:06:00</c:v>
                  </c:pt>
                  <c:pt idx="8347">
                    <c:v>19:07:00</c:v>
                  </c:pt>
                  <c:pt idx="8348">
                    <c:v>19:08:00</c:v>
                  </c:pt>
                  <c:pt idx="8349">
                    <c:v>19:09:00</c:v>
                  </c:pt>
                  <c:pt idx="8350">
                    <c:v>19:10:00</c:v>
                  </c:pt>
                  <c:pt idx="8351">
                    <c:v>19:11:00</c:v>
                  </c:pt>
                  <c:pt idx="8352">
                    <c:v>19:12:00</c:v>
                  </c:pt>
                  <c:pt idx="8353">
                    <c:v>19:13:00</c:v>
                  </c:pt>
                  <c:pt idx="8354">
                    <c:v>19:14:00</c:v>
                  </c:pt>
                  <c:pt idx="8355">
                    <c:v>19:15:00</c:v>
                  </c:pt>
                  <c:pt idx="8356">
                    <c:v>19:16:00</c:v>
                  </c:pt>
                  <c:pt idx="8357">
                    <c:v>19:17:00</c:v>
                  </c:pt>
                  <c:pt idx="8358">
                    <c:v>19:18:00</c:v>
                  </c:pt>
                  <c:pt idx="8359">
                    <c:v>19:19:00</c:v>
                  </c:pt>
                  <c:pt idx="8360">
                    <c:v>19:20:00</c:v>
                  </c:pt>
                  <c:pt idx="8361">
                    <c:v>19:21:00</c:v>
                  </c:pt>
                  <c:pt idx="8362">
                    <c:v>19:22:00</c:v>
                  </c:pt>
                  <c:pt idx="8363">
                    <c:v>19:23:00</c:v>
                  </c:pt>
                  <c:pt idx="8364">
                    <c:v>19:24:00</c:v>
                  </c:pt>
                  <c:pt idx="8365">
                    <c:v>19:25:00</c:v>
                  </c:pt>
                  <c:pt idx="8366">
                    <c:v>19:26:00</c:v>
                  </c:pt>
                  <c:pt idx="8367">
                    <c:v>19:27:00</c:v>
                  </c:pt>
                  <c:pt idx="8368">
                    <c:v>19:28:00</c:v>
                  </c:pt>
                  <c:pt idx="8369">
                    <c:v>19:29:00</c:v>
                  </c:pt>
                  <c:pt idx="8370">
                    <c:v>19:30:00</c:v>
                  </c:pt>
                  <c:pt idx="8371">
                    <c:v>19:31:00</c:v>
                  </c:pt>
                  <c:pt idx="8372">
                    <c:v>19:32:00</c:v>
                  </c:pt>
                  <c:pt idx="8373">
                    <c:v>19:33:00</c:v>
                  </c:pt>
                  <c:pt idx="8374">
                    <c:v>19:34:00</c:v>
                  </c:pt>
                  <c:pt idx="8375">
                    <c:v>19:35:00</c:v>
                  </c:pt>
                  <c:pt idx="8376">
                    <c:v>19:36:00</c:v>
                  </c:pt>
                  <c:pt idx="8377">
                    <c:v>19:37:00</c:v>
                  </c:pt>
                  <c:pt idx="8378">
                    <c:v>19:38:00</c:v>
                  </c:pt>
                  <c:pt idx="8379">
                    <c:v>19:39:00</c:v>
                  </c:pt>
                  <c:pt idx="8380">
                    <c:v>19:40:00</c:v>
                  </c:pt>
                  <c:pt idx="8381">
                    <c:v>19:41:00</c:v>
                  </c:pt>
                  <c:pt idx="8382">
                    <c:v>19:42:00</c:v>
                  </c:pt>
                  <c:pt idx="8383">
                    <c:v>19:43:00</c:v>
                  </c:pt>
                  <c:pt idx="8384">
                    <c:v>19:44:00</c:v>
                  </c:pt>
                  <c:pt idx="8385">
                    <c:v>19:45:00</c:v>
                  </c:pt>
                  <c:pt idx="8386">
                    <c:v>19:46:00</c:v>
                  </c:pt>
                  <c:pt idx="8387">
                    <c:v>19:47:00</c:v>
                  </c:pt>
                  <c:pt idx="8388">
                    <c:v>19:48:00</c:v>
                  </c:pt>
                  <c:pt idx="8389">
                    <c:v>19:49:00</c:v>
                  </c:pt>
                  <c:pt idx="8390">
                    <c:v>19:50:00</c:v>
                  </c:pt>
                  <c:pt idx="8391">
                    <c:v>19:51:00</c:v>
                  </c:pt>
                  <c:pt idx="8392">
                    <c:v>19:52:00</c:v>
                  </c:pt>
                  <c:pt idx="8393">
                    <c:v>19:53:00</c:v>
                  </c:pt>
                  <c:pt idx="8394">
                    <c:v>19:54:00</c:v>
                  </c:pt>
                  <c:pt idx="8395">
                    <c:v>19:55:00</c:v>
                  </c:pt>
                  <c:pt idx="8396">
                    <c:v>19:56:00</c:v>
                  </c:pt>
                  <c:pt idx="8397">
                    <c:v>19:57:00</c:v>
                  </c:pt>
                  <c:pt idx="8398">
                    <c:v>19:58:00</c:v>
                  </c:pt>
                  <c:pt idx="8399">
                    <c:v>19:59:00</c:v>
                  </c:pt>
                  <c:pt idx="8400">
                    <c:v>20:00:00</c:v>
                  </c:pt>
                  <c:pt idx="8401">
                    <c:v>20:01:00</c:v>
                  </c:pt>
                  <c:pt idx="8402">
                    <c:v>20:02:00</c:v>
                  </c:pt>
                  <c:pt idx="8403">
                    <c:v>20:03:00</c:v>
                  </c:pt>
                  <c:pt idx="8404">
                    <c:v>20:04:00</c:v>
                  </c:pt>
                  <c:pt idx="8405">
                    <c:v>20:05:00</c:v>
                  </c:pt>
                  <c:pt idx="8406">
                    <c:v>20:06:00</c:v>
                  </c:pt>
                  <c:pt idx="8407">
                    <c:v>20:07:00</c:v>
                  </c:pt>
                  <c:pt idx="8408">
                    <c:v>20:08:00</c:v>
                  </c:pt>
                  <c:pt idx="8409">
                    <c:v>20:09:00</c:v>
                  </c:pt>
                  <c:pt idx="8410">
                    <c:v>20:10:00</c:v>
                  </c:pt>
                  <c:pt idx="8411">
                    <c:v>20:11:00</c:v>
                  </c:pt>
                  <c:pt idx="8412">
                    <c:v>20:12:00</c:v>
                  </c:pt>
                  <c:pt idx="8413">
                    <c:v>20:13:00</c:v>
                  </c:pt>
                  <c:pt idx="8414">
                    <c:v>20:14:00</c:v>
                  </c:pt>
                  <c:pt idx="8415">
                    <c:v>20:15:00</c:v>
                  </c:pt>
                  <c:pt idx="8416">
                    <c:v>20:16:00</c:v>
                  </c:pt>
                  <c:pt idx="8417">
                    <c:v>20:17:00</c:v>
                  </c:pt>
                  <c:pt idx="8418">
                    <c:v>20:18:00</c:v>
                  </c:pt>
                  <c:pt idx="8419">
                    <c:v>20:19:00</c:v>
                  </c:pt>
                  <c:pt idx="8420">
                    <c:v>20:20:00</c:v>
                  </c:pt>
                  <c:pt idx="8421">
                    <c:v>20:21:00</c:v>
                  </c:pt>
                  <c:pt idx="8422">
                    <c:v>20:22:00</c:v>
                  </c:pt>
                  <c:pt idx="8423">
                    <c:v>20:23:00</c:v>
                  </c:pt>
                  <c:pt idx="8424">
                    <c:v>20:24:00</c:v>
                  </c:pt>
                  <c:pt idx="8425">
                    <c:v>20:25:00</c:v>
                  </c:pt>
                  <c:pt idx="8426">
                    <c:v>20:26:00</c:v>
                  </c:pt>
                  <c:pt idx="8427">
                    <c:v>20:27:00</c:v>
                  </c:pt>
                  <c:pt idx="8428">
                    <c:v>20:28:00</c:v>
                  </c:pt>
                  <c:pt idx="8429">
                    <c:v>20:29:00</c:v>
                  </c:pt>
                  <c:pt idx="8430">
                    <c:v>20:30:00</c:v>
                  </c:pt>
                  <c:pt idx="8431">
                    <c:v>20:31:00</c:v>
                  </c:pt>
                  <c:pt idx="8432">
                    <c:v>20:32:00</c:v>
                  </c:pt>
                  <c:pt idx="8433">
                    <c:v>20:33:00</c:v>
                  </c:pt>
                  <c:pt idx="8434">
                    <c:v>20:34:00</c:v>
                  </c:pt>
                  <c:pt idx="8435">
                    <c:v>20:35:00</c:v>
                  </c:pt>
                  <c:pt idx="8436">
                    <c:v>20:36:00</c:v>
                  </c:pt>
                  <c:pt idx="8437">
                    <c:v>20:37:00</c:v>
                  </c:pt>
                  <c:pt idx="8438">
                    <c:v>20:38:00</c:v>
                  </c:pt>
                  <c:pt idx="8439">
                    <c:v>20:39:00</c:v>
                  </c:pt>
                  <c:pt idx="8440">
                    <c:v>20:40:00</c:v>
                  </c:pt>
                  <c:pt idx="8441">
                    <c:v>20:41:00</c:v>
                  </c:pt>
                  <c:pt idx="8442">
                    <c:v>20:42:00</c:v>
                  </c:pt>
                  <c:pt idx="8443">
                    <c:v>20:43:00</c:v>
                  </c:pt>
                  <c:pt idx="8444">
                    <c:v>20:44:00</c:v>
                  </c:pt>
                  <c:pt idx="8445">
                    <c:v>20:45:00</c:v>
                  </c:pt>
                  <c:pt idx="8446">
                    <c:v>20:46:00</c:v>
                  </c:pt>
                  <c:pt idx="8447">
                    <c:v>20:47:00</c:v>
                  </c:pt>
                  <c:pt idx="8448">
                    <c:v>20:48:00</c:v>
                  </c:pt>
                  <c:pt idx="8449">
                    <c:v>20:49:00</c:v>
                  </c:pt>
                  <c:pt idx="8450">
                    <c:v>20:50:00</c:v>
                  </c:pt>
                  <c:pt idx="8451">
                    <c:v>20:51:00</c:v>
                  </c:pt>
                  <c:pt idx="8452">
                    <c:v>20:52:00</c:v>
                  </c:pt>
                  <c:pt idx="8453">
                    <c:v>20:53:00</c:v>
                  </c:pt>
                  <c:pt idx="8454">
                    <c:v>20:54:00</c:v>
                  </c:pt>
                  <c:pt idx="8455">
                    <c:v>20:55:00</c:v>
                  </c:pt>
                  <c:pt idx="8456">
                    <c:v>20:56:00</c:v>
                  </c:pt>
                  <c:pt idx="8457">
                    <c:v>20:57:00</c:v>
                  </c:pt>
                  <c:pt idx="8458">
                    <c:v>20:58:00</c:v>
                  </c:pt>
                  <c:pt idx="8459">
                    <c:v>20:59:00</c:v>
                  </c:pt>
                  <c:pt idx="8460">
                    <c:v>21:00:00</c:v>
                  </c:pt>
                  <c:pt idx="8461">
                    <c:v>21:01:00</c:v>
                  </c:pt>
                  <c:pt idx="8462">
                    <c:v>21:02:00</c:v>
                  </c:pt>
                  <c:pt idx="8463">
                    <c:v>21:03:00</c:v>
                  </c:pt>
                  <c:pt idx="8464">
                    <c:v>21:04:00</c:v>
                  </c:pt>
                  <c:pt idx="8465">
                    <c:v>21:05:00</c:v>
                  </c:pt>
                  <c:pt idx="8466">
                    <c:v>21:06:00</c:v>
                  </c:pt>
                  <c:pt idx="8467">
                    <c:v>21:07:00</c:v>
                  </c:pt>
                  <c:pt idx="8468">
                    <c:v>21:08:00</c:v>
                  </c:pt>
                  <c:pt idx="8469">
                    <c:v>21:09:00</c:v>
                  </c:pt>
                  <c:pt idx="8470">
                    <c:v>21:10:00</c:v>
                  </c:pt>
                  <c:pt idx="8471">
                    <c:v>21:11:00</c:v>
                  </c:pt>
                  <c:pt idx="8472">
                    <c:v>21:12:00</c:v>
                  </c:pt>
                  <c:pt idx="8473">
                    <c:v>21:13:00</c:v>
                  </c:pt>
                  <c:pt idx="8474">
                    <c:v>21:14:00</c:v>
                  </c:pt>
                  <c:pt idx="8475">
                    <c:v>21:15:00</c:v>
                  </c:pt>
                  <c:pt idx="8476">
                    <c:v>21:16:00</c:v>
                  </c:pt>
                  <c:pt idx="8477">
                    <c:v>21:17:00</c:v>
                  </c:pt>
                  <c:pt idx="8478">
                    <c:v>21:18:00</c:v>
                  </c:pt>
                  <c:pt idx="8479">
                    <c:v>21:19:00</c:v>
                  </c:pt>
                  <c:pt idx="8480">
                    <c:v>21:20:00</c:v>
                  </c:pt>
                  <c:pt idx="8481">
                    <c:v>21:21:00</c:v>
                  </c:pt>
                  <c:pt idx="8482">
                    <c:v>21:22:00</c:v>
                  </c:pt>
                  <c:pt idx="8483">
                    <c:v>21:23:00</c:v>
                  </c:pt>
                  <c:pt idx="8484">
                    <c:v>21:24:00</c:v>
                  </c:pt>
                  <c:pt idx="8485">
                    <c:v>21:25:00</c:v>
                  </c:pt>
                  <c:pt idx="8486">
                    <c:v>21:26:00</c:v>
                  </c:pt>
                  <c:pt idx="8487">
                    <c:v>21:27:00</c:v>
                  </c:pt>
                  <c:pt idx="8488">
                    <c:v>21:28:00</c:v>
                  </c:pt>
                  <c:pt idx="8489">
                    <c:v>21:29:00</c:v>
                  </c:pt>
                  <c:pt idx="8490">
                    <c:v>21:30:00</c:v>
                  </c:pt>
                  <c:pt idx="8491">
                    <c:v>21:31:00</c:v>
                  </c:pt>
                  <c:pt idx="8492">
                    <c:v>21:32:00</c:v>
                  </c:pt>
                  <c:pt idx="8493">
                    <c:v>21:33:00</c:v>
                  </c:pt>
                  <c:pt idx="8494">
                    <c:v>21:34:00</c:v>
                  </c:pt>
                  <c:pt idx="8495">
                    <c:v>21:35:00</c:v>
                  </c:pt>
                  <c:pt idx="8496">
                    <c:v>21:36:00</c:v>
                  </c:pt>
                  <c:pt idx="8497">
                    <c:v>21:37:00</c:v>
                  </c:pt>
                  <c:pt idx="8498">
                    <c:v>21:38:00</c:v>
                  </c:pt>
                  <c:pt idx="8499">
                    <c:v>21:39:00</c:v>
                  </c:pt>
                  <c:pt idx="8500">
                    <c:v>21:40:00</c:v>
                  </c:pt>
                  <c:pt idx="8501">
                    <c:v>21:41:00</c:v>
                  </c:pt>
                  <c:pt idx="8502">
                    <c:v>21:42:00</c:v>
                  </c:pt>
                  <c:pt idx="8503">
                    <c:v>21:43:00</c:v>
                  </c:pt>
                  <c:pt idx="8504">
                    <c:v>21:44:00</c:v>
                  </c:pt>
                  <c:pt idx="8505">
                    <c:v>21:45:00</c:v>
                  </c:pt>
                  <c:pt idx="8506">
                    <c:v>21:46:00</c:v>
                  </c:pt>
                  <c:pt idx="8507">
                    <c:v>21:47:00</c:v>
                  </c:pt>
                  <c:pt idx="8508">
                    <c:v>21:48:00</c:v>
                  </c:pt>
                  <c:pt idx="8509">
                    <c:v>21:49:00</c:v>
                  </c:pt>
                  <c:pt idx="8510">
                    <c:v>21:50:00</c:v>
                  </c:pt>
                  <c:pt idx="8511">
                    <c:v>21:51:00</c:v>
                  </c:pt>
                  <c:pt idx="8512">
                    <c:v>21:52:00</c:v>
                  </c:pt>
                  <c:pt idx="8513">
                    <c:v>21:53:00</c:v>
                  </c:pt>
                  <c:pt idx="8514">
                    <c:v>21:54:00</c:v>
                  </c:pt>
                  <c:pt idx="8515">
                    <c:v>21:55:00</c:v>
                  </c:pt>
                  <c:pt idx="8516">
                    <c:v>21:56:00</c:v>
                  </c:pt>
                  <c:pt idx="8517">
                    <c:v>21:57:00</c:v>
                  </c:pt>
                  <c:pt idx="8518">
                    <c:v>21:58:00</c:v>
                  </c:pt>
                  <c:pt idx="8519">
                    <c:v>21:59:00</c:v>
                  </c:pt>
                  <c:pt idx="8520">
                    <c:v>22:00:00</c:v>
                  </c:pt>
                  <c:pt idx="8521">
                    <c:v>22:01:00</c:v>
                  </c:pt>
                  <c:pt idx="8522">
                    <c:v>22:02:00</c:v>
                  </c:pt>
                  <c:pt idx="8523">
                    <c:v>22:03:00</c:v>
                  </c:pt>
                  <c:pt idx="8524">
                    <c:v>22:04:00</c:v>
                  </c:pt>
                  <c:pt idx="8525">
                    <c:v>22:05:00</c:v>
                  </c:pt>
                  <c:pt idx="8526">
                    <c:v>22:06:00</c:v>
                  </c:pt>
                  <c:pt idx="8527">
                    <c:v>22:07:00</c:v>
                  </c:pt>
                  <c:pt idx="8528">
                    <c:v>22:08:00</c:v>
                  </c:pt>
                  <c:pt idx="8529">
                    <c:v>22:09:00</c:v>
                  </c:pt>
                  <c:pt idx="8530">
                    <c:v>22:10:00</c:v>
                  </c:pt>
                  <c:pt idx="8531">
                    <c:v>22:11:00</c:v>
                  </c:pt>
                  <c:pt idx="8532">
                    <c:v>22:12:00</c:v>
                  </c:pt>
                  <c:pt idx="8533">
                    <c:v>22:13:00</c:v>
                  </c:pt>
                  <c:pt idx="8534">
                    <c:v>22:14:00</c:v>
                  </c:pt>
                  <c:pt idx="8535">
                    <c:v>22:15:00</c:v>
                  </c:pt>
                  <c:pt idx="8536">
                    <c:v>22:16:00</c:v>
                  </c:pt>
                  <c:pt idx="8537">
                    <c:v>22:17:00</c:v>
                  </c:pt>
                  <c:pt idx="8538">
                    <c:v>22:18:00</c:v>
                  </c:pt>
                  <c:pt idx="8539">
                    <c:v>22:19:00</c:v>
                  </c:pt>
                  <c:pt idx="8540">
                    <c:v>22:20:00</c:v>
                  </c:pt>
                  <c:pt idx="8541">
                    <c:v>22:21:00</c:v>
                  </c:pt>
                  <c:pt idx="8542">
                    <c:v>22:22:00</c:v>
                  </c:pt>
                  <c:pt idx="8543">
                    <c:v>22:23:00</c:v>
                  </c:pt>
                  <c:pt idx="8544">
                    <c:v>22:24:00</c:v>
                  </c:pt>
                  <c:pt idx="8545">
                    <c:v>22:25:00</c:v>
                  </c:pt>
                  <c:pt idx="8546">
                    <c:v>22:26:00</c:v>
                  </c:pt>
                  <c:pt idx="8547">
                    <c:v>22:27:00</c:v>
                  </c:pt>
                  <c:pt idx="8548">
                    <c:v>22:28:00</c:v>
                  </c:pt>
                  <c:pt idx="8549">
                    <c:v>22:29:00</c:v>
                  </c:pt>
                  <c:pt idx="8550">
                    <c:v>22:30:00</c:v>
                  </c:pt>
                  <c:pt idx="8551">
                    <c:v>22:31:00</c:v>
                  </c:pt>
                  <c:pt idx="8552">
                    <c:v>22:32:00</c:v>
                  </c:pt>
                  <c:pt idx="8553">
                    <c:v>22:33:00</c:v>
                  </c:pt>
                  <c:pt idx="8554">
                    <c:v>22:34:00</c:v>
                  </c:pt>
                  <c:pt idx="8555">
                    <c:v>22:35:00</c:v>
                  </c:pt>
                  <c:pt idx="8556">
                    <c:v>22:36:00</c:v>
                  </c:pt>
                  <c:pt idx="8557">
                    <c:v>22:37:00</c:v>
                  </c:pt>
                  <c:pt idx="8558">
                    <c:v>22:38:00</c:v>
                  </c:pt>
                  <c:pt idx="8559">
                    <c:v>22:39:00</c:v>
                  </c:pt>
                  <c:pt idx="8560">
                    <c:v>22:40:00</c:v>
                  </c:pt>
                  <c:pt idx="8561">
                    <c:v>22:41:00</c:v>
                  </c:pt>
                  <c:pt idx="8562">
                    <c:v>22:42:00</c:v>
                  </c:pt>
                  <c:pt idx="8563">
                    <c:v>22:43:00</c:v>
                  </c:pt>
                  <c:pt idx="8564">
                    <c:v>22:44:00</c:v>
                  </c:pt>
                  <c:pt idx="8565">
                    <c:v>22:45:00</c:v>
                  </c:pt>
                  <c:pt idx="8566">
                    <c:v>22:46:00</c:v>
                  </c:pt>
                  <c:pt idx="8567">
                    <c:v>22:47:00</c:v>
                  </c:pt>
                  <c:pt idx="8568">
                    <c:v>22:48:00</c:v>
                  </c:pt>
                  <c:pt idx="8569">
                    <c:v>22:49:00</c:v>
                  </c:pt>
                  <c:pt idx="8570">
                    <c:v>22:50:00</c:v>
                  </c:pt>
                  <c:pt idx="8571">
                    <c:v>22:51:00</c:v>
                  </c:pt>
                  <c:pt idx="8572">
                    <c:v>22:52:00</c:v>
                  </c:pt>
                  <c:pt idx="8573">
                    <c:v>22:53:00</c:v>
                  </c:pt>
                  <c:pt idx="8574">
                    <c:v>22:54:00</c:v>
                  </c:pt>
                  <c:pt idx="8575">
                    <c:v>22:55:00</c:v>
                  </c:pt>
                  <c:pt idx="8576">
                    <c:v>22:56:00</c:v>
                  </c:pt>
                  <c:pt idx="8577">
                    <c:v>22:57:00</c:v>
                  </c:pt>
                  <c:pt idx="8578">
                    <c:v>22:58:00</c:v>
                  </c:pt>
                  <c:pt idx="8579">
                    <c:v>22:59:00</c:v>
                  </c:pt>
                  <c:pt idx="8580">
                    <c:v>23:00:00</c:v>
                  </c:pt>
                  <c:pt idx="8581">
                    <c:v>23:01:00</c:v>
                  </c:pt>
                  <c:pt idx="8582">
                    <c:v>23:02:00</c:v>
                  </c:pt>
                  <c:pt idx="8583">
                    <c:v>23:03:00</c:v>
                  </c:pt>
                  <c:pt idx="8584">
                    <c:v>23:04:00</c:v>
                  </c:pt>
                  <c:pt idx="8585">
                    <c:v>23:05:00</c:v>
                  </c:pt>
                  <c:pt idx="8586">
                    <c:v>23:06:00</c:v>
                  </c:pt>
                  <c:pt idx="8587">
                    <c:v>23:07:00</c:v>
                  </c:pt>
                  <c:pt idx="8588">
                    <c:v>23:08:00</c:v>
                  </c:pt>
                  <c:pt idx="8589">
                    <c:v>23:09:00</c:v>
                  </c:pt>
                  <c:pt idx="8590">
                    <c:v>23:10:00</c:v>
                  </c:pt>
                  <c:pt idx="8591">
                    <c:v>23:11:00</c:v>
                  </c:pt>
                  <c:pt idx="8592">
                    <c:v>23:12:00</c:v>
                  </c:pt>
                  <c:pt idx="8593">
                    <c:v>23:13:00</c:v>
                  </c:pt>
                  <c:pt idx="8594">
                    <c:v>23:14:00</c:v>
                  </c:pt>
                  <c:pt idx="8595">
                    <c:v>23:15:00</c:v>
                  </c:pt>
                  <c:pt idx="8596">
                    <c:v>23:16:00</c:v>
                  </c:pt>
                  <c:pt idx="8597">
                    <c:v>23:17:00</c:v>
                  </c:pt>
                  <c:pt idx="8598">
                    <c:v>23:18:00</c:v>
                  </c:pt>
                  <c:pt idx="8599">
                    <c:v>23:19:00</c:v>
                  </c:pt>
                  <c:pt idx="8600">
                    <c:v>23:20:00</c:v>
                  </c:pt>
                  <c:pt idx="8601">
                    <c:v>23:21:00</c:v>
                  </c:pt>
                  <c:pt idx="8602">
                    <c:v>23:22:00</c:v>
                  </c:pt>
                  <c:pt idx="8603">
                    <c:v>23:23:00</c:v>
                  </c:pt>
                  <c:pt idx="8604">
                    <c:v>23:24:00</c:v>
                  </c:pt>
                  <c:pt idx="8605">
                    <c:v>23:25:00</c:v>
                  </c:pt>
                  <c:pt idx="8606">
                    <c:v>23:26:00</c:v>
                  </c:pt>
                  <c:pt idx="8607">
                    <c:v>23:27:00</c:v>
                  </c:pt>
                  <c:pt idx="8608">
                    <c:v>23:28:00</c:v>
                  </c:pt>
                  <c:pt idx="8609">
                    <c:v>23:29:00</c:v>
                  </c:pt>
                  <c:pt idx="8610">
                    <c:v>23:30:00</c:v>
                  </c:pt>
                  <c:pt idx="8611">
                    <c:v>23:31:00</c:v>
                  </c:pt>
                  <c:pt idx="8612">
                    <c:v>23:32:00</c:v>
                  </c:pt>
                  <c:pt idx="8613">
                    <c:v>23:33:00</c:v>
                  </c:pt>
                  <c:pt idx="8614">
                    <c:v>23:34:00</c:v>
                  </c:pt>
                  <c:pt idx="8615">
                    <c:v>23:35:00</c:v>
                  </c:pt>
                  <c:pt idx="8616">
                    <c:v>23:36:00</c:v>
                  </c:pt>
                  <c:pt idx="8617">
                    <c:v>23:37:00</c:v>
                  </c:pt>
                  <c:pt idx="8618">
                    <c:v>23:38:00</c:v>
                  </c:pt>
                  <c:pt idx="8619">
                    <c:v>23:39:00</c:v>
                  </c:pt>
                  <c:pt idx="8620">
                    <c:v>23:40:00</c:v>
                  </c:pt>
                  <c:pt idx="8621">
                    <c:v>23:41:00</c:v>
                  </c:pt>
                  <c:pt idx="8622">
                    <c:v>23:42:00</c:v>
                  </c:pt>
                  <c:pt idx="8623">
                    <c:v>23:43:00</c:v>
                  </c:pt>
                  <c:pt idx="8624">
                    <c:v>23:44:00</c:v>
                  </c:pt>
                  <c:pt idx="8625">
                    <c:v>23:45:00</c:v>
                  </c:pt>
                  <c:pt idx="8626">
                    <c:v>23:46:00</c:v>
                  </c:pt>
                  <c:pt idx="8627">
                    <c:v>23:47:00</c:v>
                  </c:pt>
                  <c:pt idx="8628">
                    <c:v>23:48:00</c:v>
                  </c:pt>
                  <c:pt idx="8629">
                    <c:v>23:49:00</c:v>
                  </c:pt>
                  <c:pt idx="8630">
                    <c:v>23:50:00</c:v>
                  </c:pt>
                  <c:pt idx="8631">
                    <c:v>23:51:00</c:v>
                  </c:pt>
                  <c:pt idx="8632">
                    <c:v>23:52:00</c:v>
                  </c:pt>
                  <c:pt idx="8633">
                    <c:v>23:53:00</c:v>
                  </c:pt>
                  <c:pt idx="8634">
                    <c:v>23:54:00</c:v>
                  </c:pt>
                  <c:pt idx="8635">
                    <c:v>23:55:00</c:v>
                  </c:pt>
                  <c:pt idx="8636">
                    <c:v>23:56:00</c:v>
                  </c:pt>
                  <c:pt idx="8637">
                    <c:v>23:57:00</c:v>
                  </c:pt>
                  <c:pt idx="8638">
                    <c:v>23:58:00</c:v>
                  </c:pt>
                  <c:pt idx="8639">
                    <c:v>23:59:00</c:v>
                  </c:pt>
                  <c:pt idx="8640">
                    <c:v>00:00:00</c:v>
                  </c:pt>
                  <c:pt idx="8641">
                    <c:v>00:01:00</c:v>
                  </c:pt>
                  <c:pt idx="8642">
                    <c:v>00:02:00</c:v>
                  </c:pt>
                  <c:pt idx="8643">
                    <c:v>00:03:00</c:v>
                  </c:pt>
                  <c:pt idx="8644">
                    <c:v>00:04:00</c:v>
                  </c:pt>
                  <c:pt idx="8645">
                    <c:v>00:05:00</c:v>
                  </c:pt>
                  <c:pt idx="8646">
                    <c:v>00:06:00</c:v>
                  </c:pt>
                  <c:pt idx="8647">
                    <c:v>00:07:00</c:v>
                  </c:pt>
                  <c:pt idx="8648">
                    <c:v>00:08:00</c:v>
                  </c:pt>
                  <c:pt idx="8649">
                    <c:v>00:09:00</c:v>
                  </c:pt>
                  <c:pt idx="8650">
                    <c:v>00:10:00</c:v>
                  </c:pt>
                  <c:pt idx="8651">
                    <c:v>00:11:00</c:v>
                  </c:pt>
                  <c:pt idx="8652">
                    <c:v>00:12:00</c:v>
                  </c:pt>
                  <c:pt idx="8653">
                    <c:v>00:13:00</c:v>
                  </c:pt>
                  <c:pt idx="8654">
                    <c:v>00:14:00</c:v>
                  </c:pt>
                  <c:pt idx="8655">
                    <c:v>00:15:00</c:v>
                  </c:pt>
                  <c:pt idx="8656">
                    <c:v>00:16:00</c:v>
                  </c:pt>
                  <c:pt idx="8657">
                    <c:v>00:17:00</c:v>
                  </c:pt>
                  <c:pt idx="8658">
                    <c:v>00:18:00</c:v>
                  </c:pt>
                  <c:pt idx="8659">
                    <c:v>00:19:00</c:v>
                  </c:pt>
                  <c:pt idx="8660">
                    <c:v>00:20:00</c:v>
                  </c:pt>
                  <c:pt idx="8661">
                    <c:v>00:21:00</c:v>
                  </c:pt>
                  <c:pt idx="8662">
                    <c:v>00:22:00</c:v>
                  </c:pt>
                  <c:pt idx="8663">
                    <c:v>00:23:00</c:v>
                  </c:pt>
                  <c:pt idx="8664">
                    <c:v>00:24:00</c:v>
                  </c:pt>
                  <c:pt idx="8665">
                    <c:v>00:25:00</c:v>
                  </c:pt>
                  <c:pt idx="8666">
                    <c:v>00:26:00</c:v>
                  </c:pt>
                  <c:pt idx="8667">
                    <c:v>00:27:00</c:v>
                  </c:pt>
                  <c:pt idx="8668">
                    <c:v>00:28:00</c:v>
                  </c:pt>
                  <c:pt idx="8669">
                    <c:v>00:29:00</c:v>
                  </c:pt>
                  <c:pt idx="8670">
                    <c:v>00:30:00</c:v>
                  </c:pt>
                  <c:pt idx="8671">
                    <c:v>00:31:00</c:v>
                  </c:pt>
                  <c:pt idx="8672">
                    <c:v>00:32:00</c:v>
                  </c:pt>
                  <c:pt idx="8673">
                    <c:v>00:33:00</c:v>
                  </c:pt>
                  <c:pt idx="8674">
                    <c:v>00:34:00</c:v>
                  </c:pt>
                  <c:pt idx="8675">
                    <c:v>00:35:00</c:v>
                  </c:pt>
                  <c:pt idx="8676">
                    <c:v>00:36:00</c:v>
                  </c:pt>
                  <c:pt idx="8677">
                    <c:v>00:37:00</c:v>
                  </c:pt>
                  <c:pt idx="8678">
                    <c:v>00:38:00</c:v>
                  </c:pt>
                  <c:pt idx="8679">
                    <c:v>00:39:00</c:v>
                  </c:pt>
                  <c:pt idx="8680">
                    <c:v>00:40:00</c:v>
                  </c:pt>
                  <c:pt idx="8681">
                    <c:v>00:41:00</c:v>
                  </c:pt>
                  <c:pt idx="8682">
                    <c:v>00:42:00</c:v>
                  </c:pt>
                  <c:pt idx="8683">
                    <c:v>00:43:00</c:v>
                  </c:pt>
                  <c:pt idx="8684">
                    <c:v>00:44:00</c:v>
                  </c:pt>
                  <c:pt idx="8685">
                    <c:v>00:45:00</c:v>
                  </c:pt>
                  <c:pt idx="8686">
                    <c:v>00:46:00</c:v>
                  </c:pt>
                  <c:pt idx="8687">
                    <c:v>00:47:00</c:v>
                  </c:pt>
                  <c:pt idx="8688">
                    <c:v>00:48:00</c:v>
                  </c:pt>
                  <c:pt idx="8689">
                    <c:v>00:49:00</c:v>
                  </c:pt>
                  <c:pt idx="8690">
                    <c:v>00:50:00</c:v>
                  </c:pt>
                  <c:pt idx="8691">
                    <c:v>00:51:00</c:v>
                  </c:pt>
                  <c:pt idx="8692">
                    <c:v>00:52:00</c:v>
                  </c:pt>
                  <c:pt idx="8693">
                    <c:v>00:53:00</c:v>
                  </c:pt>
                  <c:pt idx="8694">
                    <c:v>00:54:00</c:v>
                  </c:pt>
                  <c:pt idx="8695">
                    <c:v>00:55:00</c:v>
                  </c:pt>
                  <c:pt idx="8696">
                    <c:v>00:56:00</c:v>
                  </c:pt>
                  <c:pt idx="8697">
                    <c:v>00:57:00</c:v>
                  </c:pt>
                  <c:pt idx="8698">
                    <c:v>00:58:00</c:v>
                  </c:pt>
                  <c:pt idx="8699">
                    <c:v>00:59:00</c:v>
                  </c:pt>
                  <c:pt idx="8700">
                    <c:v>01:00:00</c:v>
                  </c:pt>
                  <c:pt idx="8701">
                    <c:v>01:01:00</c:v>
                  </c:pt>
                  <c:pt idx="8702">
                    <c:v>01:02:00</c:v>
                  </c:pt>
                  <c:pt idx="8703">
                    <c:v>01:03:00</c:v>
                  </c:pt>
                  <c:pt idx="8704">
                    <c:v>01:04:00</c:v>
                  </c:pt>
                  <c:pt idx="8705">
                    <c:v>01:05:00</c:v>
                  </c:pt>
                  <c:pt idx="8706">
                    <c:v>01:06:00</c:v>
                  </c:pt>
                  <c:pt idx="8707">
                    <c:v>01:07:00</c:v>
                  </c:pt>
                  <c:pt idx="8708">
                    <c:v>01:08:00</c:v>
                  </c:pt>
                  <c:pt idx="8709">
                    <c:v>01:09:00</c:v>
                  </c:pt>
                  <c:pt idx="8710">
                    <c:v>01:10:00</c:v>
                  </c:pt>
                  <c:pt idx="8711">
                    <c:v>01:11:00</c:v>
                  </c:pt>
                  <c:pt idx="8712">
                    <c:v>01:12:00</c:v>
                  </c:pt>
                  <c:pt idx="8713">
                    <c:v>01:13:00</c:v>
                  </c:pt>
                  <c:pt idx="8714">
                    <c:v>01:14:00</c:v>
                  </c:pt>
                  <c:pt idx="8715">
                    <c:v>01:15:00</c:v>
                  </c:pt>
                  <c:pt idx="8716">
                    <c:v>01:16:00</c:v>
                  </c:pt>
                  <c:pt idx="8717">
                    <c:v>01:17:00</c:v>
                  </c:pt>
                  <c:pt idx="8718">
                    <c:v>01:18:00</c:v>
                  </c:pt>
                  <c:pt idx="8719">
                    <c:v>01:19:00</c:v>
                  </c:pt>
                  <c:pt idx="8720">
                    <c:v>01:20:00</c:v>
                  </c:pt>
                  <c:pt idx="8721">
                    <c:v>01:21:00</c:v>
                  </c:pt>
                  <c:pt idx="8722">
                    <c:v>01:22:00</c:v>
                  </c:pt>
                  <c:pt idx="8723">
                    <c:v>01:23:00</c:v>
                  </c:pt>
                  <c:pt idx="8724">
                    <c:v>01:24:00</c:v>
                  </c:pt>
                  <c:pt idx="8725">
                    <c:v>01:25:00</c:v>
                  </c:pt>
                  <c:pt idx="8726">
                    <c:v>01:26:00</c:v>
                  </c:pt>
                  <c:pt idx="8727">
                    <c:v>01:27:00</c:v>
                  </c:pt>
                  <c:pt idx="8728">
                    <c:v>01:28:00</c:v>
                  </c:pt>
                  <c:pt idx="8729">
                    <c:v>01:29:00</c:v>
                  </c:pt>
                  <c:pt idx="8730">
                    <c:v>01:30:00</c:v>
                  </c:pt>
                  <c:pt idx="8731">
                    <c:v>01:31:00</c:v>
                  </c:pt>
                  <c:pt idx="8732">
                    <c:v>01:32:00</c:v>
                  </c:pt>
                  <c:pt idx="8733">
                    <c:v>01:33:00</c:v>
                  </c:pt>
                  <c:pt idx="8734">
                    <c:v>01:34:00</c:v>
                  </c:pt>
                  <c:pt idx="8735">
                    <c:v>01:35:00</c:v>
                  </c:pt>
                  <c:pt idx="8736">
                    <c:v>01:36:00</c:v>
                  </c:pt>
                  <c:pt idx="8737">
                    <c:v>01:37:00</c:v>
                  </c:pt>
                  <c:pt idx="8738">
                    <c:v>01:38:00</c:v>
                  </c:pt>
                  <c:pt idx="8739">
                    <c:v>01:39:00</c:v>
                  </c:pt>
                  <c:pt idx="8740">
                    <c:v>01:40:00</c:v>
                  </c:pt>
                  <c:pt idx="8741">
                    <c:v>01:41:00</c:v>
                  </c:pt>
                  <c:pt idx="8742">
                    <c:v>01:42:00</c:v>
                  </c:pt>
                  <c:pt idx="8743">
                    <c:v>01:43:00</c:v>
                  </c:pt>
                  <c:pt idx="8744">
                    <c:v>01:44:00</c:v>
                  </c:pt>
                  <c:pt idx="8745">
                    <c:v>01:45:00</c:v>
                  </c:pt>
                  <c:pt idx="8746">
                    <c:v>01:46:00</c:v>
                  </c:pt>
                  <c:pt idx="8747">
                    <c:v>01:47:00</c:v>
                  </c:pt>
                  <c:pt idx="8748">
                    <c:v>01:48:00</c:v>
                  </c:pt>
                  <c:pt idx="8749">
                    <c:v>01:49:00</c:v>
                  </c:pt>
                  <c:pt idx="8750">
                    <c:v>01:50:00</c:v>
                  </c:pt>
                  <c:pt idx="8751">
                    <c:v>01:51:00</c:v>
                  </c:pt>
                  <c:pt idx="8752">
                    <c:v>01:52:00</c:v>
                  </c:pt>
                  <c:pt idx="8753">
                    <c:v>01:53:00</c:v>
                  </c:pt>
                  <c:pt idx="8754">
                    <c:v>01:54:00</c:v>
                  </c:pt>
                  <c:pt idx="8755">
                    <c:v>01:55:00</c:v>
                  </c:pt>
                  <c:pt idx="8756">
                    <c:v>01:56:00</c:v>
                  </c:pt>
                  <c:pt idx="8757">
                    <c:v>01:57:00</c:v>
                  </c:pt>
                  <c:pt idx="8758">
                    <c:v>01:58:00</c:v>
                  </c:pt>
                  <c:pt idx="8759">
                    <c:v>01:59:00</c:v>
                  </c:pt>
                  <c:pt idx="8760">
                    <c:v>02:00:00</c:v>
                  </c:pt>
                  <c:pt idx="8761">
                    <c:v>02:01:00</c:v>
                  </c:pt>
                  <c:pt idx="8762">
                    <c:v>02:02:00</c:v>
                  </c:pt>
                  <c:pt idx="8763">
                    <c:v>02:03:00</c:v>
                  </c:pt>
                  <c:pt idx="8764">
                    <c:v>02:04:00</c:v>
                  </c:pt>
                  <c:pt idx="8765">
                    <c:v>02:05:00</c:v>
                  </c:pt>
                  <c:pt idx="8766">
                    <c:v>02:06:00</c:v>
                  </c:pt>
                  <c:pt idx="8767">
                    <c:v>02:07:00</c:v>
                  </c:pt>
                  <c:pt idx="8768">
                    <c:v>02:08:00</c:v>
                  </c:pt>
                  <c:pt idx="8769">
                    <c:v>02:09:00</c:v>
                  </c:pt>
                  <c:pt idx="8770">
                    <c:v>02:10:00</c:v>
                  </c:pt>
                  <c:pt idx="8771">
                    <c:v>02:11:00</c:v>
                  </c:pt>
                  <c:pt idx="8772">
                    <c:v>02:12:00</c:v>
                  </c:pt>
                  <c:pt idx="8773">
                    <c:v>02:13:00</c:v>
                  </c:pt>
                  <c:pt idx="8774">
                    <c:v>02:14:00</c:v>
                  </c:pt>
                  <c:pt idx="8775">
                    <c:v>02:15:00</c:v>
                  </c:pt>
                  <c:pt idx="8776">
                    <c:v>02:16:00</c:v>
                  </c:pt>
                  <c:pt idx="8777">
                    <c:v>02:17:00</c:v>
                  </c:pt>
                  <c:pt idx="8778">
                    <c:v>02:18:00</c:v>
                  </c:pt>
                  <c:pt idx="8779">
                    <c:v>02:19:00</c:v>
                  </c:pt>
                  <c:pt idx="8780">
                    <c:v>02:20:00</c:v>
                  </c:pt>
                  <c:pt idx="8781">
                    <c:v>02:21:00</c:v>
                  </c:pt>
                  <c:pt idx="8782">
                    <c:v>02:22:00</c:v>
                  </c:pt>
                  <c:pt idx="8783">
                    <c:v>02:23:00</c:v>
                  </c:pt>
                  <c:pt idx="8784">
                    <c:v>02:24:00</c:v>
                  </c:pt>
                  <c:pt idx="8785">
                    <c:v>02:25:00</c:v>
                  </c:pt>
                  <c:pt idx="8786">
                    <c:v>02:26:00</c:v>
                  </c:pt>
                  <c:pt idx="8787">
                    <c:v>02:27:00</c:v>
                  </c:pt>
                  <c:pt idx="8788">
                    <c:v>02:28:00</c:v>
                  </c:pt>
                  <c:pt idx="8789">
                    <c:v>02:29:00</c:v>
                  </c:pt>
                  <c:pt idx="8790">
                    <c:v>02:30:00</c:v>
                  </c:pt>
                  <c:pt idx="8791">
                    <c:v>02:31:00</c:v>
                  </c:pt>
                  <c:pt idx="8792">
                    <c:v>02:32:00</c:v>
                  </c:pt>
                  <c:pt idx="8793">
                    <c:v>02:33:00</c:v>
                  </c:pt>
                  <c:pt idx="8794">
                    <c:v>02:34:00</c:v>
                  </c:pt>
                  <c:pt idx="8795">
                    <c:v>02:35:00</c:v>
                  </c:pt>
                  <c:pt idx="8796">
                    <c:v>02:36:00</c:v>
                  </c:pt>
                  <c:pt idx="8797">
                    <c:v>02:37:00</c:v>
                  </c:pt>
                  <c:pt idx="8798">
                    <c:v>02:38:00</c:v>
                  </c:pt>
                  <c:pt idx="8799">
                    <c:v>02:39:00</c:v>
                  </c:pt>
                  <c:pt idx="8800">
                    <c:v>02:40:00</c:v>
                  </c:pt>
                  <c:pt idx="8801">
                    <c:v>02:41:00</c:v>
                  </c:pt>
                  <c:pt idx="8802">
                    <c:v>02:42:00</c:v>
                  </c:pt>
                  <c:pt idx="8803">
                    <c:v>02:43:00</c:v>
                  </c:pt>
                  <c:pt idx="8804">
                    <c:v>02:44:00</c:v>
                  </c:pt>
                  <c:pt idx="8805">
                    <c:v>02:45:00</c:v>
                  </c:pt>
                  <c:pt idx="8806">
                    <c:v>02:46:00</c:v>
                  </c:pt>
                  <c:pt idx="8807">
                    <c:v>02:47:00</c:v>
                  </c:pt>
                  <c:pt idx="8808">
                    <c:v>02:48:00</c:v>
                  </c:pt>
                  <c:pt idx="8809">
                    <c:v>02:49:00</c:v>
                  </c:pt>
                  <c:pt idx="8810">
                    <c:v>02:50:00</c:v>
                  </c:pt>
                  <c:pt idx="8811">
                    <c:v>02:51:00</c:v>
                  </c:pt>
                  <c:pt idx="8812">
                    <c:v>02:52:00</c:v>
                  </c:pt>
                  <c:pt idx="8813">
                    <c:v>02:53:00</c:v>
                  </c:pt>
                  <c:pt idx="8814">
                    <c:v>02:54:00</c:v>
                  </c:pt>
                  <c:pt idx="8815">
                    <c:v>02:55:00</c:v>
                  </c:pt>
                  <c:pt idx="8816">
                    <c:v>02:56:00</c:v>
                  </c:pt>
                  <c:pt idx="8817">
                    <c:v>02:57:00</c:v>
                  </c:pt>
                  <c:pt idx="8818">
                    <c:v>02:58:00</c:v>
                  </c:pt>
                  <c:pt idx="8819">
                    <c:v>02:59:00</c:v>
                  </c:pt>
                  <c:pt idx="8820">
                    <c:v>03:00:00</c:v>
                  </c:pt>
                  <c:pt idx="8821">
                    <c:v>03:01:00</c:v>
                  </c:pt>
                  <c:pt idx="8822">
                    <c:v>03:02:00</c:v>
                  </c:pt>
                  <c:pt idx="8823">
                    <c:v>03:03:00</c:v>
                  </c:pt>
                  <c:pt idx="8824">
                    <c:v>03:04:00</c:v>
                  </c:pt>
                  <c:pt idx="8825">
                    <c:v>03:05:00</c:v>
                  </c:pt>
                  <c:pt idx="8826">
                    <c:v>03:06:00</c:v>
                  </c:pt>
                  <c:pt idx="8827">
                    <c:v>03:07:00</c:v>
                  </c:pt>
                  <c:pt idx="8828">
                    <c:v>03:08:00</c:v>
                  </c:pt>
                  <c:pt idx="8829">
                    <c:v>03:09:00</c:v>
                  </c:pt>
                  <c:pt idx="8830">
                    <c:v>03:10:00</c:v>
                  </c:pt>
                  <c:pt idx="8831">
                    <c:v>03:11:00</c:v>
                  </c:pt>
                  <c:pt idx="8832">
                    <c:v>03:12:00</c:v>
                  </c:pt>
                  <c:pt idx="8833">
                    <c:v>03:13:00</c:v>
                  </c:pt>
                  <c:pt idx="8834">
                    <c:v>03:14:00</c:v>
                  </c:pt>
                  <c:pt idx="8835">
                    <c:v>03:15:00</c:v>
                  </c:pt>
                  <c:pt idx="8836">
                    <c:v>03:16:00</c:v>
                  </c:pt>
                  <c:pt idx="8837">
                    <c:v>03:17:00</c:v>
                  </c:pt>
                  <c:pt idx="8838">
                    <c:v>03:18:00</c:v>
                  </c:pt>
                  <c:pt idx="8839">
                    <c:v>03:19:00</c:v>
                  </c:pt>
                  <c:pt idx="8840">
                    <c:v>03:20:00</c:v>
                  </c:pt>
                  <c:pt idx="8841">
                    <c:v>03:21:00</c:v>
                  </c:pt>
                  <c:pt idx="8842">
                    <c:v>03:22:00</c:v>
                  </c:pt>
                  <c:pt idx="8843">
                    <c:v>03:23:00</c:v>
                  </c:pt>
                  <c:pt idx="8844">
                    <c:v>03:24:00</c:v>
                  </c:pt>
                  <c:pt idx="8845">
                    <c:v>03:25:00</c:v>
                  </c:pt>
                  <c:pt idx="8846">
                    <c:v>03:26:00</c:v>
                  </c:pt>
                  <c:pt idx="8847">
                    <c:v>03:27:00</c:v>
                  </c:pt>
                  <c:pt idx="8848">
                    <c:v>03:28:00</c:v>
                  </c:pt>
                  <c:pt idx="8849">
                    <c:v>03:29:00</c:v>
                  </c:pt>
                  <c:pt idx="8850">
                    <c:v>03:30:00</c:v>
                  </c:pt>
                  <c:pt idx="8851">
                    <c:v>03:31:00</c:v>
                  </c:pt>
                  <c:pt idx="8852">
                    <c:v>03:32:00</c:v>
                  </c:pt>
                  <c:pt idx="8853">
                    <c:v>03:33:00</c:v>
                  </c:pt>
                  <c:pt idx="8854">
                    <c:v>03:34:00</c:v>
                  </c:pt>
                  <c:pt idx="8855">
                    <c:v>03:35:00</c:v>
                  </c:pt>
                  <c:pt idx="8856">
                    <c:v>03:36:00</c:v>
                  </c:pt>
                  <c:pt idx="8857">
                    <c:v>03:37:00</c:v>
                  </c:pt>
                  <c:pt idx="8858">
                    <c:v>03:38:00</c:v>
                  </c:pt>
                  <c:pt idx="8859">
                    <c:v>03:39:00</c:v>
                  </c:pt>
                  <c:pt idx="8860">
                    <c:v>03:40:00</c:v>
                  </c:pt>
                  <c:pt idx="8861">
                    <c:v>03:41:00</c:v>
                  </c:pt>
                  <c:pt idx="8862">
                    <c:v>03:42:00</c:v>
                  </c:pt>
                  <c:pt idx="8863">
                    <c:v>03:43:00</c:v>
                  </c:pt>
                  <c:pt idx="8864">
                    <c:v>03:44:00</c:v>
                  </c:pt>
                  <c:pt idx="8865">
                    <c:v>03:45:00</c:v>
                  </c:pt>
                  <c:pt idx="8866">
                    <c:v>03:46:00</c:v>
                  </c:pt>
                  <c:pt idx="8867">
                    <c:v>03:47:00</c:v>
                  </c:pt>
                  <c:pt idx="8868">
                    <c:v>03:48:00</c:v>
                  </c:pt>
                  <c:pt idx="8869">
                    <c:v>03:49:00</c:v>
                  </c:pt>
                  <c:pt idx="8870">
                    <c:v>03:50:00</c:v>
                  </c:pt>
                  <c:pt idx="8871">
                    <c:v>03:51:00</c:v>
                  </c:pt>
                  <c:pt idx="8872">
                    <c:v>03:52:00</c:v>
                  </c:pt>
                  <c:pt idx="8873">
                    <c:v>03:53:00</c:v>
                  </c:pt>
                  <c:pt idx="8874">
                    <c:v>03:54:00</c:v>
                  </c:pt>
                  <c:pt idx="8875">
                    <c:v>03:55:00</c:v>
                  </c:pt>
                  <c:pt idx="8876">
                    <c:v>03:56:00</c:v>
                  </c:pt>
                  <c:pt idx="8877">
                    <c:v>03:57:00</c:v>
                  </c:pt>
                  <c:pt idx="8878">
                    <c:v>03:58:00</c:v>
                  </c:pt>
                  <c:pt idx="8879">
                    <c:v>03:59:00</c:v>
                  </c:pt>
                  <c:pt idx="8880">
                    <c:v>04:00:00</c:v>
                  </c:pt>
                  <c:pt idx="8881">
                    <c:v>04:01:00</c:v>
                  </c:pt>
                  <c:pt idx="8882">
                    <c:v>04:02:00</c:v>
                  </c:pt>
                  <c:pt idx="8883">
                    <c:v>04:03:00</c:v>
                  </c:pt>
                  <c:pt idx="8884">
                    <c:v>04:04:00</c:v>
                  </c:pt>
                  <c:pt idx="8885">
                    <c:v>04:05:00</c:v>
                  </c:pt>
                  <c:pt idx="8886">
                    <c:v>04:06:00</c:v>
                  </c:pt>
                  <c:pt idx="8887">
                    <c:v>04:07:00</c:v>
                  </c:pt>
                  <c:pt idx="8888">
                    <c:v>04:08:00</c:v>
                  </c:pt>
                  <c:pt idx="8889">
                    <c:v>04:09:00</c:v>
                  </c:pt>
                  <c:pt idx="8890">
                    <c:v>04:10:00</c:v>
                  </c:pt>
                  <c:pt idx="8891">
                    <c:v>04:11:00</c:v>
                  </c:pt>
                  <c:pt idx="8892">
                    <c:v>04:12:00</c:v>
                  </c:pt>
                  <c:pt idx="8893">
                    <c:v>04:13:00</c:v>
                  </c:pt>
                  <c:pt idx="8894">
                    <c:v>04:14:00</c:v>
                  </c:pt>
                  <c:pt idx="8895">
                    <c:v>04:15:00</c:v>
                  </c:pt>
                  <c:pt idx="8896">
                    <c:v>04:16:00</c:v>
                  </c:pt>
                  <c:pt idx="8897">
                    <c:v>04:17:00</c:v>
                  </c:pt>
                  <c:pt idx="8898">
                    <c:v>04:18:00</c:v>
                  </c:pt>
                  <c:pt idx="8899">
                    <c:v>04:19:00</c:v>
                  </c:pt>
                  <c:pt idx="8900">
                    <c:v>04:20:00</c:v>
                  </c:pt>
                  <c:pt idx="8901">
                    <c:v>04:21:00</c:v>
                  </c:pt>
                  <c:pt idx="8902">
                    <c:v>04:22:00</c:v>
                  </c:pt>
                  <c:pt idx="8903">
                    <c:v>04:23:00</c:v>
                  </c:pt>
                  <c:pt idx="8904">
                    <c:v>04:24:00</c:v>
                  </c:pt>
                  <c:pt idx="8905">
                    <c:v>04:25:00</c:v>
                  </c:pt>
                  <c:pt idx="8906">
                    <c:v>04:26:00</c:v>
                  </c:pt>
                  <c:pt idx="8907">
                    <c:v>04:27:00</c:v>
                  </c:pt>
                  <c:pt idx="8908">
                    <c:v>04:28:00</c:v>
                  </c:pt>
                  <c:pt idx="8909">
                    <c:v>04:29:00</c:v>
                  </c:pt>
                  <c:pt idx="8910">
                    <c:v>04:30:00</c:v>
                  </c:pt>
                  <c:pt idx="8911">
                    <c:v>04:31:00</c:v>
                  </c:pt>
                  <c:pt idx="8912">
                    <c:v>04:32:00</c:v>
                  </c:pt>
                  <c:pt idx="8913">
                    <c:v>04:33:00</c:v>
                  </c:pt>
                  <c:pt idx="8914">
                    <c:v>04:34:00</c:v>
                  </c:pt>
                  <c:pt idx="8915">
                    <c:v>04:35:00</c:v>
                  </c:pt>
                  <c:pt idx="8916">
                    <c:v>04:36:00</c:v>
                  </c:pt>
                  <c:pt idx="8917">
                    <c:v>04:37:00</c:v>
                  </c:pt>
                  <c:pt idx="8918">
                    <c:v>04:38:00</c:v>
                  </c:pt>
                  <c:pt idx="8919">
                    <c:v>04:39:00</c:v>
                  </c:pt>
                  <c:pt idx="8920">
                    <c:v>04:40:00</c:v>
                  </c:pt>
                  <c:pt idx="8921">
                    <c:v>04:41:00</c:v>
                  </c:pt>
                  <c:pt idx="8922">
                    <c:v>04:42:00</c:v>
                  </c:pt>
                  <c:pt idx="8923">
                    <c:v>04:43:00</c:v>
                  </c:pt>
                  <c:pt idx="8924">
                    <c:v>04:44:00</c:v>
                  </c:pt>
                  <c:pt idx="8925">
                    <c:v>04:45:00</c:v>
                  </c:pt>
                  <c:pt idx="8926">
                    <c:v>04:46:00</c:v>
                  </c:pt>
                  <c:pt idx="8927">
                    <c:v>04:47:00</c:v>
                  </c:pt>
                  <c:pt idx="8928">
                    <c:v>04:48:00</c:v>
                  </c:pt>
                  <c:pt idx="8929">
                    <c:v>04:49:00</c:v>
                  </c:pt>
                  <c:pt idx="8930">
                    <c:v>04:50:00</c:v>
                  </c:pt>
                  <c:pt idx="8931">
                    <c:v>04:51:00</c:v>
                  </c:pt>
                  <c:pt idx="8932">
                    <c:v>04:52:00</c:v>
                  </c:pt>
                  <c:pt idx="8933">
                    <c:v>04:53:00</c:v>
                  </c:pt>
                  <c:pt idx="8934">
                    <c:v>04:54:00</c:v>
                  </c:pt>
                  <c:pt idx="8935">
                    <c:v>04:55:00</c:v>
                  </c:pt>
                  <c:pt idx="8936">
                    <c:v>04:56:00</c:v>
                  </c:pt>
                  <c:pt idx="8937">
                    <c:v>04:57:00</c:v>
                  </c:pt>
                  <c:pt idx="8938">
                    <c:v>04:58:00</c:v>
                  </c:pt>
                  <c:pt idx="8939">
                    <c:v>04:59:00</c:v>
                  </c:pt>
                  <c:pt idx="8940">
                    <c:v>05:00:00</c:v>
                  </c:pt>
                  <c:pt idx="8941">
                    <c:v>05:01:00</c:v>
                  </c:pt>
                  <c:pt idx="8942">
                    <c:v>05:02:00</c:v>
                  </c:pt>
                  <c:pt idx="8943">
                    <c:v>05:03:00</c:v>
                  </c:pt>
                  <c:pt idx="8944">
                    <c:v>05:04:00</c:v>
                  </c:pt>
                  <c:pt idx="8945">
                    <c:v>05:05:00</c:v>
                  </c:pt>
                  <c:pt idx="8946">
                    <c:v>05:06:00</c:v>
                  </c:pt>
                  <c:pt idx="8947">
                    <c:v>05:07:00</c:v>
                  </c:pt>
                  <c:pt idx="8948">
                    <c:v>05:08:00</c:v>
                  </c:pt>
                  <c:pt idx="8949">
                    <c:v>05:09:00</c:v>
                  </c:pt>
                  <c:pt idx="8950">
                    <c:v>05:10:00</c:v>
                  </c:pt>
                  <c:pt idx="8951">
                    <c:v>05:11:00</c:v>
                  </c:pt>
                  <c:pt idx="8952">
                    <c:v>05:12:00</c:v>
                  </c:pt>
                  <c:pt idx="8953">
                    <c:v>05:13:00</c:v>
                  </c:pt>
                  <c:pt idx="8954">
                    <c:v>05:14:00</c:v>
                  </c:pt>
                  <c:pt idx="8955">
                    <c:v>05:15:00</c:v>
                  </c:pt>
                  <c:pt idx="8956">
                    <c:v>05:16:00</c:v>
                  </c:pt>
                  <c:pt idx="8957">
                    <c:v>05:17:00</c:v>
                  </c:pt>
                  <c:pt idx="8958">
                    <c:v>05:18:00</c:v>
                  </c:pt>
                  <c:pt idx="8959">
                    <c:v>05:19:00</c:v>
                  </c:pt>
                  <c:pt idx="8960">
                    <c:v>05:20:00</c:v>
                  </c:pt>
                  <c:pt idx="8961">
                    <c:v>05:21:00</c:v>
                  </c:pt>
                  <c:pt idx="8962">
                    <c:v>05:22:00</c:v>
                  </c:pt>
                  <c:pt idx="8963">
                    <c:v>05:23:00</c:v>
                  </c:pt>
                  <c:pt idx="8964">
                    <c:v>05:24:00</c:v>
                  </c:pt>
                  <c:pt idx="8965">
                    <c:v>05:25:00</c:v>
                  </c:pt>
                  <c:pt idx="8966">
                    <c:v>05:26:00</c:v>
                  </c:pt>
                  <c:pt idx="8967">
                    <c:v>05:27:00</c:v>
                  </c:pt>
                  <c:pt idx="8968">
                    <c:v>05:28:00</c:v>
                  </c:pt>
                  <c:pt idx="8969">
                    <c:v>05:29:00</c:v>
                  </c:pt>
                  <c:pt idx="8970">
                    <c:v>05:30:00</c:v>
                  </c:pt>
                  <c:pt idx="8971">
                    <c:v>05:31:00</c:v>
                  </c:pt>
                  <c:pt idx="8972">
                    <c:v>05:32:00</c:v>
                  </c:pt>
                  <c:pt idx="8973">
                    <c:v>05:33:00</c:v>
                  </c:pt>
                  <c:pt idx="8974">
                    <c:v>05:34:00</c:v>
                  </c:pt>
                  <c:pt idx="8975">
                    <c:v>05:35:00</c:v>
                  </c:pt>
                  <c:pt idx="8976">
                    <c:v>05:36:00</c:v>
                  </c:pt>
                  <c:pt idx="8977">
                    <c:v>05:37:00</c:v>
                  </c:pt>
                  <c:pt idx="8978">
                    <c:v>05:38:00</c:v>
                  </c:pt>
                  <c:pt idx="8979">
                    <c:v>05:39:00</c:v>
                  </c:pt>
                  <c:pt idx="8980">
                    <c:v>05:40:00</c:v>
                  </c:pt>
                  <c:pt idx="8981">
                    <c:v>05:41:00</c:v>
                  </c:pt>
                  <c:pt idx="8982">
                    <c:v>05:42:00</c:v>
                  </c:pt>
                  <c:pt idx="8983">
                    <c:v>05:43:00</c:v>
                  </c:pt>
                  <c:pt idx="8984">
                    <c:v>05:44:00</c:v>
                  </c:pt>
                  <c:pt idx="8985">
                    <c:v>05:45:00</c:v>
                  </c:pt>
                  <c:pt idx="8986">
                    <c:v>05:46:00</c:v>
                  </c:pt>
                  <c:pt idx="8987">
                    <c:v>05:47:00</c:v>
                  </c:pt>
                  <c:pt idx="8988">
                    <c:v>05:48:00</c:v>
                  </c:pt>
                  <c:pt idx="8989">
                    <c:v>05:49:00</c:v>
                  </c:pt>
                  <c:pt idx="8990">
                    <c:v>05:50:00</c:v>
                  </c:pt>
                  <c:pt idx="8991">
                    <c:v>05:51:00</c:v>
                  </c:pt>
                  <c:pt idx="8992">
                    <c:v>05:52:00</c:v>
                  </c:pt>
                  <c:pt idx="8993">
                    <c:v>05:53:00</c:v>
                  </c:pt>
                  <c:pt idx="8994">
                    <c:v>05:54:00</c:v>
                  </c:pt>
                  <c:pt idx="8995">
                    <c:v>05:55:00</c:v>
                  </c:pt>
                  <c:pt idx="8996">
                    <c:v>05:56:00</c:v>
                  </c:pt>
                  <c:pt idx="8997">
                    <c:v>05:57:00</c:v>
                  </c:pt>
                  <c:pt idx="8998">
                    <c:v>05:58:00</c:v>
                  </c:pt>
                  <c:pt idx="8999">
                    <c:v>05:59:00</c:v>
                  </c:pt>
                  <c:pt idx="9000">
                    <c:v>06:00:00</c:v>
                  </c:pt>
                  <c:pt idx="9001">
                    <c:v>06:01:00</c:v>
                  </c:pt>
                  <c:pt idx="9002">
                    <c:v>06:02:00</c:v>
                  </c:pt>
                  <c:pt idx="9003">
                    <c:v>06:03:00</c:v>
                  </c:pt>
                  <c:pt idx="9004">
                    <c:v>06:04:00</c:v>
                  </c:pt>
                  <c:pt idx="9005">
                    <c:v>06:05:00</c:v>
                  </c:pt>
                  <c:pt idx="9006">
                    <c:v>06:06:00</c:v>
                  </c:pt>
                  <c:pt idx="9007">
                    <c:v>06:07:00</c:v>
                  </c:pt>
                  <c:pt idx="9008">
                    <c:v>06:08:00</c:v>
                  </c:pt>
                  <c:pt idx="9009">
                    <c:v>06:09:00</c:v>
                  </c:pt>
                  <c:pt idx="9010">
                    <c:v>06:10:00</c:v>
                  </c:pt>
                  <c:pt idx="9011">
                    <c:v>06:11:00</c:v>
                  </c:pt>
                  <c:pt idx="9012">
                    <c:v>06:12:00</c:v>
                  </c:pt>
                  <c:pt idx="9013">
                    <c:v>06:13:00</c:v>
                  </c:pt>
                  <c:pt idx="9014">
                    <c:v>06:14:00</c:v>
                  </c:pt>
                  <c:pt idx="9015">
                    <c:v>06:15:00</c:v>
                  </c:pt>
                  <c:pt idx="9016">
                    <c:v>06:16:00</c:v>
                  </c:pt>
                  <c:pt idx="9017">
                    <c:v>06:17:00</c:v>
                  </c:pt>
                  <c:pt idx="9018">
                    <c:v>06:18:00</c:v>
                  </c:pt>
                  <c:pt idx="9019">
                    <c:v>06:19:00</c:v>
                  </c:pt>
                  <c:pt idx="9020">
                    <c:v>06:20:00</c:v>
                  </c:pt>
                  <c:pt idx="9021">
                    <c:v>06:21:00</c:v>
                  </c:pt>
                  <c:pt idx="9022">
                    <c:v>06:22:00</c:v>
                  </c:pt>
                  <c:pt idx="9023">
                    <c:v>06:23:00</c:v>
                  </c:pt>
                  <c:pt idx="9024">
                    <c:v>06:24:00</c:v>
                  </c:pt>
                  <c:pt idx="9025">
                    <c:v>06:25:00</c:v>
                  </c:pt>
                  <c:pt idx="9026">
                    <c:v>06:26:00</c:v>
                  </c:pt>
                  <c:pt idx="9027">
                    <c:v>06:27:00</c:v>
                  </c:pt>
                  <c:pt idx="9028">
                    <c:v>06:28:00</c:v>
                  </c:pt>
                  <c:pt idx="9029">
                    <c:v>06:29:00</c:v>
                  </c:pt>
                  <c:pt idx="9030">
                    <c:v>06:30:00</c:v>
                  </c:pt>
                  <c:pt idx="9031">
                    <c:v>06:31:00</c:v>
                  </c:pt>
                  <c:pt idx="9032">
                    <c:v>06:32:00</c:v>
                  </c:pt>
                  <c:pt idx="9033">
                    <c:v>06:33:00</c:v>
                  </c:pt>
                  <c:pt idx="9034">
                    <c:v>06:34:00</c:v>
                  </c:pt>
                  <c:pt idx="9035">
                    <c:v>06:35:00</c:v>
                  </c:pt>
                  <c:pt idx="9036">
                    <c:v>06:36:00</c:v>
                  </c:pt>
                  <c:pt idx="9037">
                    <c:v>06:37:00</c:v>
                  </c:pt>
                  <c:pt idx="9038">
                    <c:v>06:38:00</c:v>
                  </c:pt>
                  <c:pt idx="9039">
                    <c:v>06:39:00</c:v>
                  </c:pt>
                  <c:pt idx="9040">
                    <c:v>06:40:00</c:v>
                  </c:pt>
                  <c:pt idx="9041">
                    <c:v>06:41:00</c:v>
                  </c:pt>
                  <c:pt idx="9042">
                    <c:v>06:42:00</c:v>
                  </c:pt>
                  <c:pt idx="9043">
                    <c:v>06:43:00</c:v>
                  </c:pt>
                  <c:pt idx="9044">
                    <c:v>06:44:00</c:v>
                  </c:pt>
                  <c:pt idx="9045">
                    <c:v>06:45:00</c:v>
                  </c:pt>
                  <c:pt idx="9046">
                    <c:v>06:46:00</c:v>
                  </c:pt>
                  <c:pt idx="9047">
                    <c:v>06:47:00</c:v>
                  </c:pt>
                  <c:pt idx="9048">
                    <c:v>06:48:00</c:v>
                  </c:pt>
                  <c:pt idx="9049">
                    <c:v>06:49:00</c:v>
                  </c:pt>
                  <c:pt idx="9050">
                    <c:v>06:50:00</c:v>
                  </c:pt>
                  <c:pt idx="9051">
                    <c:v>06:51:00</c:v>
                  </c:pt>
                  <c:pt idx="9052">
                    <c:v>06:52:00</c:v>
                  </c:pt>
                  <c:pt idx="9053">
                    <c:v>06:53:00</c:v>
                  </c:pt>
                  <c:pt idx="9054">
                    <c:v>06:54:00</c:v>
                  </c:pt>
                  <c:pt idx="9055">
                    <c:v>06:55:00</c:v>
                  </c:pt>
                  <c:pt idx="9056">
                    <c:v>06:56:00</c:v>
                  </c:pt>
                  <c:pt idx="9057">
                    <c:v>06:57:00</c:v>
                  </c:pt>
                  <c:pt idx="9058">
                    <c:v>06:58:00</c:v>
                  </c:pt>
                  <c:pt idx="9059">
                    <c:v>06:59:00</c:v>
                  </c:pt>
                  <c:pt idx="9060">
                    <c:v>07:00:00</c:v>
                  </c:pt>
                  <c:pt idx="9061">
                    <c:v>07:01:00</c:v>
                  </c:pt>
                  <c:pt idx="9062">
                    <c:v>07:02:00</c:v>
                  </c:pt>
                  <c:pt idx="9063">
                    <c:v>07:03:00</c:v>
                  </c:pt>
                  <c:pt idx="9064">
                    <c:v>07:04:00</c:v>
                  </c:pt>
                  <c:pt idx="9065">
                    <c:v>07:05:00</c:v>
                  </c:pt>
                  <c:pt idx="9066">
                    <c:v>07:06:00</c:v>
                  </c:pt>
                  <c:pt idx="9067">
                    <c:v>07:07:00</c:v>
                  </c:pt>
                  <c:pt idx="9068">
                    <c:v>07:08:00</c:v>
                  </c:pt>
                  <c:pt idx="9069">
                    <c:v>07:09:00</c:v>
                  </c:pt>
                  <c:pt idx="9070">
                    <c:v>07:10:00</c:v>
                  </c:pt>
                  <c:pt idx="9071">
                    <c:v>07:11:00</c:v>
                  </c:pt>
                  <c:pt idx="9072">
                    <c:v>07:12:00</c:v>
                  </c:pt>
                  <c:pt idx="9073">
                    <c:v>07:13:00</c:v>
                  </c:pt>
                  <c:pt idx="9074">
                    <c:v>07:14:00</c:v>
                  </c:pt>
                  <c:pt idx="9075">
                    <c:v>07:15:00</c:v>
                  </c:pt>
                  <c:pt idx="9076">
                    <c:v>07:16:00</c:v>
                  </c:pt>
                  <c:pt idx="9077">
                    <c:v>07:17:00</c:v>
                  </c:pt>
                  <c:pt idx="9078">
                    <c:v>07:18:00</c:v>
                  </c:pt>
                  <c:pt idx="9079">
                    <c:v>07:19:00</c:v>
                  </c:pt>
                  <c:pt idx="9080">
                    <c:v>07:20:00</c:v>
                  </c:pt>
                  <c:pt idx="9081">
                    <c:v>07:21:00</c:v>
                  </c:pt>
                  <c:pt idx="9082">
                    <c:v>07:22:00</c:v>
                  </c:pt>
                  <c:pt idx="9083">
                    <c:v>07:23:00</c:v>
                  </c:pt>
                  <c:pt idx="9084">
                    <c:v>07:24:00</c:v>
                  </c:pt>
                  <c:pt idx="9085">
                    <c:v>07:25:00</c:v>
                  </c:pt>
                  <c:pt idx="9086">
                    <c:v>07:26:00</c:v>
                  </c:pt>
                  <c:pt idx="9087">
                    <c:v>07:27:00</c:v>
                  </c:pt>
                  <c:pt idx="9088">
                    <c:v>07:28:00</c:v>
                  </c:pt>
                  <c:pt idx="9089">
                    <c:v>07:29:00</c:v>
                  </c:pt>
                  <c:pt idx="9090">
                    <c:v>07:30:00</c:v>
                  </c:pt>
                  <c:pt idx="9091">
                    <c:v>07:31:00</c:v>
                  </c:pt>
                  <c:pt idx="9092">
                    <c:v>07:32:00</c:v>
                  </c:pt>
                  <c:pt idx="9093">
                    <c:v>07:33:00</c:v>
                  </c:pt>
                  <c:pt idx="9094">
                    <c:v>07:34:00</c:v>
                  </c:pt>
                  <c:pt idx="9095">
                    <c:v>07:35:00</c:v>
                  </c:pt>
                  <c:pt idx="9096">
                    <c:v>07:36:00</c:v>
                  </c:pt>
                  <c:pt idx="9097">
                    <c:v>07:37:00</c:v>
                  </c:pt>
                  <c:pt idx="9098">
                    <c:v>07:38:00</c:v>
                  </c:pt>
                  <c:pt idx="9099">
                    <c:v>07:39:00</c:v>
                  </c:pt>
                  <c:pt idx="9100">
                    <c:v>07:40:00</c:v>
                  </c:pt>
                  <c:pt idx="9101">
                    <c:v>07:41:00</c:v>
                  </c:pt>
                  <c:pt idx="9102">
                    <c:v>07:42:00</c:v>
                  </c:pt>
                  <c:pt idx="9103">
                    <c:v>07:43:00</c:v>
                  </c:pt>
                  <c:pt idx="9104">
                    <c:v>07:44:00</c:v>
                  </c:pt>
                  <c:pt idx="9105">
                    <c:v>07:45:00</c:v>
                  </c:pt>
                  <c:pt idx="9106">
                    <c:v>07:46:00</c:v>
                  </c:pt>
                  <c:pt idx="9107">
                    <c:v>07:47:00</c:v>
                  </c:pt>
                  <c:pt idx="9108">
                    <c:v>07:48:00</c:v>
                  </c:pt>
                  <c:pt idx="9109">
                    <c:v>07:49:00</c:v>
                  </c:pt>
                  <c:pt idx="9110">
                    <c:v>07:50:00</c:v>
                  </c:pt>
                  <c:pt idx="9111">
                    <c:v>07:51:00</c:v>
                  </c:pt>
                  <c:pt idx="9112">
                    <c:v>07:52:00</c:v>
                  </c:pt>
                  <c:pt idx="9113">
                    <c:v>07:53:00</c:v>
                  </c:pt>
                  <c:pt idx="9114">
                    <c:v>07:54:00</c:v>
                  </c:pt>
                  <c:pt idx="9115">
                    <c:v>07:55:00</c:v>
                  </c:pt>
                  <c:pt idx="9116">
                    <c:v>07:56:00</c:v>
                  </c:pt>
                  <c:pt idx="9117">
                    <c:v>07:57:00</c:v>
                  </c:pt>
                  <c:pt idx="9118">
                    <c:v>07:58:00</c:v>
                  </c:pt>
                  <c:pt idx="9119">
                    <c:v>07:59:00</c:v>
                  </c:pt>
                  <c:pt idx="9120">
                    <c:v>08:00:00</c:v>
                  </c:pt>
                  <c:pt idx="9121">
                    <c:v>08:01:00</c:v>
                  </c:pt>
                  <c:pt idx="9122">
                    <c:v>08:02:00</c:v>
                  </c:pt>
                  <c:pt idx="9123">
                    <c:v>08:03:00</c:v>
                  </c:pt>
                  <c:pt idx="9124">
                    <c:v>08:04:00</c:v>
                  </c:pt>
                  <c:pt idx="9125">
                    <c:v>08:05:00</c:v>
                  </c:pt>
                  <c:pt idx="9126">
                    <c:v>08:06:00</c:v>
                  </c:pt>
                  <c:pt idx="9127">
                    <c:v>08:07:00</c:v>
                  </c:pt>
                  <c:pt idx="9128">
                    <c:v>08:08:00</c:v>
                  </c:pt>
                  <c:pt idx="9129">
                    <c:v>08:09:00</c:v>
                  </c:pt>
                  <c:pt idx="9130">
                    <c:v>08:10:00</c:v>
                  </c:pt>
                  <c:pt idx="9131">
                    <c:v>08:11:00</c:v>
                  </c:pt>
                  <c:pt idx="9132">
                    <c:v>08:12:00</c:v>
                  </c:pt>
                  <c:pt idx="9133">
                    <c:v>08:13:00</c:v>
                  </c:pt>
                  <c:pt idx="9134">
                    <c:v>08:14:00</c:v>
                  </c:pt>
                  <c:pt idx="9135">
                    <c:v>08:15:00</c:v>
                  </c:pt>
                  <c:pt idx="9136">
                    <c:v>08:16:00</c:v>
                  </c:pt>
                  <c:pt idx="9137">
                    <c:v>08:17:00</c:v>
                  </c:pt>
                  <c:pt idx="9138">
                    <c:v>08:18:00</c:v>
                  </c:pt>
                  <c:pt idx="9139">
                    <c:v>08:19:00</c:v>
                  </c:pt>
                  <c:pt idx="9140">
                    <c:v>08:20:00</c:v>
                  </c:pt>
                  <c:pt idx="9141">
                    <c:v>08:21:00</c:v>
                  </c:pt>
                  <c:pt idx="9142">
                    <c:v>08:22:00</c:v>
                  </c:pt>
                  <c:pt idx="9143">
                    <c:v>08:23:00</c:v>
                  </c:pt>
                  <c:pt idx="9144">
                    <c:v>08:24:00</c:v>
                  </c:pt>
                  <c:pt idx="9145">
                    <c:v>08:25:00</c:v>
                  </c:pt>
                  <c:pt idx="9146">
                    <c:v>08:26:00</c:v>
                  </c:pt>
                  <c:pt idx="9147">
                    <c:v>08:27:00</c:v>
                  </c:pt>
                  <c:pt idx="9148">
                    <c:v>08:28:00</c:v>
                  </c:pt>
                  <c:pt idx="9149">
                    <c:v>08:29:00</c:v>
                  </c:pt>
                  <c:pt idx="9150">
                    <c:v>08:30:00</c:v>
                  </c:pt>
                  <c:pt idx="9151">
                    <c:v>08:31:00</c:v>
                  </c:pt>
                  <c:pt idx="9152">
                    <c:v>08:32:00</c:v>
                  </c:pt>
                  <c:pt idx="9153">
                    <c:v>08:33:00</c:v>
                  </c:pt>
                  <c:pt idx="9154">
                    <c:v>08:34:00</c:v>
                  </c:pt>
                  <c:pt idx="9155">
                    <c:v>08:35:00</c:v>
                  </c:pt>
                  <c:pt idx="9156">
                    <c:v>08:36:00</c:v>
                  </c:pt>
                  <c:pt idx="9157">
                    <c:v>08:37:00</c:v>
                  </c:pt>
                  <c:pt idx="9158">
                    <c:v>08:38:00</c:v>
                  </c:pt>
                  <c:pt idx="9159">
                    <c:v>08:39:00</c:v>
                  </c:pt>
                  <c:pt idx="9160">
                    <c:v>08:40:00</c:v>
                  </c:pt>
                  <c:pt idx="9161">
                    <c:v>08:41:00</c:v>
                  </c:pt>
                  <c:pt idx="9162">
                    <c:v>08:42:00</c:v>
                  </c:pt>
                  <c:pt idx="9163">
                    <c:v>08:43:00</c:v>
                  </c:pt>
                  <c:pt idx="9164">
                    <c:v>08:44:00</c:v>
                  </c:pt>
                  <c:pt idx="9165">
                    <c:v>08:45:00</c:v>
                  </c:pt>
                  <c:pt idx="9166">
                    <c:v>08:46:00</c:v>
                  </c:pt>
                  <c:pt idx="9167">
                    <c:v>08:47:00</c:v>
                  </c:pt>
                  <c:pt idx="9168">
                    <c:v>08:48:00</c:v>
                  </c:pt>
                  <c:pt idx="9169">
                    <c:v>08:49:00</c:v>
                  </c:pt>
                  <c:pt idx="9170">
                    <c:v>08:50:00</c:v>
                  </c:pt>
                  <c:pt idx="9171">
                    <c:v>08:51:00</c:v>
                  </c:pt>
                  <c:pt idx="9172">
                    <c:v>08:52:00</c:v>
                  </c:pt>
                  <c:pt idx="9173">
                    <c:v>08:53:00</c:v>
                  </c:pt>
                  <c:pt idx="9174">
                    <c:v>08:54:00</c:v>
                  </c:pt>
                  <c:pt idx="9175">
                    <c:v>08:55:00</c:v>
                  </c:pt>
                  <c:pt idx="9176">
                    <c:v>08:56:00</c:v>
                  </c:pt>
                  <c:pt idx="9177">
                    <c:v>08:57:00</c:v>
                  </c:pt>
                  <c:pt idx="9178">
                    <c:v>08:58:00</c:v>
                  </c:pt>
                  <c:pt idx="9179">
                    <c:v>08:59:00</c:v>
                  </c:pt>
                  <c:pt idx="9180">
                    <c:v>09:00:00</c:v>
                  </c:pt>
                  <c:pt idx="9181">
                    <c:v>09:01:00</c:v>
                  </c:pt>
                  <c:pt idx="9182">
                    <c:v>09:02:00</c:v>
                  </c:pt>
                  <c:pt idx="9183">
                    <c:v>09:03:00</c:v>
                  </c:pt>
                  <c:pt idx="9184">
                    <c:v>09:04:00</c:v>
                  </c:pt>
                  <c:pt idx="9185">
                    <c:v>09:05:00</c:v>
                  </c:pt>
                  <c:pt idx="9186">
                    <c:v>09:06:00</c:v>
                  </c:pt>
                  <c:pt idx="9187">
                    <c:v>09:07:00</c:v>
                  </c:pt>
                  <c:pt idx="9188">
                    <c:v>09:08:00</c:v>
                  </c:pt>
                  <c:pt idx="9189">
                    <c:v>09:09:00</c:v>
                  </c:pt>
                  <c:pt idx="9190">
                    <c:v>09:10:00</c:v>
                  </c:pt>
                  <c:pt idx="9191">
                    <c:v>09:11:00</c:v>
                  </c:pt>
                  <c:pt idx="9192">
                    <c:v>09:12:00</c:v>
                  </c:pt>
                  <c:pt idx="9193">
                    <c:v>09:13:00</c:v>
                  </c:pt>
                  <c:pt idx="9194">
                    <c:v>09:14:00</c:v>
                  </c:pt>
                  <c:pt idx="9195">
                    <c:v>09:15:00</c:v>
                  </c:pt>
                  <c:pt idx="9196">
                    <c:v>09:16:00</c:v>
                  </c:pt>
                  <c:pt idx="9197">
                    <c:v>09:17:00</c:v>
                  </c:pt>
                  <c:pt idx="9198">
                    <c:v>09:18:00</c:v>
                  </c:pt>
                  <c:pt idx="9199">
                    <c:v>09:19:00</c:v>
                  </c:pt>
                  <c:pt idx="9200">
                    <c:v>09:20:00</c:v>
                  </c:pt>
                  <c:pt idx="9201">
                    <c:v>09:21:00</c:v>
                  </c:pt>
                  <c:pt idx="9202">
                    <c:v>09:22:00</c:v>
                  </c:pt>
                  <c:pt idx="9203">
                    <c:v>09:23:00</c:v>
                  </c:pt>
                  <c:pt idx="9204">
                    <c:v>09:24:00</c:v>
                  </c:pt>
                  <c:pt idx="9205">
                    <c:v>09:25:00</c:v>
                  </c:pt>
                  <c:pt idx="9206">
                    <c:v>09:26:00</c:v>
                  </c:pt>
                  <c:pt idx="9207">
                    <c:v>09:27:00</c:v>
                  </c:pt>
                  <c:pt idx="9208">
                    <c:v>09:28:00</c:v>
                  </c:pt>
                  <c:pt idx="9209">
                    <c:v>09:29:00</c:v>
                  </c:pt>
                  <c:pt idx="9210">
                    <c:v>09:30:00</c:v>
                  </c:pt>
                  <c:pt idx="9211">
                    <c:v>09:31:00</c:v>
                  </c:pt>
                  <c:pt idx="9212">
                    <c:v>09:32:00</c:v>
                  </c:pt>
                  <c:pt idx="9213">
                    <c:v>09:33:00</c:v>
                  </c:pt>
                  <c:pt idx="9214">
                    <c:v>09:34:00</c:v>
                  </c:pt>
                  <c:pt idx="9215">
                    <c:v>09:35:00</c:v>
                  </c:pt>
                  <c:pt idx="9216">
                    <c:v>09:36:00</c:v>
                  </c:pt>
                  <c:pt idx="9217">
                    <c:v>09:37:00</c:v>
                  </c:pt>
                  <c:pt idx="9218">
                    <c:v>09:38:00</c:v>
                  </c:pt>
                  <c:pt idx="9219">
                    <c:v>09:39:00</c:v>
                  </c:pt>
                  <c:pt idx="9220">
                    <c:v>09:40:00</c:v>
                  </c:pt>
                  <c:pt idx="9221">
                    <c:v>09:41:00</c:v>
                  </c:pt>
                  <c:pt idx="9222">
                    <c:v>09:42:00</c:v>
                  </c:pt>
                  <c:pt idx="9223">
                    <c:v>09:43:00</c:v>
                  </c:pt>
                  <c:pt idx="9224">
                    <c:v>09:44:00</c:v>
                  </c:pt>
                  <c:pt idx="9225">
                    <c:v>09:45:00</c:v>
                  </c:pt>
                  <c:pt idx="9226">
                    <c:v>09:46:00</c:v>
                  </c:pt>
                  <c:pt idx="9227">
                    <c:v>09:47:00</c:v>
                  </c:pt>
                  <c:pt idx="9228">
                    <c:v>09:48:00</c:v>
                  </c:pt>
                  <c:pt idx="9229">
                    <c:v>09:49:00</c:v>
                  </c:pt>
                  <c:pt idx="9230">
                    <c:v>09:50:00</c:v>
                  </c:pt>
                  <c:pt idx="9231">
                    <c:v>09:51:00</c:v>
                  </c:pt>
                  <c:pt idx="9232">
                    <c:v>09:52:00</c:v>
                  </c:pt>
                  <c:pt idx="9233">
                    <c:v>09:53:00</c:v>
                  </c:pt>
                  <c:pt idx="9234">
                    <c:v>09:54:00</c:v>
                  </c:pt>
                  <c:pt idx="9235">
                    <c:v>09:55:00</c:v>
                  </c:pt>
                  <c:pt idx="9236">
                    <c:v>09:56:00</c:v>
                  </c:pt>
                  <c:pt idx="9237">
                    <c:v>09:57:00</c:v>
                  </c:pt>
                  <c:pt idx="9238">
                    <c:v>09:58:00</c:v>
                  </c:pt>
                  <c:pt idx="9239">
                    <c:v>09:59:00</c:v>
                  </c:pt>
                  <c:pt idx="9240">
                    <c:v>10:00:00</c:v>
                  </c:pt>
                  <c:pt idx="9241">
                    <c:v>10:01:00</c:v>
                  </c:pt>
                  <c:pt idx="9242">
                    <c:v>10:02:00</c:v>
                  </c:pt>
                  <c:pt idx="9243">
                    <c:v>10:03:00</c:v>
                  </c:pt>
                  <c:pt idx="9244">
                    <c:v>10:04:00</c:v>
                  </c:pt>
                  <c:pt idx="9245">
                    <c:v>10:05:00</c:v>
                  </c:pt>
                  <c:pt idx="9246">
                    <c:v>10:06:00</c:v>
                  </c:pt>
                  <c:pt idx="9247">
                    <c:v>10:07:00</c:v>
                  </c:pt>
                  <c:pt idx="9248">
                    <c:v>10:08:00</c:v>
                  </c:pt>
                  <c:pt idx="9249">
                    <c:v>10:09:00</c:v>
                  </c:pt>
                  <c:pt idx="9250">
                    <c:v>10:10:00</c:v>
                  </c:pt>
                  <c:pt idx="9251">
                    <c:v>10:11:00</c:v>
                  </c:pt>
                  <c:pt idx="9252">
                    <c:v>10:12:00</c:v>
                  </c:pt>
                  <c:pt idx="9253">
                    <c:v>10:13:00</c:v>
                  </c:pt>
                  <c:pt idx="9254">
                    <c:v>10:14:00</c:v>
                  </c:pt>
                  <c:pt idx="9255">
                    <c:v>10:15:00</c:v>
                  </c:pt>
                  <c:pt idx="9256">
                    <c:v>10:16:00</c:v>
                  </c:pt>
                  <c:pt idx="9257">
                    <c:v>10:17:00</c:v>
                  </c:pt>
                  <c:pt idx="9258">
                    <c:v>10:18:00</c:v>
                  </c:pt>
                  <c:pt idx="9259">
                    <c:v>10:19:00</c:v>
                  </c:pt>
                  <c:pt idx="9260">
                    <c:v>10:20:00</c:v>
                  </c:pt>
                  <c:pt idx="9261">
                    <c:v>10:21:00</c:v>
                  </c:pt>
                  <c:pt idx="9262">
                    <c:v>10:22:00</c:v>
                  </c:pt>
                  <c:pt idx="9263">
                    <c:v>10:23:00</c:v>
                  </c:pt>
                  <c:pt idx="9264">
                    <c:v>10:24:00</c:v>
                  </c:pt>
                  <c:pt idx="9265">
                    <c:v>10:25:00</c:v>
                  </c:pt>
                  <c:pt idx="9266">
                    <c:v>10:26:00</c:v>
                  </c:pt>
                  <c:pt idx="9267">
                    <c:v>10:27:00</c:v>
                  </c:pt>
                  <c:pt idx="9268">
                    <c:v>10:28:00</c:v>
                  </c:pt>
                  <c:pt idx="9269">
                    <c:v>10:29:00</c:v>
                  </c:pt>
                  <c:pt idx="9270">
                    <c:v>10:30:00</c:v>
                  </c:pt>
                  <c:pt idx="9271">
                    <c:v>10:31:00</c:v>
                  </c:pt>
                  <c:pt idx="9272">
                    <c:v>10:32:00</c:v>
                  </c:pt>
                  <c:pt idx="9273">
                    <c:v>10:33:00</c:v>
                  </c:pt>
                  <c:pt idx="9274">
                    <c:v>10:34:00</c:v>
                  </c:pt>
                  <c:pt idx="9275">
                    <c:v>10:35:00</c:v>
                  </c:pt>
                  <c:pt idx="9276">
                    <c:v>10:36:00</c:v>
                  </c:pt>
                  <c:pt idx="9277">
                    <c:v>10:37:00</c:v>
                  </c:pt>
                  <c:pt idx="9278">
                    <c:v>10:38:00</c:v>
                  </c:pt>
                  <c:pt idx="9279">
                    <c:v>10:39:00</c:v>
                  </c:pt>
                  <c:pt idx="9280">
                    <c:v>10:40:00</c:v>
                  </c:pt>
                  <c:pt idx="9281">
                    <c:v>10:41:00</c:v>
                  </c:pt>
                  <c:pt idx="9282">
                    <c:v>10:42:00</c:v>
                  </c:pt>
                  <c:pt idx="9283">
                    <c:v>10:43:00</c:v>
                  </c:pt>
                  <c:pt idx="9284">
                    <c:v>10:44:00</c:v>
                  </c:pt>
                  <c:pt idx="9285">
                    <c:v>10:45:00</c:v>
                  </c:pt>
                  <c:pt idx="9286">
                    <c:v>10:46:00</c:v>
                  </c:pt>
                  <c:pt idx="9287">
                    <c:v>10:47:00</c:v>
                  </c:pt>
                  <c:pt idx="9288">
                    <c:v>10:48:00</c:v>
                  </c:pt>
                  <c:pt idx="9289">
                    <c:v>10:49:00</c:v>
                  </c:pt>
                  <c:pt idx="9290">
                    <c:v>10:50:00</c:v>
                  </c:pt>
                  <c:pt idx="9291">
                    <c:v>10:51:00</c:v>
                  </c:pt>
                  <c:pt idx="9292">
                    <c:v>10:52:00</c:v>
                  </c:pt>
                  <c:pt idx="9293">
                    <c:v>10:53:00</c:v>
                  </c:pt>
                  <c:pt idx="9294">
                    <c:v>10:54:00</c:v>
                  </c:pt>
                  <c:pt idx="9295">
                    <c:v>10:55:00</c:v>
                  </c:pt>
                  <c:pt idx="9296">
                    <c:v>10:56:00</c:v>
                  </c:pt>
                  <c:pt idx="9297">
                    <c:v>10:57:00</c:v>
                  </c:pt>
                  <c:pt idx="9298">
                    <c:v>10:58:00</c:v>
                  </c:pt>
                  <c:pt idx="9299">
                    <c:v>10:59:00</c:v>
                  </c:pt>
                  <c:pt idx="9300">
                    <c:v>11:00:00</c:v>
                  </c:pt>
                  <c:pt idx="9301">
                    <c:v>11:01:00</c:v>
                  </c:pt>
                  <c:pt idx="9302">
                    <c:v>11:02:00</c:v>
                  </c:pt>
                  <c:pt idx="9303">
                    <c:v>11:03:00</c:v>
                  </c:pt>
                  <c:pt idx="9304">
                    <c:v>11:04:00</c:v>
                  </c:pt>
                  <c:pt idx="9305">
                    <c:v>11:05:00</c:v>
                  </c:pt>
                  <c:pt idx="9306">
                    <c:v>11:06:00</c:v>
                  </c:pt>
                  <c:pt idx="9307">
                    <c:v>11:07:00</c:v>
                  </c:pt>
                  <c:pt idx="9308">
                    <c:v>11:08:00</c:v>
                  </c:pt>
                  <c:pt idx="9309">
                    <c:v>11:09:00</c:v>
                  </c:pt>
                  <c:pt idx="9310">
                    <c:v>11:10:00</c:v>
                  </c:pt>
                  <c:pt idx="9311">
                    <c:v>11:11:00</c:v>
                  </c:pt>
                  <c:pt idx="9312">
                    <c:v>11:12:00</c:v>
                  </c:pt>
                  <c:pt idx="9313">
                    <c:v>11:13:00</c:v>
                  </c:pt>
                  <c:pt idx="9314">
                    <c:v>11:14:00</c:v>
                  </c:pt>
                  <c:pt idx="9315">
                    <c:v>11:15:00</c:v>
                  </c:pt>
                  <c:pt idx="9316">
                    <c:v>11:16:00</c:v>
                  </c:pt>
                  <c:pt idx="9317">
                    <c:v>11:17:00</c:v>
                  </c:pt>
                  <c:pt idx="9318">
                    <c:v>11:18:00</c:v>
                  </c:pt>
                  <c:pt idx="9319">
                    <c:v>11:19:00</c:v>
                  </c:pt>
                  <c:pt idx="9320">
                    <c:v>11:20:00</c:v>
                  </c:pt>
                  <c:pt idx="9321">
                    <c:v>11:21:00</c:v>
                  </c:pt>
                  <c:pt idx="9322">
                    <c:v>11:22:00</c:v>
                  </c:pt>
                  <c:pt idx="9323">
                    <c:v>11:23:00</c:v>
                  </c:pt>
                  <c:pt idx="9324">
                    <c:v>11:24:00</c:v>
                  </c:pt>
                  <c:pt idx="9325">
                    <c:v>11:25:00</c:v>
                  </c:pt>
                  <c:pt idx="9326">
                    <c:v>11:26:00</c:v>
                  </c:pt>
                  <c:pt idx="9327">
                    <c:v>11:27:00</c:v>
                  </c:pt>
                  <c:pt idx="9328">
                    <c:v>11:28:00</c:v>
                  </c:pt>
                  <c:pt idx="9329">
                    <c:v>11:29:00</c:v>
                  </c:pt>
                  <c:pt idx="9330">
                    <c:v>11:30:00</c:v>
                  </c:pt>
                  <c:pt idx="9331">
                    <c:v>11:31:00</c:v>
                  </c:pt>
                  <c:pt idx="9332">
                    <c:v>11:32:00</c:v>
                  </c:pt>
                  <c:pt idx="9333">
                    <c:v>11:33:00</c:v>
                  </c:pt>
                  <c:pt idx="9334">
                    <c:v>11:34:00</c:v>
                  </c:pt>
                  <c:pt idx="9335">
                    <c:v>11:35:00</c:v>
                  </c:pt>
                  <c:pt idx="9336">
                    <c:v>11:36:00</c:v>
                  </c:pt>
                  <c:pt idx="9337">
                    <c:v>11:37:00</c:v>
                  </c:pt>
                  <c:pt idx="9338">
                    <c:v>11:38:00</c:v>
                  </c:pt>
                  <c:pt idx="9339">
                    <c:v>11:39:00</c:v>
                  </c:pt>
                  <c:pt idx="9340">
                    <c:v>11:40:00</c:v>
                  </c:pt>
                  <c:pt idx="9341">
                    <c:v>11:41:00</c:v>
                  </c:pt>
                  <c:pt idx="9342">
                    <c:v>11:42:00</c:v>
                  </c:pt>
                  <c:pt idx="9343">
                    <c:v>11:43:00</c:v>
                  </c:pt>
                  <c:pt idx="9344">
                    <c:v>11:44:00</c:v>
                  </c:pt>
                  <c:pt idx="9345">
                    <c:v>11:45:00</c:v>
                  </c:pt>
                  <c:pt idx="9346">
                    <c:v>11:46:00</c:v>
                  </c:pt>
                  <c:pt idx="9347">
                    <c:v>11:47:00</c:v>
                  </c:pt>
                  <c:pt idx="9348">
                    <c:v>11:48:00</c:v>
                  </c:pt>
                  <c:pt idx="9349">
                    <c:v>11:49:00</c:v>
                  </c:pt>
                  <c:pt idx="9350">
                    <c:v>11:50:00</c:v>
                  </c:pt>
                  <c:pt idx="9351">
                    <c:v>11:51:00</c:v>
                  </c:pt>
                  <c:pt idx="9352">
                    <c:v>11:52:00</c:v>
                  </c:pt>
                  <c:pt idx="9353">
                    <c:v>11:53:00</c:v>
                  </c:pt>
                  <c:pt idx="9354">
                    <c:v>11:54:00</c:v>
                  </c:pt>
                  <c:pt idx="9355">
                    <c:v>11:55:00</c:v>
                  </c:pt>
                  <c:pt idx="9356">
                    <c:v>11:56:00</c:v>
                  </c:pt>
                  <c:pt idx="9357">
                    <c:v>11:57:00</c:v>
                  </c:pt>
                  <c:pt idx="9358">
                    <c:v>11:58:00</c:v>
                  </c:pt>
                  <c:pt idx="9359">
                    <c:v>11:59:00</c:v>
                  </c:pt>
                  <c:pt idx="9360">
                    <c:v>12:00:00</c:v>
                  </c:pt>
                  <c:pt idx="9361">
                    <c:v>12:01:00</c:v>
                  </c:pt>
                  <c:pt idx="9362">
                    <c:v>12:02:00</c:v>
                  </c:pt>
                  <c:pt idx="9363">
                    <c:v>12:03:00</c:v>
                  </c:pt>
                  <c:pt idx="9364">
                    <c:v>12:04:00</c:v>
                  </c:pt>
                  <c:pt idx="9365">
                    <c:v>12:05:00</c:v>
                  </c:pt>
                  <c:pt idx="9366">
                    <c:v>12:06:00</c:v>
                  </c:pt>
                  <c:pt idx="9367">
                    <c:v>12:07:00</c:v>
                  </c:pt>
                  <c:pt idx="9368">
                    <c:v>12:08:00</c:v>
                  </c:pt>
                  <c:pt idx="9369">
                    <c:v>12:09:00</c:v>
                  </c:pt>
                  <c:pt idx="9370">
                    <c:v>12:10:00</c:v>
                  </c:pt>
                  <c:pt idx="9371">
                    <c:v>12:11:00</c:v>
                  </c:pt>
                  <c:pt idx="9372">
                    <c:v>12:12:00</c:v>
                  </c:pt>
                  <c:pt idx="9373">
                    <c:v>12:13:00</c:v>
                  </c:pt>
                  <c:pt idx="9374">
                    <c:v>12:14:00</c:v>
                  </c:pt>
                  <c:pt idx="9375">
                    <c:v>12:15:00</c:v>
                  </c:pt>
                  <c:pt idx="9376">
                    <c:v>12:16:00</c:v>
                  </c:pt>
                  <c:pt idx="9377">
                    <c:v>12:17:00</c:v>
                  </c:pt>
                  <c:pt idx="9378">
                    <c:v>12:18:00</c:v>
                  </c:pt>
                  <c:pt idx="9379">
                    <c:v>12:19:00</c:v>
                  </c:pt>
                  <c:pt idx="9380">
                    <c:v>12:20:00</c:v>
                  </c:pt>
                  <c:pt idx="9381">
                    <c:v>12:21:00</c:v>
                  </c:pt>
                  <c:pt idx="9382">
                    <c:v>12:22:00</c:v>
                  </c:pt>
                  <c:pt idx="9383">
                    <c:v>12:23:00</c:v>
                  </c:pt>
                  <c:pt idx="9384">
                    <c:v>12:24:00</c:v>
                  </c:pt>
                  <c:pt idx="9385">
                    <c:v>12:25:00</c:v>
                  </c:pt>
                  <c:pt idx="9386">
                    <c:v>12:26:00</c:v>
                  </c:pt>
                  <c:pt idx="9387">
                    <c:v>12:27:00</c:v>
                  </c:pt>
                  <c:pt idx="9388">
                    <c:v>12:28:00</c:v>
                  </c:pt>
                  <c:pt idx="9389">
                    <c:v>12:29:00</c:v>
                  </c:pt>
                  <c:pt idx="9390">
                    <c:v>12:30:00</c:v>
                  </c:pt>
                  <c:pt idx="9391">
                    <c:v>12:31:00</c:v>
                  </c:pt>
                  <c:pt idx="9392">
                    <c:v>12:32:00</c:v>
                  </c:pt>
                  <c:pt idx="9393">
                    <c:v>12:33:00</c:v>
                  </c:pt>
                  <c:pt idx="9394">
                    <c:v>12:34:00</c:v>
                  </c:pt>
                  <c:pt idx="9395">
                    <c:v>12:35:00</c:v>
                  </c:pt>
                  <c:pt idx="9396">
                    <c:v>12:36:00</c:v>
                  </c:pt>
                  <c:pt idx="9397">
                    <c:v>12:37:00</c:v>
                  </c:pt>
                  <c:pt idx="9398">
                    <c:v>12:38:00</c:v>
                  </c:pt>
                  <c:pt idx="9399">
                    <c:v>12:39:00</c:v>
                  </c:pt>
                  <c:pt idx="9400">
                    <c:v>12:40:00</c:v>
                  </c:pt>
                  <c:pt idx="9401">
                    <c:v>12:41:00</c:v>
                  </c:pt>
                  <c:pt idx="9402">
                    <c:v>12:42:00</c:v>
                  </c:pt>
                  <c:pt idx="9403">
                    <c:v>12:43:00</c:v>
                  </c:pt>
                  <c:pt idx="9404">
                    <c:v>12:44:00</c:v>
                  </c:pt>
                  <c:pt idx="9405">
                    <c:v>12:45:00</c:v>
                  </c:pt>
                  <c:pt idx="9406">
                    <c:v>12:46:00</c:v>
                  </c:pt>
                  <c:pt idx="9407">
                    <c:v>12:47:00</c:v>
                  </c:pt>
                  <c:pt idx="9408">
                    <c:v>12:48:00</c:v>
                  </c:pt>
                  <c:pt idx="9409">
                    <c:v>12:49:00</c:v>
                  </c:pt>
                  <c:pt idx="9410">
                    <c:v>12:50:00</c:v>
                  </c:pt>
                  <c:pt idx="9411">
                    <c:v>12:51:00</c:v>
                  </c:pt>
                  <c:pt idx="9412">
                    <c:v>12:52:00</c:v>
                  </c:pt>
                  <c:pt idx="9413">
                    <c:v>12:53:00</c:v>
                  </c:pt>
                  <c:pt idx="9414">
                    <c:v>12:54:00</c:v>
                  </c:pt>
                  <c:pt idx="9415">
                    <c:v>12:55:00</c:v>
                  </c:pt>
                  <c:pt idx="9416">
                    <c:v>12:56:00</c:v>
                  </c:pt>
                  <c:pt idx="9417">
                    <c:v>12:57:00</c:v>
                  </c:pt>
                  <c:pt idx="9418">
                    <c:v>12:58:00</c:v>
                  </c:pt>
                  <c:pt idx="9419">
                    <c:v>12:59:00</c:v>
                  </c:pt>
                  <c:pt idx="9420">
                    <c:v>13:00:00</c:v>
                  </c:pt>
                  <c:pt idx="9421">
                    <c:v>13:01:00</c:v>
                  </c:pt>
                  <c:pt idx="9422">
                    <c:v>13:02:00</c:v>
                  </c:pt>
                  <c:pt idx="9423">
                    <c:v>13:03:00</c:v>
                  </c:pt>
                  <c:pt idx="9424">
                    <c:v>13:04:00</c:v>
                  </c:pt>
                  <c:pt idx="9425">
                    <c:v>13:05:00</c:v>
                  </c:pt>
                  <c:pt idx="9426">
                    <c:v>13:06:00</c:v>
                  </c:pt>
                  <c:pt idx="9427">
                    <c:v>13:07:00</c:v>
                  </c:pt>
                  <c:pt idx="9428">
                    <c:v>13:08:00</c:v>
                  </c:pt>
                  <c:pt idx="9429">
                    <c:v>13:09:00</c:v>
                  </c:pt>
                  <c:pt idx="9430">
                    <c:v>13:10:00</c:v>
                  </c:pt>
                  <c:pt idx="9431">
                    <c:v>13:11:00</c:v>
                  </c:pt>
                  <c:pt idx="9432">
                    <c:v>13:12:00</c:v>
                  </c:pt>
                  <c:pt idx="9433">
                    <c:v>13:13:00</c:v>
                  </c:pt>
                  <c:pt idx="9434">
                    <c:v>13:14:00</c:v>
                  </c:pt>
                  <c:pt idx="9435">
                    <c:v>13:15:00</c:v>
                  </c:pt>
                  <c:pt idx="9436">
                    <c:v>13:16:00</c:v>
                  </c:pt>
                  <c:pt idx="9437">
                    <c:v>13:17:00</c:v>
                  </c:pt>
                  <c:pt idx="9438">
                    <c:v>13:18:00</c:v>
                  </c:pt>
                  <c:pt idx="9439">
                    <c:v>13:19:00</c:v>
                  </c:pt>
                  <c:pt idx="9440">
                    <c:v>13:20:00</c:v>
                  </c:pt>
                  <c:pt idx="9441">
                    <c:v>13:21:00</c:v>
                  </c:pt>
                  <c:pt idx="9442">
                    <c:v>13:22:00</c:v>
                  </c:pt>
                  <c:pt idx="9443">
                    <c:v>13:23:00</c:v>
                  </c:pt>
                  <c:pt idx="9444">
                    <c:v>13:24:00</c:v>
                  </c:pt>
                  <c:pt idx="9445">
                    <c:v>13:25:00</c:v>
                  </c:pt>
                  <c:pt idx="9446">
                    <c:v>13:26:00</c:v>
                  </c:pt>
                  <c:pt idx="9447">
                    <c:v>13:27:00</c:v>
                  </c:pt>
                  <c:pt idx="9448">
                    <c:v>13:28:00</c:v>
                  </c:pt>
                  <c:pt idx="9449">
                    <c:v>13:29:00</c:v>
                  </c:pt>
                  <c:pt idx="9450">
                    <c:v>13:30:00</c:v>
                  </c:pt>
                  <c:pt idx="9451">
                    <c:v>13:31:00</c:v>
                  </c:pt>
                  <c:pt idx="9452">
                    <c:v>13:32:00</c:v>
                  </c:pt>
                  <c:pt idx="9453">
                    <c:v>13:33:00</c:v>
                  </c:pt>
                  <c:pt idx="9454">
                    <c:v>13:34:00</c:v>
                  </c:pt>
                  <c:pt idx="9455">
                    <c:v>13:35:00</c:v>
                  </c:pt>
                  <c:pt idx="9456">
                    <c:v>13:36:00</c:v>
                  </c:pt>
                  <c:pt idx="9457">
                    <c:v>13:37:00</c:v>
                  </c:pt>
                  <c:pt idx="9458">
                    <c:v>13:38:00</c:v>
                  </c:pt>
                  <c:pt idx="9459">
                    <c:v>13:39:00</c:v>
                  </c:pt>
                  <c:pt idx="9460">
                    <c:v>13:40:00</c:v>
                  </c:pt>
                  <c:pt idx="9461">
                    <c:v>13:41:00</c:v>
                  </c:pt>
                  <c:pt idx="9462">
                    <c:v>13:42:00</c:v>
                  </c:pt>
                  <c:pt idx="9463">
                    <c:v>13:43:00</c:v>
                  </c:pt>
                  <c:pt idx="9464">
                    <c:v>13:44:00</c:v>
                  </c:pt>
                  <c:pt idx="9465">
                    <c:v>13:45:00</c:v>
                  </c:pt>
                  <c:pt idx="9466">
                    <c:v>13:46:00</c:v>
                  </c:pt>
                  <c:pt idx="9467">
                    <c:v>13:47:00</c:v>
                  </c:pt>
                  <c:pt idx="9468">
                    <c:v>13:48:00</c:v>
                  </c:pt>
                  <c:pt idx="9469">
                    <c:v>13:49:00</c:v>
                  </c:pt>
                  <c:pt idx="9470">
                    <c:v>13:50:00</c:v>
                  </c:pt>
                  <c:pt idx="9471">
                    <c:v>13:51:00</c:v>
                  </c:pt>
                  <c:pt idx="9472">
                    <c:v>13:52:00</c:v>
                  </c:pt>
                  <c:pt idx="9473">
                    <c:v>13:53:00</c:v>
                  </c:pt>
                  <c:pt idx="9474">
                    <c:v>13:54:00</c:v>
                  </c:pt>
                  <c:pt idx="9475">
                    <c:v>13:55:00</c:v>
                  </c:pt>
                  <c:pt idx="9476">
                    <c:v>13:56:00</c:v>
                  </c:pt>
                  <c:pt idx="9477">
                    <c:v>13:57:00</c:v>
                  </c:pt>
                  <c:pt idx="9478">
                    <c:v>13:58:00</c:v>
                  </c:pt>
                  <c:pt idx="9479">
                    <c:v>13:59:00</c:v>
                  </c:pt>
                  <c:pt idx="9480">
                    <c:v>14:00:00</c:v>
                  </c:pt>
                  <c:pt idx="9481">
                    <c:v>14:01:00</c:v>
                  </c:pt>
                  <c:pt idx="9482">
                    <c:v>14:02:00</c:v>
                  </c:pt>
                  <c:pt idx="9483">
                    <c:v>14:03:00</c:v>
                  </c:pt>
                  <c:pt idx="9484">
                    <c:v>14:04:00</c:v>
                  </c:pt>
                  <c:pt idx="9485">
                    <c:v>14:05:00</c:v>
                  </c:pt>
                  <c:pt idx="9486">
                    <c:v>14:06:00</c:v>
                  </c:pt>
                  <c:pt idx="9487">
                    <c:v>14:07:00</c:v>
                  </c:pt>
                  <c:pt idx="9488">
                    <c:v>14:08:00</c:v>
                  </c:pt>
                  <c:pt idx="9489">
                    <c:v>14:09:00</c:v>
                  </c:pt>
                  <c:pt idx="9490">
                    <c:v>14:10:00</c:v>
                  </c:pt>
                  <c:pt idx="9491">
                    <c:v>14:11:00</c:v>
                  </c:pt>
                  <c:pt idx="9492">
                    <c:v>14:12:00</c:v>
                  </c:pt>
                  <c:pt idx="9493">
                    <c:v>14:13:00</c:v>
                  </c:pt>
                  <c:pt idx="9494">
                    <c:v>14:14:00</c:v>
                  </c:pt>
                  <c:pt idx="9495">
                    <c:v>14:15:00</c:v>
                  </c:pt>
                  <c:pt idx="9496">
                    <c:v>14:16:00</c:v>
                  </c:pt>
                  <c:pt idx="9497">
                    <c:v>14:17:00</c:v>
                  </c:pt>
                  <c:pt idx="9498">
                    <c:v>14:18:00</c:v>
                  </c:pt>
                  <c:pt idx="9499">
                    <c:v>14:19:00</c:v>
                  </c:pt>
                  <c:pt idx="9500">
                    <c:v>14:20:00</c:v>
                  </c:pt>
                  <c:pt idx="9501">
                    <c:v>14:21:00</c:v>
                  </c:pt>
                  <c:pt idx="9502">
                    <c:v>14:22:00</c:v>
                  </c:pt>
                  <c:pt idx="9503">
                    <c:v>14:23:00</c:v>
                  </c:pt>
                  <c:pt idx="9504">
                    <c:v>14:24:00</c:v>
                  </c:pt>
                  <c:pt idx="9505">
                    <c:v>14:25:00</c:v>
                  </c:pt>
                  <c:pt idx="9506">
                    <c:v>14:26:00</c:v>
                  </c:pt>
                  <c:pt idx="9507">
                    <c:v>14:27:00</c:v>
                  </c:pt>
                  <c:pt idx="9508">
                    <c:v>14:28:00</c:v>
                  </c:pt>
                  <c:pt idx="9509">
                    <c:v>14:29:00</c:v>
                  </c:pt>
                  <c:pt idx="9510">
                    <c:v>14:30:00</c:v>
                  </c:pt>
                  <c:pt idx="9511">
                    <c:v>14:31:00</c:v>
                  </c:pt>
                  <c:pt idx="9512">
                    <c:v>14:32:00</c:v>
                  </c:pt>
                  <c:pt idx="9513">
                    <c:v>14:33:00</c:v>
                  </c:pt>
                  <c:pt idx="9514">
                    <c:v>14:34:00</c:v>
                  </c:pt>
                  <c:pt idx="9515">
                    <c:v>14:35:00</c:v>
                  </c:pt>
                  <c:pt idx="9516">
                    <c:v>14:36:00</c:v>
                  </c:pt>
                  <c:pt idx="9517">
                    <c:v>14:37:00</c:v>
                  </c:pt>
                  <c:pt idx="9518">
                    <c:v>14:38:00</c:v>
                  </c:pt>
                  <c:pt idx="9519">
                    <c:v>14:39:00</c:v>
                  </c:pt>
                  <c:pt idx="9520">
                    <c:v>14:40:00</c:v>
                  </c:pt>
                  <c:pt idx="9521">
                    <c:v>14:41:00</c:v>
                  </c:pt>
                  <c:pt idx="9522">
                    <c:v>14:42:00</c:v>
                  </c:pt>
                  <c:pt idx="9523">
                    <c:v>14:43:00</c:v>
                  </c:pt>
                  <c:pt idx="9524">
                    <c:v>14:44:00</c:v>
                  </c:pt>
                  <c:pt idx="9525">
                    <c:v>14:45:00</c:v>
                  </c:pt>
                  <c:pt idx="9526">
                    <c:v>14:46:00</c:v>
                  </c:pt>
                  <c:pt idx="9527">
                    <c:v>14:47:00</c:v>
                  </c:pt>
                  <c:pt idx="9528">
                    <c:v>14:48:00</c:v>
                  </c:pt>
                  <c:pt idx="9529">
                    <c:v>14:49:00</c:v>
                  </c:pt>
                  <c:pt idx="9530">
                    <c:v>14:50:00</c:v>
                  </c:pt>
                  <c:pt idx="9531">
                    <c:v>14:51:00</c:v>
                  </c:pt>
                  <c:pt idx="9532">
                    <c:v>14:52:00</c:v>
                  </c:pt>
                  <c:pt idx="9533">
                    <c:v>14:53:00</c:v>
                  </c:pt>
                  <c:pt idx="9534">
                    <c:v>14:54:00</c:v>
                  </c:pt>
                  <c:pt idx="9535">
                    <c:v>14:55:00</c:v>
                  </c:pt>
                  <c:pt idx="9536">
                    <c:v>14:56:00</c:v>
                  </c:pt>
                  <c:pt idx="9537">
                    <c:v>14:57:00</c:v>
                  </c:pt>
                  <c:pt idx="9538">
                    <c:v>14:58:00</c:v>
                  </c:pt>
                  <c:pt idx="9539">
                    <c:v>14:59:00</c:v>
                  </c:pt>
                  <c:pt idx="9540">
                    <c:v>15:00:00</c:v>
                  </c:pt>
                  <c:pt idx="9541">
                    <c:v>15:01:00</c:v>
                  </c:pt>
                  <c:pt idx="9542">
                    <c:v>15:02:00</c:v>
                  </c:pt>
                  <c:pt idx="9543">
                    <c:v>15:03:00</c:v>
                  </c:pt>
                  <c:pt idx="9544">
                    <c:v>15:04:00</c:v>
                  </c:pt>
                  <c:pt idx="9545">
                    <c:v>15:05:00</c:v>
                  </c:pt>
                  <c:pt idx="9546">
                    <c:v>15:06:00</c:v>
                  </c:pt>
                  <c:pt idx="9547">
                    <c:v>15:07:00</c:v>
                  </c:pt>
                  <c:pt idx="9548">
                    <c:v>15:08:00</c:v>
                  </c:pt>
                  <c:pt idx="9549">
                    <c:v>15:09:00</c:v>
                  </c:pt>
                  <c:pt idx="9550">
                    <c:v>15:10:00</c:v>
                  </c:pt>
                  <c:pt idx="9551">
                    <c:v>15:11:00</c:v>
                  </c:pt>
                  <c:pt idx="9552">
                    <c:v>15:12:00</c:v>
                  </c:pt>
                  <c:pt idx="9553">
                    <c:v>15:13:00</c:v>
                  </c:pt>
                  <c:pt idx="9554">
                    <c:v>15:14:00</c:v>
                  </c:pt>
                  <c:pt idx="9555">
                    <c:v>15:15:00</c:v>
                  </c:pt>
                  <c:pt idx="9556">
                    <c:v>15:16:00</c:v>
                  </c:pt>
                  <c:pt idx="9557">
                    <c:v>15:17:00</c:v>
                  </c:pt>
                  <c:pt idx="9558">
                    <c:v>15:18:00</c:v>
                  </c:pt>
                  <c:pt idx="9559">
                    <c:v>15:19:00</c:v>
                  </c:pt>
                  <c:pt idx="9560">
                    <c:v>15:20:00</c:v>
                  </c:pt>
                  <c:pt idx="9561">
                    <c:v>15:21:00</c:v>
                  </c:pt>
                  <c:pt idx="9562">
                    <c:v>15:22:00</c:v>
                  </c:pt>
                  <c:pt idx="9563">
                    <c:v>15:23:00</c:v>
                  </c:pt>
                  <c:pt idx="9564">
                    <c:v>15:24:00</c:v>
                  </c:pt>
                  <c:pt idx="9565">
                    <c:v>15:25:00</c:v>
                  </c:pt>
                  <c:pt idx="9566">
                    <c:v>15:26:00</c:v>
                  </c:pt>
                  <c:pt idx="9567">
                    <c:v>15:27:00</c:v>
                  </c:pt>
                  <c:pt idx="9568">
                    <c:v>15:28:00</c:v>
                  </c:pt>
                  <c:pt idx="9569">
                    <c:v>15:29:00</c:v>
                  </c:pt>
                  <c:pt idx="9570">
                    <c:v>15:30:00</c:v>
                  </c:pt>
                  <c:pt idx="9571">
                    <c:v>15:31:00</c:v>
                  </c:pt>
                  <c:pt idx="9572">
                    <c:v>15:32:00</c:v>
                  </c:pt>
                  <c:pt idx="9573">
                    <c:v>15:33:00</c:v>
                  </c:pt>
                  <c:pt idx="9574">
                    <c:v>15:34:00</c:v>
                  </c:pt>
                  <c:pt idx="9575">
                    <c:v>15:35:00</c:v>
                  </c:pt>
                  <c:pt idx="9576">
                    <c:v>15:36:00</c:v>
                  </c:pt>
                  <c:pt idx="9577">
                    <c:v>15:37:00</c:v>
                  </c:pt>
                  <c:pt idx="9578">
                    <c:v>15:38:00</c:v>
                  </c:pt>
                  <c:pt idx="9579">
                    <c:v>15:39:00</c:v>
                  </c:pt>
                  <c:pt idx="9580">
                    <c:v>15:40:00</c:v>
                  </c:pt>
                  <c:pt idx="9581">
                    <c:v>15:41:00</c:v>
                  </c:pt>
                  <c:pt idx="9582">
                    <c:v>15:42:00</c:v>
                  </c:pt>
                  <c:pt idx="9583">
                    <c:v>15:43:00</c:v>
                  </c:pt>
                  <c:pt idx="9584">
                    <c:v>15:44:00</c:v>
                  </c:pt>
                  <c:pt idx="9585">
                    <c:v>15:45:00</c:v>
                  </c:pt>
                  <c:pt idx="9586">
                    <c:v>15:46:00</c:v>
                  </c:pt>
                  <c:pt idx="9587">
                    <c:v>15:47:00</c:v>
                  </c:pt>
                  <c:pt idx="9588">
                    <c:v>15:48:00</c:v>
                  </c:pt>
                  <c:pt idx="9589">
                    <c:v>15:49:00</c:v>
                  </c:pt>
                  <c:pt idx="9590">
                    <c:v>15:50:00</c:v>
                  </c:pt>
                  <c:pt idx="9591">
                    <c:v>15:51:00</c:v>
                  </c:pt>
                  <c:pt idx="9592">
                    <c:v>15:52:00</c:v>
                  </c:pt>
                  <c:pt idx="9593">
                    <c:v>15:53:00</c:v>
                  </c:pt>
                  <c:pt idx="9594">
                    <c:v>15:54:00</c:v>
                  </c:pt>
                  <c:pt idx="9595">
                    <c:v>15:55:00</c:v>
                  </c:pt>
                  <c:pt idx="9596">
                    <c:v>15:56:00</c:v>
                  </c:pt>
                  <c:pt idx="9597">
                    <c:v>15:57:00</c:v>
                  </c:pt>
                  <c:pt idx="9598">
                    <c:v>15:58:00</c:v>
                  </c:pt>
                  <c:pt idx="9599">
                    <c:v>15:59:00</c:v>
                  </c:pt>
                  <c:pt idx="9600">
                    <c:v>16:00:00</c:v>
                  </c:pt>
                  <c:pt idx="9601">
                    <c:v>16:01:00</c:v>
                  </c:pt>
                  <c:pt idx="9602">
                    <c:v>16:02:00</c:v>
                  </c:pt>
                  <c:pt idx="9603">
                    <c:v>16:03:00</c:v>
                  </c:pt>
                  <c:pt idx="9604">
                    <c:v>16:04:00</c:v>
                  </c:pt>
                  <c:pt idx="9605">
                    <c:v>16:05:00</c:v>
                  </c:pt>
                  <c:pt idx="9606">
                    <c:v>16:06:00</c:v>
                  </c:pt>
                  <c:pt idx="9607">
                    <c:v>16:07:00</c:v>
                  </c:pt>
                  <c:pt idx="9608">
                    <c:v>16:08:00</c:v>
                  </c:pt>
                  <c:pt idx="9609">
                    <c:v>16:09:00</c:v>
                  </c:pt>
                  <c:pt idx="9610">
                    <c:v>16:10:00</c:v>
                  </c:pt>
                  <c:pt idx="9611">
                    <c:v>16:11:00</c:v>
                  </c:pt>
                  <c:pt idx="9612">
                    <c:v>16:12:00</c:v>
                  </c:pt>
                  <c:pt idx="9613">
                    <c:v>16:13:00</c:v>
                  </c:pt>
                  <c:pt idx="9614">
                    <c:v>16:14:00</c:v>
                  </c:pt>
                  <c:pt idx="9615">
                    <c:v>16:15:00</c:v>
                  </c:pt>
                  <c:pt idx="9616">
                    <c:v>16:16:00</c:v>
                  </c:pt>
                  <c:pt idx="9617">
                    <c:v>16:17:00</c:v>
                  </c:pt>
                  <c:pt idx="9618">
                    <c:v>16:18:00</c:v>
                  </c:pt>
                  <c:pt idx="9619">
                    <c:v>16:19:00</c:v>
                  </c:pt>
                  <c:pt idx="9620">
                    <c:v>16:20:00</c:v>
                  </c:pt>
                  <c:pt idx="9621">
                    <c:v>16:21:00</c:v>
                  </c:pt>
                  <c:pt idx="9622">
                    <c:v>16:22:00</c:v>
                  </c:pt>
                  <c:pt idx="9623">
                    <c:v>16:23:00</c:v>
                  </c:pt>
                  <c:pt idx="9624">
                    <c:v>16:24:00</c:v>
                  </c:pt>
                  <c:pt idx="9625">
                    <c:v>16:25:00</c:v>
                  </c:pt>
                  <c:pt idx="9626">
                    <c:v>16:26:00</c:v>
                  </c:pt>
                  <c:pt idx="9627">
                    <c:v>16:27:00</c:v>
                  </c:pt>
                  <c:pt idx="9628">
                    <c:v>16:28:00</c:v>
                  </c:pt>
                  <c:pt idx="9629">
                    <c:v>16:29:00</c:v>
                  </c:pt>
                  <c:pt idx="9630">
                    <c:v>16:30:00</c:v>
                  </c:pt>
                  <c:pt idx="9631">
                    <c:v>16:31:00</c:v>
                  </c:pt>
                  <c:pt idx="9632">
                    <c:v>16:32:00</c:v>
                  </c:pt>
                  <c:pt idx="9633">
                    <c:v>16:33:00</c:v>
                  </c:pt>
                  <c:pt idx="9634">
                    <c:v>16:34:00</c:v>
                  </c:pt>
                  <c:pt idx="9635">
                    <c:v>16:35:00</c:v>
                  </c:pt>
                  <c:pt idx="9636">
                    <c:v>16:36:00</c:v>
                  </c:pt>
                  <c:pt idx="9637">
                    <c:v>16:37:00</c:v>
                  </c:pt>
                  <c:pt idx="9638">
                    <c:v>16:38:00</c:v>
                  </c:pt>
                  <c:pt idx="9639">
                    <c:v>16:39:00</c:v>
                  </c:pt>
                  <c:pt idx="9640">
                    <c:v>16:40:00</c:v>
                  </c:pt>
                  <c:pt idx="9641">
                    <c:v>16:41:00</c:v>
                  </c:pt>
                  <c:pt idx="9642">
                    <c:v>16:42:00</c:v>
                  </c:pt>
                  <c:pt idx="9643">
                    <c:v>16:43:00</c:v>
                  </c:pt>
                  <c:pt idx="9644">
                    <c:v>16:44:00</c:v>
                  </c:pt>
                  <c:pt idx="9645">
                    <c:v>16:45:00</c:v>
                  </c:pt>
                  <c:pt idx="9646">
                    <c:v>16:46:00</c:v>
                  </c:pt>
                  <c:pt idx="9647">
                    <c:v>16:47:00</c:v>
                  </c:pt>
                  <c:pt idx="9648">
                    <c:v>16:48:00</c:v>
                  </c:pt>
                  <c:pt idx="9649">
                    <c:v>16:49:00</c:v>
                  </c:pt>
                  <c:pt idx="9650">
                    <c:v>16:50:00</c:v>
                  </c:pt>
                  <c:pt idx="9651">
                    <c:v>16:51:00</c:v>
                  </c:pt>
                  <c:pt idx="9652">
                    <c:v>16:52:00</c:v>
                  </c:pt>
                  <c:pt idx="9653">
                    <c:v>16:53:00</c:v>
                  </c:pt>
                  <c:pt idx="9654">
                    <c:v>16:54:00</c:v>
                  </c:pt>
                  <c:pt idx="9655">
                    <c:v>16:55:00</c:v>
                  </c:pt>
                  <c:pt idx="9656">
                    <c:v>16:56:00</c:v>
                  </c:pt>
                  <c:pt idx="9657">
                    <c:v>16:57:00</c:v>
                  </c:pt>
                  <c:pt idx="9658">
                    <c:v>16:58:00</c:v>
                  </c:pt>
                  <c:pt idx="9659">
                    <c:v>16:59:00</c:v>
                  </c:pt>
                  <c:pt idx="9660">
                    <c:v>17:00:00</c:v>
                  </c:pt>
                  <c:pt idx="9661">
                    <c:v>17:01:00</c:v>
                  </c:pt>
                  <c:pt idx="9662">
                    <c:v>17:02:00</c:v>
                  </c:pt>
                  <c:pt idx="9663">
                    <c:v>17:03:00</c:v>
                  </c:pt>
                  <c:pt idx="9664">
                    <c:v>17:04:00</c:v>
                  </c:pt>
                  <c:pt idx="9665">
                    <c:v>17:05:00</c:v>
                  </c:pt>
                  <c:pt idx="9666">
                    <c:v>17:06:00</c:v>
                  </c:pt>
                  <c:pt idx="9667">
                    <c:v>17:07:00</c:v>
                  </c:pt>
                  <c:pt idx="9668">
                    <c:v>17:08:00</c:v>
                  </c:pt>
                  <c:pt idx="9669">
                    <c:v>17:09:00</c:v>
                  </c:pt>
                  <c:pt idx="9670">
                    <c:v>17:10:00</c:v>
                  </c:pt>
                  <c:pt idx="9671">
                    <c:v>17:11:00</c:v>
                  </c:pt>
                  <c:pt idx="9672">
                    <c:v>17:12:00</c:v>
                  </c:pt>
                  <c:pt idx="9673">
                    <c:v>17:13:00</c:v>
                  </c:pt>
                  <c:pt idx="9674">
                    <c:v>17:14:00</c:v>
                  </c:pt>
                  <c:pt idx="9675">
                    <c:v>17:15:00</c:v>
                  </c:pt>
                  <c:pt idx="9676">
                    <c:v>17:16:00</c:v>
                  </c:pt>
                  <c:pt idx="9677">
                    <c:v>17:17:00</c:v>
                  </c:pt>
                  <c:pt idx="9678">
                    <c:v>17:18:00</c:v>
                  </c:pt>
                  <c:pt idx="9679">
                    <c:v>17:19:00</c:v>
                  </c:pt>
                  <c:pt idx="9680">
                    <c:v>17:20:00</c:v>
                  </c:pt>
                  <c:pt idx="9681">
                    <c:v>17:21:00</c:v>
                  </c:pt>
                  <c:pt idx="9682">
                    <c:v>17:22:00</c:v>
                  </c:pt>
                  <c:pt idx="9683">
                    <c:v>17:23:00</c:v>
                  </c:pt>
                  <c:pt idx="9684">
                    <c:v>17:24:00</c:v>
                  </c:pt>
                  <c:pt idx="9685">
                    <c:v>17:25:00</c:v>
                  </c:pt>
                  <c:pt idx="9686">
                    <c:v>17:26:00</c:v>
                  </c:pt>
                  <c:pt idx="9687">
                    <c:v>17:27:00</c:v>
                  </c:pt>
                  <c:pt idx="9688">
                    <c:v>17:28:00</c:v>
                  </c:pt>
                  <c:pt idx="9689">
                    <c:v>17:29:00</c:v>
                  </c:pt>
                  <c:pt idx="9690">
                    <c:v>17:30:00</c:v>
                  </c:pt>
                  <c:pt idx="9691">
                    <c:v>17:31:00</c:v>
                  </c:pt>
                  <c:pt idx="9692">
                    <c:v>17:32:00</c:v>
                  </c:pt>
                  <c:pt idx="9693">
                    <c:v>17:33:00</c:v>
                  </c:pt>
                  <c:pt idx="9694">
                    <c:v>17:34:00</c:v>
                  </c:pt>
                  <c:pt idx="9695">
                    <c:v>17:35:00</c:v>
                  </c:pt>
                  <c:pt idx="9696">
                    <c:v>17:36:00</c:v>
                  </c:pt>
                  <c:pt idx="9697">
                    <c:v>17:37:00</c:v>
                  </c:pt>
                  <c:pt idx="9698">
                    <c:v>17:38:00</c:v>
                  </c:pt>
                  <c:pt idx="9699">
                    <c:v>17:39:00</c:v>
                  </c:pt>
                  <c:pt idx="9700">
                    <c:v>17:40:00</c:v>
                  </c:pt>
                  <c:pt idx="9701">
                    <c:v>17:41:00</c:v>
                  </c:pt>
                  <c:pt idx="9702">
                    <c:v>17:42:00</c:v>
                  </c:pt>
                  <c:pt idx="9703">
                    <c:v>17:43:00</c:v>
                  </c:pt>
                  <c:pt idx="9704">
                    <c:v>17:44:00</c:v>
                  </c:pt>
                  <c:pt idx="9705">
                    <c:v>17:45:00</c:v>
                  </c:pt>
                  <c:pt idx="9706">
                    <c:v>17:46:00</c:v>
                  </c:pt>
                  <c:pt idx="9707">
                    <c:v>17:47:00</c:v>
                  </c:pt>
                  <c:pt idx="9708">
                    <c:v>17:48:00</c:v>
                  </c:pt>
                  <c:pt idx="9709">
                    <c:v>17:49:00</c:v>
                  </c:pt>
                  <c:pt idx="9710">
                    <c:v>17:50:00</c:v>
                  </c:pt>
                  <c:pt idx="9711">
                    <c:v>17:51:00</c:v>
                  </c:pt>
                  <c:pt idx="9712">
                    <c:v>17:52:00</c:v>
                  </c:pt>
                  <c:pt idx="9713">
                    <c:v>17:53:00</c:v>
                  </c:pt>
                  <c:pt idx="9714">
                    <c:v>17:54:00</c:v>
                  </c:pt>
                  <c:pt idx="9715">
                    <c:v>17:55:00</c:v>
                  </c:pt>
                  <c:pt idx="9716">
                    <c:v>17:56:00</c:v>
                  </c:pt>
                  <c:pt idx="9717">
                    <c:v>17:57:00</c:v>
                  </c:pt>
                  <c:pt idx="9718">
                    <c:v>17:58:00</c:v>
                  </c:pt>
                  <c:pt idx="9719">
                    <c:v>17:59:00</c:v>
                  </c:pt>
                  <c:pt idx="9720">
                    <c:v>18:00:00</c:v>
                  </c:pt>
                  <c:pt idx="9721">
                    <c:v>18:01:00</c:v>
                  </c:pt>
                  <c:pt idx="9722">
                    <c:v>18:02:00</c:v>
                  </c:pt>
                  <c:pt idx="9723">
                    <c:v>18:03:00</c:v>
                  </c:pt>
                  <c:pt idx="9724">
                    <c:v>18:04:00</c:v>
                  </c:pt>
                  <c:pt idx="9725">
                    <c:v>18:05:00</c:v>
                  </c:pt>
                  <c:pt idx="9726">
                    <c:v>18:06:00</c:v>
                  </c:pt>
                  <c:pt idx="9727">
                    <c:v>18:07:00</c:v>
                  </c:pt>
                  <c:pt idx="9728">
                    <c:v>18:08:00</c:v>
                  </c:pt>
                  <c:pt idx="9729">
                    <c:v>18:09:00</c:v>
                  </c:pt>
                  <c:pt idx="9730">
                    <c:v>18:10:00</c:v>
                  </c:pt>
                  <c:pt idx="9731">
                    <c:v>18:11:00</c:v>
                  </c:pt>
                  <c:pt idx="9732">
                    <c:v>18:12:00</c:v>
                  </c:pt>
                  <c:pt idx="9733">
                    <c:v>18:13:00</c:v>
                  </c:pt>
                  <c:pt idx="9734">
                    <c:v>18:14:00</c:v>
                  </c:pt>
                  <c:pt idx="9735">
                    <c:v>18:15:00</c:v>
                  </c:pt>
                  <c:pt idx="9736">
                    <c:v>18:16:00</c:v>
                  </c:pt>
                  <c:pt idx="9737">
                    <c:v>18:17:00</c:v>
                  </c:pt>
                  <c:pt idx="9738">
                    <c:v>18:18:00</c:v>
                  </c:pt>
                  <c:pt idx="9739">
                    <c:v>18:19:00</c:v>
                  </c:pt>
                  <c:pt idx="9740">
                    <c:v>18:20:00</c:v>
                  </c:pt>
                  <c:pt idx="9741">
                    <c:v>18:21:00</c:v>
                  </c:pt>
                  <c:pt idx="9742">
                    <c:v>18:22:00</c:v>
                  </c:pt>
                  <c:pt idx="9743">
                    <c:v>18:23:00</c:v>
                  </c:pt>
                  <c:pt idx="9744">
                    <c:v>18:24:00</c:v>
                  </c:pt>
                  <c:pt idx="9745">
                    <c:v>18:25:00</c:v>
                  </c:pt>
                  <c:pt idx="9746">
                    <c:v>18:26:00</c:v>
                  </c:pt>
                  <c:pt idx="9747">
                    <c:v>18:27:00</c:v>
                  </c:pt>
                  <c:pt idx="9748">
                    <c:v>18:28:00</c:v>
                  </c:pt>
                  <c:pt idx="9749">
                    <c:v>18:29:00</c:v>
                  </c:pt>
                  <c:pt idx="9750">
                    <c:v>18:30:00</c:v>
                  </c:pt>
                  <c:pt idx="9751">
                    <c:v>18:31:00</c:v>
                  </c:pt>
                  <c:pt idx="9752">
                    <c:v>18:32:00</c:v>
                  </c:pt>
                  <c:pt idx="9753">
                    <c:v>18:33:00</c:v>
                  </c:pt>
                  <c:pt idx="9754">
                    <c:v>18:34:00</c:v>
                  </c:pt>
                  <c:pt idx="9755">
                    <c:v>18:35:00</c:v>
                  </c:pt>
                  <c:pt idx="9756">
                    <c:v>18:36:00</c:v>
                  </c:pt>
                  <c:pt idx="9757">
                    <c:v>18:37:00</c:v>
                  </c:pt>
                  <c:pt idx="9758">
                    <c:v>18:38:00</c:v>
                  </c:pt>
                  <c:pt idx="9759">
                    <c:v>18:39:00</c:v>
                  </c:pt>
                  <c:pt idx="9760">
                    <c:v>18:40:00</c:v>
                  </c:pt>
                  <c:pt idx="9761">
                    <c:v>18:41:00</c:v>
                  </c:pt>
                  <c:pt idx="9762">
                    <c:v>18:42:00</c:v>
                  </c:pt>
                  <c:pt idx="9763">
                    <c:v>18:43:00</c:v>
                  </c:pt>
                  <c:pt idx="9764">
                    <c:v>18:44:00</c:v>
                  </c:pt>
                  <c:pt idx="9765">
                    <c:v>18:45:00</c:v>
                  </c:pt>
                  <c:pt idx="9766">
                    <c:v>18:46:00</c:v>
                  </c:pt>
                  <c:pt idx="9767">
                    <c:v>18:47:00</c:v>
                  </c:pt>
                  <c:pt idx="9768">
                    <c:v>18:48:00</c:v>
                  </c:pt>
                  <c:pt idx="9769">
                    <c:v>18:49:00</c:v>
                  </c:pt>
                  <c:pt idx="9770">
                    <c:v>18:50:00</c:v>
                  </c:pt>
                  <c:pt idx="9771">
                    <c:v>18:51:00</c:v>
                  </c:pt>
                  <c:pt idx="9772">
                    <c:v>18:52:00</c:v>
                  </c:pt>
                  <c:pt idx="9773">
                    <c:v>18:53:00</c:v>
                  </c:pt>
                  <c:pt idx="9774">
                    <c:v>18:54:00</c:v>
                  </c:pt>
                  <c:pt idx="9775">
                    <c:v>18:55:00</c:v>
                  </c:pt>
                  <c:pt idx="9776">
                    <c:v>18:56:00</c:v>
                  </c:pt>
                  <c:pt idx="9777">
                    <c:v>18:57:00</c:v>
                  </c:pt>
                  <c:pt idx="9778">
                    <c:v>18:58:00</c:v>
                  </c:pt>
                  <c:pt idx="9779">
                    <c:v>18:59:00</c:v>
                  </c:pt>
                  <c:pt idx="9780">
                    <c:v>19:00:00</c:v>
                  </c:pt>
                  <c:pt idx="9781">
                    <c:v>19:01:00</c:v>
                  </c:pt>
                  <c:pt idx="9782">
                    <c:v>19:02:00</c:v>
                  </c:pt>
                  <c:pt idx="9783">
                    <c:v>19:03:00</c:v>
                  </c:pt>
                  <c:pt idx="9784">
                    <c:v>19:04:00</c:v>
                  </c:pt>
                  <c:pt idx="9785">
                    <c:v>19:05:00</c:v>
                  </c:pt>
                  <c:pt idx="9786">
                    <c:v>19:06:00</c:v>
                  </c:pt>
                  <c:pt idx="9787">
                    <c:v>19:07:00</c:v>
                  </c:pt>
                  <c:pt idx="9788">
                    <c:v>19:08:00</c:v>
                  </c:pt>
                  <c:pt idx="9789">
                    <c:v>19:09:00</c:v>
                  </c:pt>
                  <c:pt idx="9790">
                    <c:v>19:10:00</c:v>
                  </c:pt>
                  <c:pt idx="9791">
                    <c:v>19:11:00</c:v>
                  </c:pt>
                  <c:pt idx="9792">
                    <c:v>19:12:00</c:v>
                  </c:pt>
                  <c:pt idx="9793">
                    <c:v>19:13:00</c:v>
                  </c:pt>
                  <c:pt idx="9794">
                    <c:v>19:14:00</c:v>
                  </c:pt>
                  <c:pt idx="9795">
                    <c:v>19:15:00</c:v>
                  </c:pt>
                  <c:pt idx="9796">
                    <c:v>19:16:00</c:v>
                  </c:pt>
                  <c:pt idx="9797">
                    <c:v>19:17:00</c:v>
                  </c:pt>
                  <c:pt idx="9798">
                    <c:v>19:18:00</c:v>
                  </c:pt>
                  <c:pt idx="9799">
                    <c:v>19:19:00</c:v>
                  </c:pt>
                  <c:pt idx="9800">
                    <c:v>19:20:00</c:v>
                  </c:pt>
                  <c:pt idx="9801">
                    <c:v>19:21:00</c:v>
                  </c:pt>
                  <c:pt idx="9802">
                    <c:v>19:22:00</c:v>
                  </c:pt>
                  <c:pt idx="9803">
                    <c:v>19:23:00</c:v>
                  </c:pt>
                  <c:pt idx="9804">
                    <c:v>19:24:00</c:v>
                  </c:pt>
                  <c:pt idx="9805">
                    <c:v>19:25:00</c:v>
                  </c:pt>
                  <c:pt idx="9806">
                    <c:v>19:26:00</c:v>
                  </c:pt>
                  <c:pt idx="9807">
                    <c:v>19:27:00</c:v>
                  </c:pt>
                  <c:pt idx="9808">
                    <c:v>19:28:00</c:v>
                  </c:pt>
                  <c:pt idx="9809">
                    <c:v>19:29:00</c:v>
                  </c:pt>
                  <c:pt idx="9810">
                    <c:v>19:30:00</c:v>
                  </c:pt>
                  <c:pt idx="9811">
                    <c:v>19:31:00</c:v>
                  </c:pt>
                  <c:pt idx="9812">
                    <c:v>19:32:00</c:v>
                  </c:pt>
                  <c:pt idx="9813">
                    <c:v>19:33:00</c:v>
                  </c:pt>
                  <c:pt idx="9814">
                    <c:v>19:34:00</c:v>
                  </c:pt>
                  <c:pt idx="9815">
                    <c:v>19:35:00</c:v>
                  </c:pt>
                  <c:pt idx="9816">
                    <c:v>19:36:00</c:v>
                  </c:pt>
                  <c:pt idx="9817">
                    <c:v>19:37:00</c:v>
                  </c:pt>
                  <c:pt idx="9818">
                    <c:v>19:38:00</c:v>
                  </c:pt>
                  <c:pt idx="9819">
                    <c:v>19:39:00</c:v>
                  </c:pt>
                  <c:pt idx="9820">
                    <c:v>19:40:00</c:v>
                  </c:pt>
                  <c:pt idx="9821">
                    <c:v>19:41:00</c:v>
                  </c:pt>
                  <c:pt idx="9822">
                    <c:v>19:42:00</c:v>
                  </c:pt>
                  <c:pt idx="9823">
                    <c:v>19:43:00</c:v>
                  </c:pt>
                  <c:pt idx="9824">
                    <c:v>19:44:00</c:v>
                  </c:pt>
                  <c:pt idx="9825">
                    <c:v>19:45:00</c:v>
                  </c:pt>
                  <c:pt idx="9826">
                    <c:v>19:46:00</c:v>
                  </c:pt>
                  <c:pt idx="9827">
                    <c:v>19:47:00</c:v>
                  </c:pt>
                  <c:pt idx="9828">
                    <c:v>19:48:00</c:v>
                  </c:pt>
                  <c:pt idx="9829">
                    <c:v>19:49:00</c:v>
                  </c:pt>
                  <c:pt idx="9830">
                    <c:v>19:50:00</c:v>
                  </c:pt>
                  <c:pt idx="9831">
                    <c:v>19:51:00</c:v>
                  </c:pt>
                  <c:pt idx="9832">
                    <c:v>19:52:00</c:v>
                  </c:pt>
                  <c:pt idx="9833">
                    <c:v>19:53:00</c:v>
                  </c:pt>
                  <c:pt idx="9834">
                    <c:v>19:54:00</c:v>
                  </c:pt>
                  <c:pt idx="9835">
                    <c:v>19:55:00</c:v>
                  </c:pt>
                  <c:pt idx="9836">
                    <c:v>19:56:00</c:v>
                  </c:pt>
                  <c:pt idx="9837">
                    <c:v>19:57:00</c:v>
                  </c:pt>
                  <c:pt idx="9838">
                    <c:v>19:58:00</c:v>
                  </c:pt>
                  <c:pt idx="9839">
                    <c:v>19:59:00</c:v>
                  </c:pt>
                  <c:pt idx="9840">
                    <c:v>20:00:00</c:v>
                  </c:pt>
                  <c:pt idx="9841">
                    <c:v>20:01:00</c:v>
                  </c:pt>
                  <c:pt idx="9842">
                    <c:v>20:02:00</c:v>
                  </c:pt>
                  <c:pt idx="9843">
                    <c:v>20:03:00</c:v>
                  </c:pt>
                  <c:pt idx="9844">
                    <c:v>20:04:00</c:v>
                  </c:pt>
                  <c:pt idx="9845">
                    <c:v>20:05:00</c:v>
                  </c:pt>
                  <c:pt idx="9846">
                    <c:v>20:06:00</c:v>
                  </c:pt>
                  <c:pt idx="9847">
                    <c:v>20:07:00</c:v>
                  </c:pt>
                  <c:pt idx="9848">
                    <c:v>20:08:00</c:v>
                  </c:pt>
                  <c:pt idx="9849">
                    <c:v>20:09:00</c:v>
                  </c:pt>
                  <c:pt idx="9850">
                    <c:v>20:10:00</c:v>
                  </c:pt>
                  <c:pt idx="9851">
                    <c:v>20:11:00</c:v>
                  </c:pt>
                  <c:pt idx="9852">
                    <c:v>20:12:00</c:v>
                  </c:pt>
                  <c:pt idx="9853">
                    <c:v>20:13:00</c:v>
                  </c:pt>
                  <c:pt idx="9854">
                    <c:v>20:14:00</c:v>
                  </c:pt>
                  <c:pt idx="9855">
                    <c:v>20:15:00</c:v>
                  </c:pt>
                  <c:pt idx="9856">
                    <c:v>20:16:00</c:v>
                  </c:pt>
                  <c:pt idx="9857">
                    <c:v>20:17:00</c:v>
                  </c:pt>
                  <c:pt idx="9858">
                    <c:v>20:18:00</c:v>
                  </c:pt>
                  <c:pt idx="9859">
                    <c:v>20:19:00</c:v>
                  </c:pt>
                  <c:pt idx="9860">
                    <c:v>20:20:00</c:v>
                  </c:pt>
                  <c:pt idx="9861">
                    <c:v>20:21:00</c:v>
                  </c:pt>
                  <c:pt idx="9862">
                    <c:v>20:22:00</c:v>
                  </c:pt>
                  <c:pt idx="9863">
                    <c:v>20:23:00</c:v>
                  </c:pt>
                  <c:pt idx="9864">
                    <c:v>20:24:00</c:v>
                  </c:pt>
                  <c:pt idx="9865">
                    <c:v>20:25:00</c:v>
                  </c:pt>
                  <c:pt idx="9866">
                    <c:v>20:26:00</c:v>
                  </c:pt>
                  <c:pt idx="9867">
                    <c:v>20:27:00</c:v>
                  </c:pt>
                  <c:pt idx="9868">
                    <c:v>20:28:00</c:v>
                  </c:pt>
                  <c:pt idx="9869">
                    <c:v>20:29:00</c:v>
                  </c:pt>
                  <c:pt idx="9870">
                    <c:v>20:30:00</c:v>
                  </c:pt>
                  <c:pt idx="9871">
                    <c:v>20:31:00</c:v>
                  </c:pt>
                  <c:pt idx="9872">
                    <c:v>20:32:00</c:v>
                  </c:pt>
                  <c:pt idx="9873">
                    <c:v>20:33:00</c:v>
                  </c:pt>
                  <c:pt idx="9874">
                    <c:v>20:34:00</c:v>
                  </c:pt>
                  <c:pt idx="9875">
                    <c:v>20:35:00</c:v>
                  </c:pt>
                  <c:pt idx="9876">
                    <c:v>20:36:00</c:v>
                  </c:pt>
                  <c:pt idx="9877">
                    <c:v>20:37:00</c:v>
                  </c:pt>
                  <c:pt idx="9878">
                    <c:v>20:38:00</c:v>
                  </c:pt>
                  <c:pt idx="9879">
                    <c:v>20:39:00</c:v>
                  </c:pt>
                  <c:pt idx="9880">
                    <c:v>20:40:00</c:v>
                  </c:pt>
                  <c:pt idx="9881">
                    <c:v>20:41:00</c:v>
                  </c:pt>
                  <c:pt idx="9882">
                    <c:v>20:42:00</c:v>
                  </c:pt>
                  <c:pt idx="9883">
                    <c:v>20:43:00</c:v>
                  </c:pt>
                  <c:pt idx="9884">
                    <c:v>20:44:00</c:v>
                  </c:pt>
                  <c:pt idx="9885">
                    <c:v>20:45:00</c:v>
                  </c:pt>
                  <c:pt idx="9886">
                    <c:v>20:46:00</c:v>
                  </c:pt>
                  <c:pt idx="9887">
                    <c:v>20:47:00</c:v>
                  </c:pt>
                  <c:pt idx="9888">
                    <c:v>20:48:00</c:v>
                  </c:pt>
                  <c:pt idx="9889">
                    <c:v>20:49:00</c:v>
                  </c:pt>
                  <c:pt idx="9890">
                    <c:v>20:50:00</c:v>
                  </c:pt>
                  <c:pt idx="9891">
                    <c:v>20:51:00</c:v>
                  </c:pt>
                  <c:pt idx="9892">
                    <c:v>20:52:00</c:v>
                  </c:pt>
                  <c:pt idx="9893">
                    <c:v>20:53:00</c:v>
                  </c:pt>
                  <c:pt idx="9894">
                    <c:v>20:54:00</c:v>
                  </c:pt>
                  <c:pt idx="9895">
                    <c:v>20:55:00</c:v>
                  </c:pt>
                  <c:pt idx="9896">
                    <c:v>20:56:00</c:v>
                  </c:pt>
                  <c:pt idx="9897">
                    <c:v>20:57:00</c:v>
                  </c:pt>
                  <c:pt idx="9898">
                    <c:v>20:58:00</c:v>
                  </c:pt>
                  <c:pt idx="9899">
                    <c:v>20:59:00</c:v>
                  </c:pt>
                  <c:pt idx="9900">
                    <c:v>21:00:00</c:v>
                  </c:pt>
                  <c:pt idx="9901">
                    <c:v>21:01:00</c:v>
                  </c:pt>
                  <c:pt idx="9902">
                    <c:v>21:02:00</c:v>
                  </c:pt>
                  <c:pt idx="9903">
                    <c:v>21:03:00</c:v>
                  </c:pt>
                  <c:pt idx="9904">
                    <c:v>21:04:00</c:v>
                  </c:pt>
                  <c:pt idx="9905">
                    <c:v>21:05:00</c:v>
                  </c:pt>
                  <c:pt idx="9906">
                    <c:v>21:06:00</c:v>
                  </c:pt>
                  <c:pt idx="9907">
                    <c:v>21:07:00</c:v>
                  </c:pt>
                  <c:pt idx="9908">
                    <c:v>21:08:00</c:v>
                  </c:pt>
                  <c:pt idx="9909">
                    <c:v>21:09:00</c:v>
                  </c:pt>
                  <c:pt idx="9910">
                    <c:v>21:10:00</c:v>
                  </c:pt>
                  <c:pt idx="9911">
                    <c:v>21:11:00</c:v>
                  </c:pt>
                  <c:pt idx="9912">
                    <c:v>21:12:00</c:v>
                  </c:pt>
                  <c:pt idx="9913">
                    <c:v>21:13:00</c:v>
                  </c:pt>
                  <c:pt idx="9914">
                    <c:v>21:14:00</c:v>
                  </c:pt>
                  <c:pt idx="9915">
                    <c:v>21:15:00</c:v>
                  </c:pt>
                  <c:pt idx="9916">
                    <c:v>21:16:00</c:v>
                  </c:pt>
                  <c:pt idx="9917">
                    <c:v>21:17:00</c:v>
                  </c:pt>
                  <c:pt idx="9918">
                    <c:v>21:18:00</c:v>
                  </c:pt>
                  <c:pt idx="9919">
                    <c:v>21:19:00</c:v>
                  </c:pt>
                  <c:pt idx="9920">
                    <c:v>21:20:00</c:v>
                  </c:pt>
                  <c:pt idx="9921">
                    <c:v>21:21:00</c:v>
                  </c:pt>
                  <c:pt idx="9922">
                    <c:v>21:22:00</c:v>
                  </c:pt>
                  <c:pt idx="9923">
                    <c:v>21:23:00</c:v>
                  </c:pt>
                  <c:pt idx="9924">
                    <c:v>21:24:00</c:v>
                  </c:pt>
                  <c:pt idx="9925">
                    <c:v>21:25:00</c:v>
                  </c:pt>
                  <c:pt idx="9926">
                    <c:v>21:26:00</c:v>
                  </c:pt>
                  <c:pt idx="9927">
                    <c:v>21:27:00</c:v>
                  </c:pt>
                  <c:pt idx="9928">
                    <c:v>21:28:00</c:v>
                  </c:pt>
                  <c:pt idx="9929">
                    <c:v>21:29:00</c:v>
                  </c:pt>
                  <c:pt idx="9930">
                    <c:v>21:30:00</c:v>
                  </c:pt>
                  <c:pt idx="9931">
                    <c:v>21:31:00</c:v>
                  </c:pt>
                  <c:pt idx="9932">
                    <c:v>21:32:00</c:v>
                  </c:pt>
                  <c:pt idx="9933">
                    <c:v>21:33:00</c:v>
                  </c:pt>
                  <c:pt idx="9934">
                    <c:v>21:34:00</c:v>
                  </c:pt>
                  <c:pt idx="9935">
                    <c:v>21:35:00</c:v>
                  </c:pt>
                  <c:pt idx="9936">
                    <c:v>21:36:00</c:v>
                  </c:pt>
                  <c:pt idx="9937">
                    <c:v>21:37:00</c:v>
                  </c:pt>
                  <c:pt idx="9938">
                    <c:v>21:38:00</c:v>
                  </c:pt>
                  <c:pt idx="9939">
                    <c:v>21:39:00</c:v>
                  </c:pt>
                  <c:pt idx="9940">
                    <c:v>21:40:00</c:v>
                  </c:pt>
                  <c:pt idx="9941">
                    <c:v>21:41:00</c:v>
                  </c:pt>
                  <c:pt idx="9942">
                    <c:v>21:42:00</c:v>
                  </c:pt>
                  <c:pt idx="9943">
                    <c:v>21:43:00</c:v>
                  </c:pt>
                  <c:pt idx="9944">
                    <c:v>21:44:00</c:v>
                  </c:pt>
                  <c:pt idx="9945">
                    <c:v>21:45:00</c:v>
                  </c:pt>
                  <c:pt idx="9946">
                    <c:v>21:46:00</c:v>
                  </c:pt>
                  <c:pt idx="9947">
                    <c:v>21:47:00</c:v>
                  </c:pt>
                  <c:pt idx="9948">
                    <c:v>21:48:00</c:v>
                  </c:pt>
                  <c:pt idx="9949">
                    <c:v>21:49:00</c:v>
                  </c:pt>
                  <c:pt idx="9950">
                    <c:v>21:50:00</c:v>
                  </c:pt>
                  <c:pt idx="9951">
                    <c:v>21:51:00</c:v>
                  </c:pt>
                  <c:pt idx="9952">
                    <c:v>21:52:00</c:v>
                  </c:pt>
                  <c:pt idx="9953">
                    <c:v>21:53:00</c:v>
                  </c:pt>
                  <c:pt idx="9954">
                    <c:v>21:54:00</c:v>
                  </c:pt>
                  <c:pt idx="9955">
                    <c:v>21:55:00</c:v>
                  </c:pt>
                  <c:pt idx="9956">
                    <c:v>21:56:00</c:v>
                  </c:pt>
                  <c:pt idx="9957">
                    <c:v>21:57:00</c:v>
                  </c:pt>
                  <c:pt idx="9958">
                    <c:v>21:58:00</c:v>
                  </c:pt>
                  <c:pt idx="9959">
                    <c:v>21:59:00</c:v>
                  </c:pt>
                  <c:pt idx="9960">
                    <c:v>22:00:00</c:v>
                  </c:pt>
                  <c:pt idx="9961">
                    <c:v>22:01:00</c:v>
                  </c:pt>
                  <c:pt idx="9962">
                    <c:v>22:02:00</c:v>
                  </c:pt>
                  <c:pt idx="9963">
                    <c:v>22:03:00</c:v>
                  </c:pt>
                  <c:pt idx="9964">
                    <c:v>22:04:00</c:v>
                  </c:pt>
                  <c:pt idx="9965">
                    <c:v>22:05:00</c:v>
                  </c:pt>
                  <c:pt idx="9966">
                    <c:v>22:06:00</c:v>
                  </c:pt>
                  <c:pt idx="9967">
                    <c:v>22:07:00</c:v>
                  </c:pt>
                  <c:pt idx="9968">
                    <c:v>22:08:00</c:v>
                  </c:pt>
                  <c:pt idx="9969">
                    <c:v>22:09:00</c:v>
                  </c:pt>
                  <c:pt idx="9970">
                    <c:v>22:10:00</c:v>
                  </c:pt>
                  <c:pt idx="9971">
                    <c:v>22:11:00</c:v>
                  </c:pt>
                  <c:pt idx="9972">
                    <c:v>22:12:00</c:v>
                  </c:pt>
                  <c:pt idx="9973">
                    <c:v>22:13:00</c:v>
                  </c:pt>
                  <c:pt idx="9974">
                    <c:v>22:14:00</c:v>
                  </c:pt>
                  <c:pt idx="9975">
                    <c:v>22:15:00</c:v>
                  </c:pt>
                  <c:pt idx="9976">
                    <c:v>22:16:00</c:v>
                  </c:pt>
                  <c:pt idx="9977">
                    <c:v>22:17:00</c:v>
                  </c:pt>
                  <c:pt idx="9978">
                    <c:v>22:18:00</c:v>
                  </c:pt>
                  <c:pt idx="9979">
                    <c:v>22:19:00</c:v>
                  </c:pt>
                  <c:pt idx="9980">
                    <c:v>22:20:00</c:v>
                  </c:pt>
                  <c:pt idx="9981">
                    <c:v>22:21:00</c:v>
                  </c:pt>
                  <c:pt idx="9982">
                    <c:v>22:22:00</c:v>
                  </c:pt>
                  <c:pt idx="9983">
                    <c:v>22:23:00</c:v>
                  </c:pt>
                  <c:pt idx="9984">
                    <c:v>22:24:00</c:v>
                  </c:pt>
                  <c:pt idx="9985">
                    <c:v>22:25:00</c:v>
                  </c:pt>
                  <c:pt idx="9986">
                    <c:v>22:26:00</c:v>
                  </c:pt>
                  <c:pt idx="9987">
                    <c:v>22:27:00</c:v>
                  </c:pt>
                  <c:pt idx="9988">
                    <c:v>22:28:00</c:v>
                  </c:pt>
                  <c:pt idx="9989">
                    <c:v>22:29:00</c:v>
                  </c:pt>
                  <c:pt idx="9990">
                    <c:v>22:30:00</c:v>
                  </c:pt>
                  <c:pt idx="9991">
                    <c:v>22:31:00</c:v>
                  </c:pt>
                  <c:pt idx="9992">
                    <c:v>22:32:00</c:v>
                  </c:pt>
                  <c:pt idx="9993">
                    <c:v>22:33:00</c:v>
                  </c:pt>
                  <c:pt idx="9994">
                    <c:v>22:34:00</c:v>
                  </c:pt>
                  <c:pt idx="9995">
                    <c:v>22:35:00</c:v>
                  </c:pt>
                  <c:pt idx="9996">
                    <c:v>22:36:00</c:v>
                  </c:pt>
                  <c:pt idx="9997">
                    <c:v>22:37:00</c:v>
                  </c:pt>
                  <c:pt idx="9998">
                    <c:v>22:38:00</c:v>
                  </c:pt>
                  <c:pt idx="9999">
                    <c:v>22:39:00</c:v>
                  </c:pt>
                  <c:pt idx="10000">
                    <c:v>22:40:00</c:v>
                  </c:pt>
                  <c:pt idx="10001">
                    <c:v>22:41:00</c:v>
                  </c:pt>
                  <c:pt idx="10002">
                    <c:v>22:42:00</c:v>
                  </c:pt>
                  <c:pt idx="10003">
                    <c:v>22:43:00</c:v>
                  </c:pt>
                  <c:pt idx="10004">
                    <c:v>22:44:00</c:v>
                  </c:pt>
                  <c:pt idx="10005">
                    <c:v>22:45:00</c:v>
                  </c:pt>
                  <c:pt idx="10006">
                    <c:v>22:46:00</c:v>
                  </c:pt>
                  <c:pt idx="10007">
                    <c:v>22:47:00</c:v>
                  </c:pt>
                  <c:pt idx="10008">
                    <c:v>22:48:00</c:v>
                  </c:pt>
                  <c:pt idx="10009">
                    <c:v>22:49:00</c:v>
                  </c:pt>
                  <c:pt idx="10010">
                    <c:v>22:50:00</c:v>
                  </c:pt>
                  <c:pt idx="10011">
                    <c:v>22:51:00</c:v>
                  </c:pt>
                  <c:pt idx="10012">
                    <c:v>22:52:00</c:v>
                  </c:pt>
                  <c:pt idx="10013">
                    <c:v>22:53:00</c:v>
                  </c:pt>
                  <c:pt idx="10014">
                    <c:v>22:54:00</c:v>
                  </c:pt>
                  <c:pt idx="10015">
                    <c:v>22:55:00</c:v>
                  </c:pt>
                  <c:pt idx="10016">
                    <c:v>22:56:00</c:v>
                  </c:pt>
                  <c:pt idx="10017">
                    <c:v>22:57:00</c:v>
                  </c:pt>
                  <c:pt idx="10018">
                    <c:v>22:58:00</c:v>
                  </c:pt>
                  <c:pt idx="10019">
                    <c:v>22:59:00</c:v>
                  </c:pt>
                  <c:pt idx="10020">
                    <c:v>23:00:00</c:v>
                  </c:pt>
                  <c:pt idx="10021">
                    <c:v>23:01:00</c:v>
                  </c:pt>
                  <c:pt idx="10022">
                    <c:v>23:02:00</c:v>
                  </c:pt>
                  <c:pt idx="10023">
                    <c:v>23:03:00</c:v>
                  </c:pt>
                  <c:pt idx="10024">
                    <c:v>23:04:00</c:v>
                  </c:pt>
                  <c:pt idx="10025">
                    <c:v>23:05:00</c:v>
                  </c:pt>
                  <c:pt idx="10026">
                    <c:v>23:06:00</c:v>
                  </c:pt>
                  <c:pt idx="10027">
                    <c:v>23:07:00</c:v>
                  </c:pt>
                  <c:pt idx="10028">
                    <c:v>23:08:00</c:v>
                  </c:pt>
                  <c:pt idx="10029">
                    <c:v>23:09:00</c:v>
                  </c:pt>
                  <c:pt idx="10030">
                    <c:v>23:10:00</c:v>
                  </c:pt>
                  <c:pt idx="10031">
                    <c:v>23:11:00</c:v>
                  </c:pt>
                  <c:pt idx="10032">
                    <c:v>23:12:00</c:v>
                  </c:pt>
                  <c:pt idx="10033">
                    <c:v>23:13:00</c:v>
                  </c:pt>
                  <c:pt idx="10034">
                    <c:v>23:14:00</c:v>
                  </c:pt>
                  <c:pt idx="10035">
                    <c:v>23:15:00</c:v>
                  </c:pt>
                  <c:pt idx="10036">
                    <c:v>23:16:00</c:v>
                  </c:pt>
                  <c:pt idx="10037">
                    <c:v>23:17:00</c:v>
                  </c:pt>
                  <c:pt idx="10038">
                    <c:v>23:18:00</c:v>
                  </c:pt>
                  <c:pt idx="10039">
                    <c:v>23:19:00</c:v>
                  </c:pt>
                  <c:pt idx="10040">
                    <c:v>23:20:00</c:v>
                  </c:pt>
                  <c:pt idx="10041">
                    <c:v>23:21:00</c:v>
                  </c:pt>
                  <c:pt idx="10042">
                    <c:v>23:22:00</c:v>
                  </c:pt>
                  <c:pt idx="10043">
                    <c:v>23:23:00</c:v>
                  </c:pt>
                  <c:pt idx="10044">
                    <c:v>23:24:00</c:v>
                  </c:pt>
                  <c:pt idx="10045">
                    <c:v>23:25:00</c:v>
                  </c:pt>
                  <c:pt idx="10046">
                    <c:v>23:26:00</c:v>
                  </c:pt>
                  <c:pt idx="10047">
                    <c:v>23:27:00</c:v>
                  </c:pt>
                  <c:pt idx="10048">
                    <c:v>23:28:00</c:v>
                  </c:pt>
                  <c:pt idx="10049">
                    <c:v>23:29:00</c:v>
                  </c:pt>
                  <c:pt idx="10050">
                    <c:v>23:30:00</c:v>
                  </c:pt>
                  <c:pt idx="10051">
                    <c:v>23:31:00</c:v>
                  </c:pt>
                  <c:pt idx="10052">
                    <c:v>23:32:00</c:v>
                  </c:pt>
                  <c:pt idx="10053">
                    <c:v>23:33:00</c:v>
                  </c:pt>
                  <c:pt idx="10054">
                    <c:v>23:34:00</c:v>
                  </c:pt>
                  <c:pt idx="10055">
                    <c:v>23:35:00</c:v>
                  </c:pt>
                  <c:pt idx="10056">
                    <c:v>23:36:00</c:v>
                  </c:pt>
                  <c:pt idx="10057">
                    <c:v>23:37:00</c:v>
                  </c:pt>
                  <c:pt idx="10058">
                    <c:v>23:38:00</c:v>
                  </c:pt>
                  <c:pt idx="10059">
                    <c:v>23:39:00</c:v>
                  </c:pt>
                  <c:pt idx="10060">
                    <c:v>23:40:00</c:v>
                  </c:pt>
                  <c:pt idx="10061">
                    <c:v>23:41:00</c:v>
                  </c:pt>
                  <c:pt idx="10062">
                    <c:v>23:42:00</c:v>
                  </c:pt>
                  <c:pt idx="10063">
                    <c:v>23:43:00</c:v>
                  </c:pt>
                  <c:pt idx="10064">
                    <c:v>23:44:00</c:v>
                  </c:pt>
                  <c:pt idx="10065">
                    <c:v>23:45:00</c:v>
                  </c:pt>
                  <c:pt idx="10066">
                    <c:v>23:46:00</c:v>
                  </c:pt>
                  <c:pt idx="10067">
                    <c:v>23:47:00</c:v>
                  </c:pt>
                  <c:pt idx="10068">
                    <c:v>23:48:00</c:v>
                  </c:pt>
                  <c:pt idx="10069">
                    <c:v>23:49:00</c:v>
                  </c:pt>
                  <c:pt idx="10070">
                    <c:v>23:50:00</c:v>
                  </c:pt>
                  <c:pt idx="10071">
                    <c:v>23:51:00</c:v>
                  </c:pt>
                  <c:pt idx="10072">
                    <c:v>23:52:00</c:v>
                  </c:pt>
                  <c:pt idx="10073">
                    <c:v>23:53:00</c:v>
                  </c:pt>
                  <c:pt idx="10074">
                    <c:v>23:54:00</c:v>
                  </c:pt>
                  <c:pt idx="10075">
                    <c:v>23:55:00</c:v>
                  </c:pt>
                  <c:pt idx="10076">
                    <c:v>23:56:00</c:v>
                  </c:pt>
                  <c:pt idx="10077">
                    <c:v>23:57:00</c:v>
                  </c:pt>
                  <c:pt idx="10078">
                    <c:v>23:58:00</c:v>
                  </c:pt>
                  <c:pt idx="10079">
                    <c:v>23:59:00</c:v>
                  </c:pt>
                </c:lvl>
                <c:lvl>
                  <c:pt idx="0">
                    <c:v>October 9, 2017</c:v>
                  </c:pt>
                  <c:pt idx="1440">
                    <c:v>October 10, 2017</c:v>
                  </c:pt>
                  <c:pt idx="2880">
                    <c:v>October 11, 2017</c:v>
                  </c:pt>
                  <c:pt idx="4320">
                    <c:v>October 12, 2017</c:v>
                  </c:pt>
                  <c:pt idx="5760">
                    <c:v>October 13, 2017</c:v>
                  </c:pt>
                  <c:pt idx="7200">
                    <c:v>October 14, 2017</c:v>
                  </c:pt>
                  <c:pt idx="8640">
                    <c:v>October 15, 2017</c:v>
                  </c:pt>
                </c:lvl>
              </c:multiLvlStrCache>
            </c:multiLvlStrRef>
          </c:cat>
          <c:val>
            <c:numRef>
              <c:f>'wOct9 DTV-eng-USA'!$I$17:$I$10096</c:f>
              <c:numCache>
                <c:formatCode>0.0</c:formatCode>
                <c:ptCount val="10080"/>
                <c:pt idx="0">
                  <c:v>410.47478333333328</c:v>
                </c:pt>
                <c:pt idx="1">
                  <c:v>410.3003333333333</c:v>
                </c:pt>
                <c:pt idx="2">
                  <c:v>410.12588333333332</c:v>
                </c:pt>
                <c:pt idx="3">
                  <c:v>341.40685833333333</c:v>
                </c:pt>
                <c:pt idx="4">
                  <c:v>272.68783333333334</c:v>
                </c:pt>
                <c:pt idx="5">
                  <c:v>233.32254166666667</c:v>
                </c:pt>
                <c:pt idx="6">
                  <c:v>200.66721666666666</c:v>
                </c:pt>
                <c:pt idx="7">
                  <c:v>197.31223333333332</c:v>
                </c:pt>
                <c:pt idx="8">
                  <c:v>193.95724999999999</c:v>
                </c:pt>
                <c:pt idx="9">
                  <c:v>180.23606666666666</c:v>
                </c:pt>
                <c:pt idx="10">
                  <c:v>166.51488333333333</c:v>
                </c:pt>
                <c:pt idx="11">
                  <c:v>150.24579166666666</c:v>
                </c:pt>
                <c:pt idx="12">
                  <c:v>161.79441666666665</c:v>
                </c:pt>
                <c:pt idx="13">
                  <c:v>147.88555833333334</c:v>
                </c:pt>
                <c:pt idx="14">
                  <c:v>133.97669999999999</c:v>
                </c:pt>
                <c:pt idx="15">
                  <c:v>133.97669999999999</c:v>
                </c:pt>
                <c:pt idx="16">
                  <c:v>132.9718</c:v>
                </c:pt>
                <c:pt idx="17">
                  <c:v>132.9718</c:v>
                </c:pt>
                <c:pt idx="18">
                  <c:v>132.9718</c:v>
                </c:pt>
                <c:pt idx="19">
                  <c:v>130.29751666666667</c:v>
                </c:pt>
                <c:pt idx="20">
                  <c:v>132.9718</c:v>
                </c:pt>
                <c:pt idx="21">
                  <c:v>130.29751666666667</c:v>
                </c:pt>
                <c:pt idx="22">
                  <c:v>131.3783</c:v>
                </c:pt>
                <c:pt idx="23">
                  <c:v>132.9718</c:v>
                </c:pt>
                <c:pt idx="24">
                  <c:v>132.9718</c:v>
                </c:pt>
                <c:pt idx="25">
                  <c:v>132.9718</c:v>
                </c:pt>
                <c:pt idx="26">
                  <c:v>131.3783</c:v>
                </c:pt>
                <c:pt idx="27">
                  <c:v>131.3783</c:v>
                </c:pt>
                <c:pt idx="28">
                  <c:v>132.9718</c:v>
                </c:pt>
                <c:pt idx="29">
                  <c:v>131.3783</c:v>
                </c:pt>
                <c:pt idx="30">
                  <c:v>131.3783</c:v>
                </c:pt>
                <c:pt idx="31">
                  <c:v>143.36448333333331</c:v>
                </c:pt>
                <c:pt idx="32">
                  <c:v>143.36448333333331</c:v>
                </c:pt>
                <c:pt idx="33">
                  <c:v>131.3783</c:v>
                </c:pt>
                <c:pt idx="34">
                  <c:v>131.3783</c:v>
                </c:pt>
                <c:pt idx="35">
                  <c:v>115.36088333333333</c:v>
                </c:pt>
                <c:pt idx="36">
                  <c:v>112.9756</c:v>
                </c:pt>
                <c:pt idx="37">
                  <c:v>110.12430000000001</c:v>
                </c:pt>
                <c:pt idx="38">
                  <c:v>110.12430000000001</c:v>
                </c:pt>
                <c:pt idx="39">
                  <c:v>109.04813333333333</c:v>
                </c:pt>
                <c:pt idx="40">
                  <c:v>109.04813333333333</c:v>
                </c:pt>
                <c:pt idx="41">
                  <c:v>112.9756</c:v>
                </c:pt>
                <c:pt idx="42">
                  <c:v>112.9756</c:v>
                </c:pt>
                <c:pt idx="43">
                  <c:v>109.04813333333333</c:v>
                </c:pt>
                <c:pt idx="44">
                  <c:v>112.9756</c:v>
                </c:pt>
                <c:pt idx="45">
                  <c:v>112.9756</c:v>
                </c:pt>
                <c:pt idx="46">
                  <c:v>109.04813333333333</c:v>
                </c:pt>
                <c:pt idx="47">
                  <c:v>102.62675</c:v>
                </c:pt>
                <c:pt idx="48">
                  <c:v>102.62675</c:v>
                </c:pt>
                <c:pt idx="49">
                  <c:v>102.62675</c:v>
                </c:pt>
                <c:pt idx="50">
                  <c:v>102.62675</c:v>
                </c:pt>
                <c:pt idx="51">
                  <c:v>102.62675</c:v>
                </c:pt>
                <c:pt idx="52">
                  <c:v>116.8369</c:v>
                </c:pt>
                <c:pt idx="53">
                  <c:v>102.62675</c:v>
                </c:pt>
                <c:pt idx="54">
                  <c:v>102.62675</c:v>
                </c:pt>
                <c:pt idx="55">
                  <c:v>116.8369</c:v>
                </c:pt>
                <c:pt idx="56">
                  <c:v>102.6879</c:v>
                </c:pt>
                <c:pt idx="57">
                  <c:v>102.6879</c:v>
                </c:pt>
                <c:pt idx="58">
                  <c:v>105.35148333333333</c:v>
                </c:pt>
                <c:pt idx="59">
                  <c:v>102.6879</c:v>
                </c:pt>
                <c:pt idx="60">
                  <c:v>102.6879</c:v>
                </c:pt>
                <c:pt idx="61">
                  <c:v>105.35148333333333</c:v>
                </c:pt>
                <c:pt idx="62">
                  <c:v>116.8369</c:v>
                </c:pt>
                <c:pt idx="63">
                  <c:v>126.01575</c:v>
                </c:pt>
                <c:pt idx="64">
                  <c:v>126.01575</c:v>
                </c:pt>
                <c:pt idx="65">
                  <c:v>126.01575</c:v>
                </c:pt>
                <c:pt idx="66">
                  <c:v>126.84608333333334</c:v>
                </c:pt>
                <c:pt idx="67">
                  <c:v>126.01575</c:v>
                </c:pt>
                <c:pt idx="68">
                  <c:v>126.01575</c:v>
                </c:pt>
                <c:pt idx="69">
                  <c:v>126.84608333333334</c:v>
                </c:pt>
                <c:pt idx="70">
                  <c:v>126.01575</c:v>
                </c:pt>
                <c:pt idx="71">
                  <c:v>126.01575</c:v>
                </c:pt>
                <c:pt idx="72">
                  <c:v>124.20855</c:v>
                </c:pt>
                <c:pt idx="73">
                  <c:v>124.20855</c:v>
                </c:pt>
                <c:pt idx="74">
                  <c:v>126.01575</c:v>
                </c:pt>
                <c:pt idx="75">
                  <c:v>124.20855</c:v>
                </c:pt>
                <c:pt idx="76">
                  <c:v>124.20855</c:v>
                </c:pt>
                <c:pt idx="77">
                  <c:v>124.20855</c:v>
                </c:pt>
                <c:pt idx="78">
                  <c:v>123.03475</c:v>
                </c:pt>
                <c:pt idx="79">
                  <c:v>123.03475</c:v>
                </c:pt>
                <c:pt idx="80">
                  <c:v>114.17051666666666</c:v>
                </c:pt>
                <c:pt idx="81">
                  <c:v>114.17051666666666</c:v>
                </c:pt>
                <c:pt idx="82">
                  <c:v>123.03475</c:v>
                </c:pt>
                <c:pt idx="83">
                  <c:v>114.17051666666666</c:v>
                </c:pt>
                <c:pt idx="84">
                  <c:v>114.17051666666666</c:v>
                </c:pt>
                <c:pt idx="85">
                  <c:v>114.17051666666666</c:v>
                </c:pt>
                <c:pt idx="86">
                  <c:v>124.20855</c:v>
                </c:pt>
                <c:pt idx="87">
                  <c:v>114.17051666666666</c:v>
                </c:pt>
                <c:pt idx="88">
                  <c:v>114.17051666666666</c:v>
                </c:pt>
                <c:pt idx="89">
                  <c:v>114.17051666666666</c:v>
                </c:pt>
                <c:pt idx="90">
                  <c:v>125.75286666666666</c:v>
                </c:pt>
                <c:pt idx="91">
                  <c:v>109.20091666666667</c:v>
                </c:pt>
                <c:pt idx="92">
                  <c:v>109.20091666666667</c:v>
                </c:pt>
                <c:pt idx="93">
                  <c:v>125.75286666666666</c:v>
                </c:pt>
                <c:pt idx="94">
                  <c:v>125.75286666666666</c:v>
                </c:pt>
                <c:pt idx="95">
                  <c:v>125.75286666666666</c:v>
                </c:pt>
                <c:pt idx="96">
                  <c:v>116.10940000000001</c:v>
                </c:pt>
                <c:pt idx="97">
                  <c:v>115.89961666666666</c:v>
                </c:pt>
                <c:pt idx="98">
                  <c:v>116.10940000000001</c:v>
                </c:pt>
                <c:pt idx="99">
                  <c:v>116.10940000000001</c:v>
                </c:pt>
                <c:pt idx="100">
                  <c:v>116.10940000000001</c:v>
                </c:pt>
                <c:pt idx="101">
                  <c:v>115.89961666666666</c:v>
                </c:pt>
                <c:pt idx="102">
                  <c:v>115.89961666666666</c:v>
                </c:pt>
                <c:pt idx="103">
                  <c:v>115.89961666666666</c:v>
                </c:pt>
                <c:pt idx="104">
                  <c:v>106.76819999999999</c:v>
                </c:pt>
                <c:pt idx="105">
                  <c:v>106.76819999999999</c:v>
                </c:pt>
                <c:pt idx="106">
                  <c:v>112.20891666666667</c:v>
                </c:pt>
                <c:pt idx="107">
                  <c:v>109.05113333333333</c:v>
                </c:pt>
                <c:pt idx="108">
                  <c:v>109.05113333333333</c:v>
                </c:pt>
                <c:pt idx="109">
                  <c:v>109.05113333333333</c:v>
                </c:pt>
                <c:pt idx="110">
                  <c:v>109.05113333333333</c:v>
                </c:pt>
                <c:pt idx="111">
                  <c:v>112.20891666666667</c:v>
                </c:pt>
                <c:pt idx="112">
                  <c:v>112.20891666666667</c:v>
                </c:pt>
                <c:pt idx="113">
                  <c:v>109.05113333333333</c:v>
                </c:pt>
                <c:pt idx="114">
                  <c:v>106.76819999999999</c:v>
                </c:pt>
                <c:pt idx="115">
                  <c:v>95.611783333333335</c:v>
                </c:pt>
                <c:pt idx="116">
                  <c:v>95.611783333333335</c:v>
                </c:pt>
                <c:pt idx="117">
                  <c:v>109.05113333333333</c:v>
                </c:pt>
                <c:pt idx="118">
                  <c:v>109.05113333333333</c:v>
                </c:pt>
                <c:pt idx="119">
                  <c:v>109.05113333333333</c:v>
                </c:pt>
                <c:pt idx="120">
                  <c:v>109.05113333333333</c:v>
                </c:pt>
                <c:pt idx="121">
                  <c:v>109.05113333333333</c:v>
                </c:pt>
                <c:pt idx="122">
                  <c:v>136.58868333333334</c:v>
                </c:pt>
                <c:pt idx="123">
                  <c:v>122.36401666666667</c:v>
                </c:pt>
                <c:pt idx="124">
                  <c:v>97.001149999999996</c:v>
                </c:pt>
                <c:pt idx="125">
                  <c:v>97.001149999999996</c:v>
                </c:pt>
                <c:pt idx="126">
                  <c:v>97.001149999999996</c:v>
                </c:pt>
                <c:pt idx="127">
                  <c:v>115.98696666666667</c:v>
                </c:pt>
                <c:pt idx="128">
                  <c:v>122.36401666666667</c:v>
                </c:pt>
                <c:pt idx="129">
                  <c:v>122.36401666666667</c:v>
                </c:pt>
                <c:pt idx="130">
                  <c:v>127.85986666666666</c:v>
                </c:pt>
                <c:pt idx="131">
                  <c:v>127.85986666666666</c:v>
                </c:pt>
                <c:pt idx="132">
                  <c:v>122.36401666666667</c:v>
                </c:pt>
                <c:pt idx="133">
                  <c:v>122.36401666666667</c:v>
                </c:pt>
                <c:pt idx="134">
                  <c:v>122.36401666666667</c:v>
                </c:pt>
                <c:pt idx="135">
                  <c:v>115.98696666666667</c:v>
                </c:pt>
                <c:pt idx="136">
                  <c:v>114.78413333333333</c:v>
                </c:pt>
                <c:pt idx="137">
                  <c:v>114.78413333333333</c:v>
                </c:pt>
                <c:pt idx="138">
                  <c:v>101.44884999999998</c:v>
                </c:pt>
                <c:pt idx="139">
                  <c:v>101.44884999999998</c:v>
                </c:pt>
                <c:pt idx="140">
                  <c:v>100.32469999999998</c:v>
                </c:pt>
                <c:pt idx="141">
                  <c:v>100.32469999999998</c:v>
                </c:pt>
                <c:pt idx="142">
                  <c:v>100.32469999999998</c:v>
                </c:pt>
                <c:pt idx="143">
                  <c:v>100.32469999999998</c:v>
                </c:pt>
                <c:pt idx="144">
                  <c:v>100.32469999999998</c:v>
                </c:pt>
                <c:pt idx="145">
                  <c:v>99.438416666666654</c:v>
                </c:pt>
                <c:pt idx="146">
                  <c:v>99.438416666666654</c:v>
                </c:pt>
                <c:pt idx="147">
                  <c:v>100.32469999999998</c:v>
                </c:pt>
                <c:pt idx="148">
                  <c:v>101.16401666666665</c:v>
                </c:pt>
                <c:pt idx="149">
                  <c:v>101.16401666666665</c:v>
                </c:pt>
                <c:pt idx="150">
                  <c:v>101.16401666666665</c:v>
                </c:pt>
                <c:pt idx="151">
                  <c:v>102.49600000000001</c:v>
                </c:pt>
                <c:pt idx="152">
                  <c:v>102.49600000000001</c:v>
                </c:pt>
                <c:pt idx="153">
                  <c:v>102.49600000000001</c:v>
                </c:pt>
                <c:pt idx="154">
                  <c:v>104.20543333333333</c:v>
                </c:pt>
                <c:pt idx="155">
                  <c:v>104.20543333333333</c:v>
                </c:pt>
                <c:pt idx="156">
                  <c:v>104.12448333333333</c:v>
                </c:pt>
                <c:pt idx="157">
                  <c:v>104.12448333333333</c:v>
                </c:pt>
                <c:pt idx="158">
                  <c:v>104.12448333333333</c:v>
                </c:pt>
                <c:pt idx="159">
                  <c:v>104.12448333333333</c:v>
                </c:pt>
                <c:pt idx="160">
                  <c:v>104.12448333333333</c:v>
                </c:pt>
                <c:pt idx="161">
                  <c:v>104.12448333333333</c:v>
                </c:pt>
                <c:pt idx="162">
                  <c:v>104.12448333333333</c:v>
                </c:pt>
                <c:pt idx="163">
                  <c:v>102.49600000000001</c:v>
                </c:pt>
                <c:pt idx="164">
                  <c:v>95.095833333333331</c:v>
                </c:pt>
                <c:pt idx="165">
                  <c:v>93.426416666666682</c:v>
                </c:pt>
                <c:pt idx="166">
                  <c:v>93.426416666666682</c:v>
                </c:pt>
                <c:pt idx="167">
                  <c:v>92.033683333333329</c:v>
                </c:pt>
                <c:pt idx="168">
                  <c:v>93.426416666666682</c:v>
                </c:pt>
                <c:pt idx="169">
                  <c:v>93.426416666666682</c:v>
                </c:pt>
                <c:pt idx="170">
                  <c:v>95.095833333333331</c:v>
                </c:pt>
                <c:pt idx="171">
                  <c:v>95.095833333333331</c:v>
                </c:pt>
                <c:pt idx="172">
                  <c:v>105.76098333333333</c:v>
                </c:pt>
                <c:pt idx="173">
                  <c:v>101.69528333333334</c:v>
                </c:pt>
                <c:pt idx="174">
                  <c:v>101.69528333333334</c:v>
                </c:pt>
                <c:pt idx="175">
                  <c:v>101.69528333333334</c:v>
                </c:pt>
                <c:pt idx="176">
                  <c:v>101.69528333333334</c:v>
                </c:pt>
                <c:pt idx="177">
                  <c:v>101.69528333333334</c:v>
                </c:pt>
                <c:pt idx="178">
                  <c:v>101.69528333333334</c:v>
                </c:pt>
                <c:pt idx="179">
                  <c:v>101.69528333333334</c:v>
                </c:pt>
                <c:pt idx="180">
                  <c:v>105.76098333333333</c:v>
                </c:pt>
                <c:pt idx="181">
                  <c:v>105.76098333333333</c:v>
                </c:pt>
                <c:pt idx="182">
                  <c:v>105.76098333333333</c:v>
                </c:pt>
                <c:pt idx="183">
                  <c:v>105.76098333333333</c:v>
                </c:pt>
                <c:pt idx="184">
                  <c:v>111.49090000000001</c:v>
                </c:pt>
                <c:pt idx="185">
                  <c:v>105.70288333333335</c:v>
                </c:pt>
                <c:pt idx="186">
                  <c:v>101.69528333333334</c:v>
                </c:pt>
                <c:pt idx="187">
                  <c:v>101.69528333333334</c:v>
                </c:pt>
                <c:pt idx="188">
                  <c:v>105.70288333333335</c:v>
                </c:pt>
                <c:pt idx="189">
                  <c:v>105.70288333333335</c:v>
                </c:pt>
                <c:pt idx="190">
                  <c:v>105.70288333333335</c:v>
                </c:pt>
                <c:pt idx="191">
                  <c:v>105.70288333333335</c:v>
                </c:pt>
                <c:pt idx="192">
                  <c:v>95.201216666666653</c:v>
                </c:pt>
                <c:pt idx="193">
                  <c:v>105.70288333333335</c:v>
                </c:pt>
                <c:pt idx="194">
                  <c:v>105.70288333333335</c:v>
                </c:pt>
                <c:pt idx="195">
                  <c:v>95.201216666666653</c:v>
                </c:pt>
                <c:pt idx="196">
                  <c:v>95.201216666666653</c:v>
                </c:pt>
                <c:pt idx="197">
                  <c:v>90.232383333333331</c:v>
                </c:pt>
                <c:pt idx="198">
                  <c:v>90.232383333333331</c:v>
                </c:pt>
                <c:pt idx="199">
                  <c:v>87.247933333333336</c:v>
                </c:pt>
                <c:pt idx="200">
                  <c:v>86.606316666666672</c:v>
                </c:pt>
                <c:pt idx="201">
                  <c:v>86.606316666666672</c:v>
                </c:pt>
                <c:pt idx="202">
                  <c:v>86.606316666666672</c:v>
                </c:pt>
                <c:pt idx="203">
                  <c:v>86.606316666666672</c:v>
                </c:pt>
                <c:pt idx="204">
                  <c:v>86.606316666666672</c:v>
                </c:pt>
                <c:pt idx="205">
                  <c:v>86.606316666666672</c:v>
                </c:pt>
                <c:pt idx="206">
                  <c:v>86.606316666666672</c:v>
                </c:pt>
                <c:pt idx="207">
                  <c:v>86.606316666666672</c:v>
                </c:pt>
                <c:pt idx="208">
                  <c:v>86.606316666666672</c:v>
                </c:pt>
                <c:pt idx="209">
                  <c:v>82.821650000000005</c:v>
                </c:pt>
                <c:pt idx="210">
                  <c:v>86.606316666666672</c:v>
                </c:pt>
                <c:pt idx="211">
                  <c:v>86.606316666666672</c:v>
                </c:pt>
                <c:pt idx="212">
                  <c:v>82.821650000000005</c:v>
                </c:pt>
                <c:pt idx="213">
                  <c:v>82.492083333333326</c:v>
                </c:pt>
                <c:pt idx="214">
                  <c:v>82.492083333333326</c:v>
                </c:pt>
                <c:pt idx="215">
                  <c:v>82.492083333333326</c:v>
                </c:pt>
                <c:pt idx="216">
                  <c:v>82.492083333333326</c:v>
                </c:pt>
                <c:pt idx="217">
                  <c:v>80.372433333333348</c:v>
                </c:pt>
                <c:pt idx="218">
                  <c:v>80.198816666666673</c:v>
                </c:pt>
                <c:pt idx="219">
                  <c:v>72.346266666666665</c:v>
                </c:pt>
                <c:pt idx="220">
                  <c:v>74.568816666666663</c:v>
                </c:pt>
                <c:pt idx="221">
                  <c:v>74.568816666666663</c:v>
                </c:pt>
                <c:pt idx="222">
                  <c:v>77.747650000000007</c:v>
                </c:pt>
                <c:pt idx="223">
                  <c:v>74.568816666666663</c:v>
                </c:pt>
                <c:pt idx="224">
                  <c:v>74.568816666666663</c:v>
                </c:pt>
                <c:pt idx="225">
                  <c:v>70.379283333333333</c:v>
                </c:pt>
                <c:pt idx="226">
                  <c:v>70.379283333333333</c:v>
                </c:pt>
                <c:pt idx="227">
                  <c:v>70.354766666666663</c:v>
                </c:pt>
                <c:pt idx="228">
                  <c:v>67.069900000000004</c:v>
                </c:pt>
                <c:pt idx="229">
                  <c:v>65.763283333333334</c:v>
                </c:pt>
                <c:pt idx="230">
                  <c:v>62.712566666666667</c:v>
                </c:pt>
                <c:pt idx="231">
                  <c:v>61.30563333333334</c:v>
                </c:pt>
                <c:pt idx="232">
                  <c:v>61.30563333333334</c:v>
                </c:pt>
                <c:pt idx="233">
                  <c:v>61.30563333333334</c:v>
                </c:pt>
                <c:pt idx="234">
                  <c:v>59.623883333333332</c:v>
                </c:pt>
                <c:pt idx="235">
                  <c:v>59.623883333333332</c:v>
                </c:pt>
                <c:pt idx="236">
                  <c:v>62.712566666666667</c:v>
                </c:pt>
                <c:pt idx="237">
                  <c:v>62.712566666666667</c:v>
                </c:pt>
                <c:pt idx="238">
                  <c:v>62.889300000000006</c:v>
                </c:pt>
                <c:pt idx="239">
                  <c:v>62.889300000000006</c:v>
                </c:pt>
                <c:pt idx="240">
                  <c:v>67.069900000000004</c:v>
                </c:pt>
                <c:pt idx="241">
                  <c:v>67.069900000000004</c:v>
                </c:pt>
                <c:pt idx="242">
                  <c:v>67.069900000000004</c:v>
                </c:pt>
                <c:pt idx="243">
                  <c:v>62.889300000000006</c:v>
                </c:pt>
                <c:pt idx="244">
                  <c:v>62.889300000000006</c:v>
                </c:pt>
                <c:pt idx="245">
                  <c:v>69.725549999999984</c:v>
                </c:pt>
                <c:pt idx="246">
                  <c:v>69.725549999999984</c:v>
                </c:pt>
                <c:pt idx="247">
                  <c:v>65.036533333333338</c:v>
                </c:pt>
                <c:pt idx="248">
                  <c:v>62.889300000000006</c:v>
                </c:pt>
                <c:pt idx="249">
                  <c:v>65.036533333333338</c:v>
                </c:pt>
                <c:pt idx="250">
                  <c:v>62.889300000000006</c:v>
                </c:pt>
                <c:pt idx="251">
                  <c:v>65.036533333333338</c:v>
                </c:pt>
                <c:pt idx="252">
                  <c:v>62.384099999999997</c:v>
                </c:pt>
                <c:pt idx="253">
                  <c:v>60.05333333333332</c:v>
                </c:pt>
                <c:pt idx="254">
                  <c:v>62.384099999999997</c:v>
                </c:pt>
                <c:pt idx="255">
                  <c:v>60.05333333333332</c:v>
                </c:pt>
                <c:pt idx="256">
                  <c:v>60.001766666666668</c:v>
                </c:pt>
                <c:pt idx="257">
                  <c:v>60.001766666666668</c:v>
                </c:pt>
                <c:pt idx="258">
                  <c:v>60.001766666666668</c:v>
                </c:pt>
                <c:pt idx="259">
                  <c:v>60.001766666666668</c:v>
                </c:pt>
                <c:pt idx="260">
                  <c:v>60.001766666666668</c:v>
                </c:pt>
                <c:pt idx="261">
                  <c:v>57.639166666666668</c:v>
                </c:pt>
                <c:pt idx="262">
                  <c:v>57.639166666666668</c:v>
                </c:pt>
                <c:pt idx="263">
                  <c:v>60.001766666666668</c:v>
                </c:pt>
                <c:pt idx="264">
                  <c:v>57.446316666666668</c:v>
                </c:pt>
                <c:pt idx="265">
                  <c:v>56.607483333333334</c:v>
                </c:pt>
                <c:pt idx="266">
                  <c:v>56.607483333333334</c:v>
                </c:pt>
                <c:pt idx="267">
                  <c:v>56.607483333333334</c:v>
                </c:pt>
                <c:pt idx="268">
                  <c:v>56.607483333333334</c:v>
                </c:pt>
                <c:pt idx="269">
                  <c:v>55.954333333333331</c:v>
                </c:pt>
                <c:pt idx="270">
                  <c:v>54.22175</c:v>
                </c:pt>
                <c:pt idx="271">
                  <c:v>56.607483333333334</c:v>
                </c:pt>
                <c:pt idx="272">
                  <c:v>52.2515</c:v>
                </c:pt>
                <c:pt idx="273">
                  <c:v>52.2515</c:v>
                </c:pt>
                <c:pt idx="274">
                  <c:v>50.724866666666664</c:v>
                </c:pt>
                <c:pt idx="275">
                  <c:v>50.724866666666664</c:v>
                </c:pt>
                <c:pt idx="276">
                  <c:v>52.2515</c:v>
                </c:pt>
                <c:pt idx="277">
                  <c:v>50.724866666666664</c:v>
                </c:pt>
                <c:pt idx="278">
                  <c:v>48.402433333333335</c:v>
                </c:pt>
                <c:pt idx="279">
                  <c:v>48.625250000000001</c:v>
                </c:pt>
                <c:pt idx="280">
                  <c:v>48.402433333333335</c:v>
                </c:pt>
                <c:pt idx="281">
                  <c:v>45.887766666666671</c:v>
                </c:pt>
                <c:pt idx="282">
                  <c:v>45.823833333333333</c:v>
                </c:pt>
                <c:pt idx="283">
                  <c:v>45.823833333333333</c:v>
                </c:pt>
                <c:pt idx="284">
                  <c:v>45.823833333333333</c:v>
                </c:pt>
                <c:pt idx="285">
                  <c:v>45.887766666666671</c:v>
                </c:pt>
                <c:pt idx="286">
                  <c:v>45.887766666666671</c:v>
                </c:pt>
                <c:pt idx="287">
                  <c:v>48.625250000000001</c:v>
                </c:pt>
                <c:pt idx="288">
                  <c:v>50.724866666666664</c:v>
                </c:pt>
                <c:pt idx="289">
                  <c:v>48.625250000000001</c:v>
                </c:pt>
                <c:pt idx="290">
                  <c:v>45.887766666666671</c:v>
                </c:pt>
                <c:pt idx="291">
                  <c:v>45.823833333333333</c:v>
                </c:pt>
                <c:pt idx="292">
                  <c:v>45.823833333333333</c:v>
                </c:pt>
                <c:pt idx="293">
                  <c:v>45.887766666666671</c:v>
                </c:pt>
                <c:pt idx="294">
                  <c:v>45.823833333333333</c:v>
                </c:pt>
                <c:pt idx="295">
                  <c:v>39.971233333333331</c:v>
                </c:pt>
                <c:pt idx="296">
                  <c:v>39.971233333333331</c:v>
                </c:pt>
                <c:pt idx="297">
                  <c:v>39.971233333333331</c:v>
                </c:pt>
                <c:pt idx="298">
                  <c:v>47.370633333333338</c:v>
                </c:pt>
                <c:pt idx="299">
                  <c:v>39.07651666666667</c:v>
                </c:pt>
                <c:pt idx="300">
                  <c:v>39.07651666666667</c:v>
                </c:pt>
                <c:pt idx="301">
                  <c:v>39.07651666666667</c:v>
                </c:pt>
                <c:pt idx="302">
                  <c:v>36.964700000000001</c:v>
                </c:pt>
                <c:pt idx="303">
                  <c:v>36.964700000000001</c:v>
                </c:pt>
                <c:pt idx="304">
                  <c:v>36.964700000000001</c:v>
                </c:pt>
                <c:pt idx="305">
                  <c:v>36.964700000000001</c:v>
                </c:pt>
                <c:pt idx="306">
                  <c:v>36.964700000000001</c:v>
                </c:pt>
                <c:pt idx="307">
                  <c:v>36.964700000000001</c:v>
                </c:pt>
                <c:pt idx="308">
                  <c:v>35.956716666666665</c:v>
                </c:pt>
                <c:pt idx="309">
                  <c:v>35.956716666666665</c:v>
                </c:pt>
                <c:pt idx="310">
                  <c:v>35.956716666666665</c:v>
                </c:pt>
                <c:pt idx="311">
                  <c:v>35.023483333333338</c:v>
                </c:pt>
                <c:pt idx="312">
                  <c:v>33.918966666666662</c:v>
                </c:pt>
                <c:pt idx="313">
                  <c:v>33.918966666666662</c:v>
                </c:pt>
                <c:pt idx="314">
                  <c:v>33.918966666666662</c:v>
                </c:pt>
                <c:pt idx="315">
                  <c:v>33.918966666666662</c:v>
                </c:pt>
                <c:pt idx="316">
                  <c:v>33.862299999999998</c:v>
                </c:pt>
                <c:pt idx="317">
                  <c:v>33.862299999999998</c:v>
                </c:pt>
                <c:pt idx="318">
                  <c:v>31.65763333333333</c:v>
                </c:pt>
                <c:pt idx="319">
                  <c:v>31.271833333333337</c:v>
                </c:pt>
                <c:pt idx="320">
                  <c:v>29.54978333333333</c:v>
                </c:pt>
                <c:pt idx="321">
                  <c:v>29.54978333333333</c:v>
                </c:pt>
                <c:pt idx="322">
                  <c:v>29.54978333333333</c:v>
                </c:pt>
                <c:pt idx="323">
                  <c:v>30.521716666666666</c:v>
                </c:pt>
                <c:pt idx="324">
                  <c:v>30.858716666666666</c:v>
                </c:pt>
                <c:pt idx="325">
                  <c:v>30.521716666666666</c:v>
                </c:pt>
                <c:pt idx="326">
                  <c:v>30.521716666666666</c:v>
                </c:pt>
                <c:pt idx="327">
                  <c:v>30.521716666666666</c:v>
                </c:pt>
                <c:pt idx="328">
                  <c:v>29.54978333333333</c:v>
                </c:pt>
                <c:pt idx="329">
                  <c:v>30.521716666666666</c:v>
                </c:pt>
                <c:pt idx="330">
                  <c:v>28.343399999999999</c:v>
                </c:pt>
                <c:pt idx="331">
                  <c:v>28.176566666666666</c:v>
                </c:pt>
                <c:pt idx="332">
                  <c:v>28.176566666666666</c:v>
                </c:pt>
                <c:pt idx="333">
                  <c:v>28.176566666666666</c:v>
                </c:pt>
                <c:pt idx="334">
                  <c:v>28.176566666666666</c:v>
                </c:pt>
                <c:pt idx="335">
                  <c:v>28.176566666666666</c:v>
                </c:pt>
                <c:pt idx="336">
                  <c:v>30.521716666666666</c:v>
                </c:pt>
                <c:pt idx="337">
                  <c:v>28.176566666666666</c:v>
                </c:pt>
                <c:pt idx="338">
                  <c:v>27.963799999999999</c:v>
                </c:pt>
                <c:pt idx="339">
                  <c:v>27.963799999999999</c:v>
                </c:pt>
                <c:pt idx="340">
                  <c:v>27.963799999999999</c:v>
                </c:pt>
                <c:pt idx="341">
                  <c:v>27.692633333333333</c:v>
                </c:pt>
                <c:pt idx="342">
                  <c:v>26.241066666666669</c:v>
                </c:pt>
                <c:pt idx="343">
                  <c:v>26.241066666666669</c:v>
                </c:pt>
                <c:pt idx="344">
                  <c:v>23.755416666666669</c:v>
                </c:pt>
                <c:pt idx="345">
                  <c:v>23.272649999999999</c:v>
                </c:pt>
                <c:pt idx="346">
                  <c:v>23.272649999999999</c:v>
                </c:pt>
                <c:pt idx="347">
                  <c:v>23.272649999999999</c:v>
                </c:pt>
                <c:pt idx="348">
                  <c:v>23.272649999999999</c:v>
                </c:pt>
                <c:pt idx="349">
                  <c:v>23.755416666666669</c:v>
                </c:pt>
                <c:pt idx="350">
                  <c:v>23.755416666666669</c:v>
                </c:pt>
                <c:pt idx="351">
                  <c:v>23.272649999999999</c:v>
                </c:pt>
                <c:pt idx="352">
                  <c:v>23.272649999999999</c:v>
                </c:pt>
                <c:pt idx="353">
                  <c:v>21.467299999999998</c:v>
                </c:pt>
                <c:pt idx="354">
                  <c:v>19.756516666666666</c:v>
                </c:pt>
                <c:pt idx="355">
                  <c:v>19.37595</c:v>
                </c:pt>
                <c:pt idx="356">
                  <c:v>19.37595</c:v>
                </c:pt>
                <c:pt idx="357">
                  <c:v>19.37595</c:v>
                </c:pt>
                <c:pt idx="358">
                  <c:v>19.37595</c:v>
                </c:pt>
                <c:pt idx="359">
                  <c:v>19.37595</c:v>
                </c:pt>
                <c:pt idx="360">
                  <c:v>20.455116666666662</c:v>
                </c:pt>
                <c:pt idx="361">
                  <c:v>21.172483333333332</c:v>
                </c:pt>
                <c:pt idx="362">
                  <c:v>21.172483333333332</c:v>
                </c:pt>
                <c:pt idx="363">
                  <c:v>21.172483333333332</c:v>
                </c:pt>
                <c:pt idx="364">
                  <c:v>20.834466666666668</c:v>
                </c:pt>
                <c:pt idx="365">
                  <c:v>20.834466666666668</c:v>
                </c:pt>
                <c:pt idx="366">
                  <c:v>20.834466666666668</c:v>
                </c:pt>
                <c:pt idx="367">
                  <c:v>20.834466666666668</c:v>
                </c:pt>
                <c:pt idx="368">
                  <c:v>21.172483333333332</c:v>
                </c:pt>
                <c:pt idx="369">
                  <c:v>21.172483333333332</c:v>
                </c:pt>
                <c:pt idx="370">
                  <c:v>22.076699999999999</c:v>
                </c:pt>
                <c:pt idx="371">
                  <c:v>22.733666666666672</c:v>
                </c:pt>
                <c:pt idx="372">
                  <c:v>22.076699999999999</c:v>
                </c:pt>
                <c:pt idx="373">
                  <c:v>22.076699999999999</c:v>
                </c:pt>
                <c:pt idx="374">
                  <c:v>22.076699999999999</c:v>
                </c:pt>
                <c:pt idx="375">
                  <c:v>22.076699999999999</c:v>
                </c:pt>
                <c:pt idx="376">
                  <c:v>20.834466666666668</c:v>
                </c:pt>
                <c:pt idx="377">
                  <c:v>20.550350000000002</c:v>
                </c:pt>
                <c:pt idx="378">
                  <c:v>16.092433333333332</c:v>
                </c:pt>
                <c:pt idx="379">
                  <c:v>15.04233333333333</c:v>
                </c:pt>
                <c:pt idx="380">
                  <c:v>16.092433333333332</c:v>
                </c:pt>
                <c:pt idx="381">
                  <c:v>20.550350000000002</c:v>
                </c:pt>
                <c:pt idx="382">
                  <c:v>20.550350000000002</c:v>
                </c:pt>
                <c:pt idx="383">
                  <c:v>19.863133333333334</c:v>
                </c:pt>
                <c:pt idx="384">
                  <c:v>19.863133333333334</c:v>
                </c:pt>
                <c:pt idx="385">
                  <c:v>17.372200000000003</c:v>
                </c:pt>
                <c:pt idx="386">
                  <c:v>17.372200000000003</c:v>
                </c:pt>
                <c:pt idx="387">
                  <c:v>17.315383333333333</c:v>
                </c:pt>
                <c:pt idx="388">
                  <c:v>16.092433333333332</c:v>
                </c:pt>
                <c:pt idx="389">
                  <c:v>17.315383333333333</c:v>
                </c:pt>
                <c:pt idx="390">
                  <c:v>16.092433333333332</c:v>
                </c:pt>
                <c:pt idx="391">
                  <c:v>16.092433333333332</c:v>
                </c:pt>
                <c:pt idx="392">
                  <c:v>15.984466666666666</c:v>
                </c:pt>
                <c:pt idx="393">
                  <c:v>15.984466666666666</c:v>
                </c:pt>
                <c:pt idx="394">
                  <c:v>15.984466666666666</c:v>
                </c:pt>
                <c:pt idx="395">
                  <c:v>15.984466666666666</c:v>
                </c:pt>
                <c:pt idx="396">
                  <c:v>15.984466666666666</c:v>
                </c:pt>
                <c:pt idx="397">
                  <c:v>15.755416666666667</c:v>
                </c:pt>
                <c:pt idx="398">
                  <c:v>15.984466666666666</c:v>
                </c:pt>
                <c:pt idx="399">
                  <c:v>15.755416666666667</c:v>
                </c:pt>
                <c:pt idx="400">
                  <c:v>15.755416666666667</c:v>
                </c:pt>
                <c:pt idx="401">
                  <c:v>15.755416666666667</c:v>
                </c:pt>
                <c:pt idx="402">
                  <c:v>15.755416666666667</c:v>
                </c:pt>
                <c:pt idx="403">
                  <c:v>15.984466666666666</c:v>
                </c:pt>
                <c:pt idx="404">
                  <c:v>15.755416666666667</c:v>
                </c:pt>
                <c:pt idx="405">
                  <c:v>14.620883333333332</c:v>
                </c:pt>
                <c:pt idx="406">
                  <c:v>12.348516666666667</c:v>
                </c:pt>
                <c:pt idx="407">
                  <c:v>12.348516666666667</c:v>
                </c:pt>
                <c:pt idx="408">
                  <c:v>12.348516666666667</c:v>
                </c:pt>
                <c:pt idx="409">
                  <c:v>14.511183333333333</c:v>
                </c:pt>
                <c:pt idx="410">
                  <c:v>14.511183333333333</c:v>
                </c:pt>
                <c:pt idx="411">
                  <c:v>11.708233333333334</c:v>
                </c:pt>
                <c:pt idx="412">
                  <c:v>11.708233333333334</c:v>
                </c:pt>
                <c:pt idx="413">
                  <c:v>11.708233333333334</c:v>
                </c:pt>
                <c:pt idx="414">
                  <c:v>11.989716666666665</c:v>
                </c:pt>
                <c:pt idx="415">
                  <c:v>12.652416666666666</c:v>
                </c:pt>
                <c:pt idx="416">
                  <c:v>11.989716666666665</c:v>
                </c:pt>
                <c:pt idx="417">
                  <c:v>11.708233333333334</c:v>
                </c:pt>
                <c:pt idx="418">
                  <c:v>11.579116666666666</c:v>
                </c:pt>
                <c:pt idx="419">
                  <c:v>11.579116666666666</c:v>
                </c:pt>
                <c:pt idx="420">
                  <c:v>11.708233333333334</c:v>
                </c:pt>
                <c:pt idx="421">
                  <c:v>11.989716666666665</c:v>
                </c:pt>
                <c:pt idx="422">
                  <c:v>12.652416666666666</c:v>
                </c:pt>
                <c:pt idx="423">
                  <c:v>12.652416666666666</c:v>
                </c:pt>
                <c:pt idx="424">
                  <c:v>11.989716666666665</c:v>
                </c:pt>
                <c:pt idx="425">
                  <c:v>11.532283333333332</c:v>
                </c:pt>
                <c:pt idx="426">
                  <c:v>11.989716666666665</c:v>
                </c:pt>
                <c:pt idx="427">
                  <c:v>11.824166666666667</c:v>
                </c:pt>
                <c:pt idx="428">
                  <c:v>11.347083333333332</c:v>
                </c:pt>
                <c:pt idx="429">
                  <c:v>11.347083333333332</c:v>
                </c:pt>
                <c:pt idx="430">
                  <c:v>11.347083333333332</c:v>
                </c:pt>
                <c:pt idx="431">
                  <c:v>11.824166666666667</c:v>
                </c:pt>
                <c:pt idx="432">
                  <c:v>11.824166666666667</c:v>
                </c:pt>
                <c:pt idx="433">
                  <c:v>12.846483333333332</c:v>
                </c:pt>
                <c:pt idx="434">
                  <c:v>12.846483333333332</c:v>
                </c:pt>
                <c:pt idx="435">
                  <c:v>12.318316666666666</c:v>
                </c:pt>
                <c:pt idx="436">
                  <c:v>11.824166666666667</c:v>
                </c:pt>
                <c:pt idx="437">
                  <c:v>9.8580833333333331</c:v>
                </c:pt>
                <c:pt idx="438">
                  <c:v>9.8580833333333331</c:v>
                </c:pt>
                <c:pt idx="439">
                  <c:v>10.993516666666666</c:v>
                </c:pt>
                <c:pt idx="440">
                  <c:v>10.993516666666666</c:v>
                </c:pt>
                <c:pt idx="441">
                  <c:v>9.8580833333333331</c:v>
                </c:pt>
                <c:pt idx="442">
                  <c:v>9.4797333333333338</c:v>
                </c:pt>
                <c:pt idx="443">
                  <c:v>9.4797333333333338</c:v>
                </c:pt>
                <c:pt idx="444">
                  <c:v>8.0684166666666659</c:v>
                </c:pt>
                <c:pt idx="445">
                  <c:v>8.0684166666666659</c:v>
                </c:pt>
                <c:pt idx="446">
                  <c:v>8.0684166666666659</c:v>
                </c:pt>
                <c:pt idx="447">
                  <c:v>8.0684166666666659</c:v>
                </c:pt>
                <c:pt idx="448">
                  <c:v>7.8974500000000001</c:v>
                </c:pt>
                <c:pt idx="449">
                  <c:v>7.8974500000000001</c:v>
                </c:pt>
                <c:pt idx="450">
                  <c:v>7.8974500000000001</c:v>
                </c:pt>
                <c:pt idx="451">
                  <c:v>7.8974500000000001</c:v>
                </c:pt>
                <c:pt idx="452">
                  <c:v>7.8974500000000001</c:v>
                </c:pt>
                <c:pt idx="453">
                  <c:v>7.8974500000000001</c:v>
                </c:pt>
                <c:pt idx="454">
                  <c:v>7.0116333333333332</c:v>
                </c:pt>
                <c:pt idx="455">
                  <c:v>7.4614333333333329</c:v>
                </c:pt>
                <c:pt idx="456">
                  <c:v>7.4614333333333329</c:v>
                </c:pt>
                <c:pt idx="457">
                  <c:v>6.9371166666666673</c:v>
                </c:pt>
                <c:pt idx="458">
                  <c:v>7.4614333333333329</c:v>
                </c:pt>
                <c:pt idx="459">
                  <c:v>7.8974500000000001</c:v>
                </c:pt>
                <c:pt idx="460">
                  <c:v>7.4614333333333329</c:v>
                </c:pt>
                <c:pt idx="461">
                  <c:v>6.9371166666666673</c:v>
                </c:pt>
                <c:pt idx="462">
                  <c:v>6.5899666666666672</c:v>
                </c:pt>
                <c:pt idx="463">
                  <c:v>6.363083333333333</c:v>
                </c:pt>
                <c:pt idx="464">
                  <c:v>6.363083333333333</c:v>
                </c:pt>
                <c:pt idx="465">
                  <c:v>6.363083333333333</c:v>
                </c:pt>
                <c:pt idx="466">
                  <c:v>6.363083333333333</c:v>
                </c:pt>
                <c:pt idx="467">
                  <c:v>6.5899666666666672</c:v>
                </c:pt>
                <c:pt idx="468">
                  <c:v>6.5899666666666672</c:v>
                </c:pt>
                <c:pt idx="469">
                  <c:v>7.187949999999999</c:v>
                </c:pt>
                <c:pt idx="470">
                  <c:v>6.5899666666666672</c:v>
                </c:pt>
                <c:pt idx="471">
                  <c:v>7.187949999999999</c:v>
                </c:pt>
                <c:pt idx="472">
                  <c:v>7.4298833333333327</c:v>
                </c:pt>
                <c:pt idx="473">
                  <c:v>7.187949999999999</c:v>
                </c:pt>
                <c:pt idx="474">
                  <c:v>6.8891999999999998</c:v>
                </c:pt>
                <c:pt idx="475">
                  <c:v>6.8891999999999998</c:v>
                </c:pt>
                <c:pt idx="476">
                  <c:v>6.8891999999999998</c:v>
                </c:pt>
                <c:pt idx="477">
                  <c:v>6.8891999999999998</c:v>
                </c:pt>
                <c:pt idx="478">
                  <c:v>7.0083000000000011</c:v>
                </c:pt>
                <c:pt idx="479">
                  <c:v>7.0083000000000011</c:v>
                </c:pt>
                <c:pt idx="480">
                  <c:v>7.0083000000000011</c:v>
                </c:pt>
                <c:pt idx="481">
                  <c:v>7.0083000000000011</c:v>
                </c:pt>
                <c:pt idx="482">
                  <c:v>7.0083000000000011</c:v>
                </c:pt>
                <c:pt idx="483">
                  <c:v>7.0083000000000011</c:v>
                </c:pt>
                <c:pt idx="484">
                  <c:v>7.0083000000000011</c:v>
                </c:pt>
                <c:pt idx="485">
                  <c:v>8.0744666666666678</c:v>
                </c:pt>
                <c:pt idx="486">
                  <c:v>7.9444666666666661</c:v>
                </c:pt>
                <c:pt idx="487">
                  <c:v>7.6856333333333335</c:v>
                </c:pt>
                <c:pt idx="488">
                  <c:v>7.9444666666666661</c:v>
                </c:pt>
                <c:pt idx="489">
                  <c:v>7.9444666666666661</c:v>
                </c:pt>
                <c:pt idx="490">
                  <c:v>8.0744666666666678</c:v>
                </c:pt>
                <c:pt idx="491">
                  <c:v>8.0744666666666678</c:v>
                </c:pt>
                <c:pt idx="492">
                  <c:v>8.0744666666666678</c:v>
                </c:pt>
                <c:pt idx="493">
                  <c:v>8.0744666666666678</c:v>
                </c:pt>
                <c:pt idx="494">
                  <c:v>7.9444666666666661</c:v>
                </c:pt>
                <c:pt idx="495">
                  <c:v>7.6856333333333335</c:v>
                </c:pt>
                <c:pt idx="496">
                  <c:v>7.5991833333333325</c:v>
                </c:pt>
                <c:pt idx="497">
                  <c:v>6.7886499999999996</c:v>
                </c:pt>
                <c:pt idx="498">
                  <c:v>6.8892500000000005</c:v>
                </c:pt>
                <c:pt idx="499">
                  <c:v>6.7886499999999996</c:v>
                </c:pt>
                <c:pt idx="500">
                  <c:v>6.03545</c:v>
                </c:pt>
                <c:pt idx="501">
                  <c:v>6.03545</c:v>
                </c:pt>
                <c:pt idx="502">
                  <c:v>6.03545</c:v>
                </c:pt>
                <c:pt idx="503">
                  <c:v>5.9889833333333344</c:v>
                </c:pt>
                <c:pt idx="504">
                  <c:v>5.9889833333333344</c:v>
                </c:pt>
                <c:pt idx="505">
                  <c:v>5.9889833333333344</c:v>
                </c:pt>
                <c:pt idx="506">
                  <c:v>5.9889833333333344</c:v>
                </c:pt>
                <c:pt idx="507">
                  <c:v>6.03545</c:v>
                </c:pt>
                <c:pt idx="508">
                  <c:v>6.4138999999999999</c:v>
                </c:pt>
                <c:pt idx="509">
                  <c:v>6.4138999999999999</c:v>
                </c:pt>
                <c:pt idx="510">
                  <c:v>6.7886499999999996</c:v>
                </c:pt>
                <c:pt idx="511">
                  <c:v>6.4138999999999999</c:v>
                </c:pt>
                <c:pt idx="512">
                  <c:v>6.4138999999999999</c:v>
                </c:pt>
                <c:pt idx="513">
                  <c:v>6.4138999999999999</c:v>
                </c:pt>
                <c:pt idx="514">
                  <c:v>6.4138999999999999</c:v>
                </c:pt>
                <c:pt idx="515">
                  <c:v>6.9322166666666654</c:v>
                </c:pt>
                <c:pt idx="516">
                  <c:v>7.1335666666666677</c:v>
                </c:pt>
                <c:pt idx="517">
                  <c:v>6.9322166666666654</c:v>
                </c:pt>
                <c:pt idx="518">
                  <c:v>6.9322166666666654</c:v>
                </c:pt>
                <c:pt idx="519">
                  <c:v>6.9322166666666654</c:v>
                </c:pt>
                <c:pt idx="520">
                  <c:v>6.9322166666666654</c:v>
                </c:pt>
                <c:pt idx="521">
                  <c:v>6.9322166666666654</c:v>
                </c:pt>
                <c:pt idx="522">
                  <c:v>6.7268166666666671</c:v>
                </c:pt>
                <c:pt idx="523">
                  <c:v>6.7268166666666671</c:v>
                </c:pt>
                <c:pt idx="524">
                  <c:v>6.1496833333333329</c:v>
                </c:pt>
                <c:pt idx="525">
                  <c:v>5.8548499999999999</c:v>
                </c:pt>
                <c:pt idx="526">
                  <c:v>5.8548499999999999</c:v>
                </c:pt>
                <c:pt idx="527">
                  <c:v>5.8548499999999999</c:v>
                </c:pt>
                <c:pt idx="528">
                  <c:v>5.8548499999999999</c:v>
                </c:pt>
                <c:pt idx="529">
                  <c:v>5.8548499999999999</c:v>
                </c:pt>
                <c:pt idx="530">
                  <c:v>5.8548499999999999</c:v>
                </c:pt>
                <c:pt idx="531">
                  <c:v>5.8548499999999999</c:v>
                </c:pt>
                <c:pt idx="532">
                  <c:v>5.9356666666666662</c:v>
                </c:pt>
                <c:pt idx="533">
                  <c:v>5.9356666666666662</c:v>
                </c:pt>
                <c:pt idx="534">
                  <c:v>5.9356666666666662</c:v>
                </c:pt>
                <c:pt idx="535">
                  <c:v>5.8548499999999999</c:v>
                </c:pt>
                <c:pt idx="536">
                  <c:v>5.8379333333333339</c:v>
                </c:pt>
                <c:pt idx="537">
                  <c:v>5.8379333333333339</c:v>
                </c:pt>
                <c:pt idx="538">
                  <c:v>5.8379333333333339</c:v>
                </c:pt>
                <c:pt idx="539">
                  <c:v>5.8379333333333339</c:v>
                </c:pt>
                <c:pt idx="540">
                  <c:v>5.8379333333333339</c:v>
                </c:pt>
                <c:pt idx="541">
                  <c:v>5.9356666666666662</c:v>
                </c:pt>
                <c:pt idx="542">
                  <c:v>6.6409833333333337</c:v>
                </c:pt>
                <c:pt idx="543">
                  <c:v>6.6409833333333337</c:v>
                </c:pt>
                <c:pt idx="544">
                  <c:v>6.6409833333333337</c:v>
                </c:pt>
                <c:pt idx="545">
                  <c:v>6.7513000000000005</c:v>
                </c:pt>
                <c:pt idx="546">
                  <c:v>6.7513000000000005</c:v>
                </c:pt>
                <c:pt idx="547">
                  <c:v>6.0199833333333332</c:v>
                </c:pt>
                <c:pt idx="548">
                  <c:v>6.7513000000000005</c:v>
                </c:pt>
                <c:pt idx="549">
                  <c:v>6.7513000000000005</c:v>
                </c:pt>
                <c:pt idx="550">
                  <c:v>7.1706166666666684</c:v>
                </c:pt>
                <c:pt idx="551">
                  <c:v>7.1706166666666684</c:v>
                </c:pt>
                <c:pt idx="552">
                  <c:v>7.1706166666666684</c:v>
                </c:pt>
                <c:pt idx="553">
                  <c:v>7.1706166666666684</c:v>
                </c:pt>
                <c:pt idx="554">
                  <c:v>6.7513000000000005</c:v>
                </c:pt>
                <c:pt idx="555">
                  <c:v>7.1706166666666684</c:v>
                </c:pt>
                <c:pt idx="556">
                  <c:v>7.1706166666666684</c:v>
                </c:pt>
                <c:pt idx="557">
                  <c:v>7.1323833333333342</c:v>
                </c:pt>
                <c:pt idx="558">
                  <c:v>7.1323833333333342</c:v>
                </c:pt>
                <c:pt idx="559">
                  <c:v>7.1706166666666684</c:v>
                </c:pt>
                <c:pt idx="560">
                  <c:v>7.1323833333333342</c:v>
                </c:pt>
                <c:pt idx="561">
                  <c:v>6.6173000000000002</c:v>
                </c:pt>
                <c:pt idx="562">
                  <c:v>7.1323833333333342</c:v>
                </c:pt>
                <c:pt idx="563">
                  <c:v>6.6173000000000002</c:v>
                </c:pt>
                <c:pt idx="564">
                  <c:v>6.6173000000000002</c:v>
                </c:pt>
                <c:pt idx="565">
                  <c:v>6.5160000000000009</c:v>
                </c:pt>
                <c:pt idx="566">
                  <c:v>6.6173000000000002</c:v>
                </c:pt>
                <c:pt idx="567">
                  <c:v>6.6173000000000002</c:v>
                </c:pt>
                <c:pt idx="568">
                  <c:v>6.6173000000000002</c:v>
                </c:pt>
                <c:pt idx="569">
                  <c:v>7.0602999999999998</c:v>
                </c:pt>
                <c:pt idx="570">
                  <c:v>7.0602999999999998</c:v>
                </c:pt>
                <c:pt idx="571">
                  <c:v>7.0602999999999998</c:v>
                </c:pt>
                <c:pt idx="572">
                  <c:v>7.949250000000001</c:v>
                </c:pt>
                <c:pt idx="573">
                  <c:v>7.949250000000001</c:v>
                </c:pt>
                <c:pt idx="574">
                  <c:v>7.0602999999999998</c:v>
                </c:pt>
                <c:pt idx="575">
                  <c:v>7.0602999999999998</c:v>
                </c:pt>
                <c:pt idx="576">
                  <c:v>7.949250000000001</c:v>
                </c:pt>
                <c:pt idx="577">
                  <c:v>8.9359499999999983</c:v>
                </c:pt>
                <c:pt idx="578">
                  <c:v>9.4071999999999996</c:v>
                </c:pt>
                <c:pt idx="579">
                  <c:v>9.4071999999999996</c:v>
                </c:pt>
                <c:pt idx="580">
                  <c:v>9.4071999999999996</c:v>
                </c:pt>
                <c:pt idx="581">
                  <c:v>8.9359499999999983</c:v>
                </c:pt>
                <c:pt idx="582">
                  <c:v>8.9359499999999983</c:v>
                </c:pt>
                <c:pt idx="583">
                  <c:v>8.0964166666666664</c:v>
                </c:pt>
                <c:pt idx="584">
                  <c:v>7.7986333333333322</c:v>
                </c:pt>
                <c:pt idx="585">
                  <c:v>7.646583333333334</c:v>
                </c:pt>
                <c:pt idx="586">
                  <c:v>6.6264666666666665</c:v>
                </c:pt>
                <c:pt idx="587">
                  <c:v>6.6264666666666665</c:v>
                </c:pt>
                <c:pt idx="588">
                  <c:v>7.646583333333334</c:v>
                </c:pt>
                <c:pt idx="589">
                  <c:v>7.7986333333333322</c:v>
                </c:pt>
                <c:pt idx="590">
                  <c:v>7.8477333333333332</c:v>
                </c:pt>
                <c:pt idx="591">
                  <c:v>7.8477333333333332</c:v>
                </c:pt>
                <c:pt idx="592">
                  <c:v>7.8477333333333332</c:v>
                </c:pt>
                <c:pt idx="593">
                  <c:v>7.7986333333333322</c:v>
                </c:pt>
                <c:pt idx="594">
                  <c:v>7.7986333333333322</c:v>
                </c:pt>
                <c:pt idx="595">
                  <c:v>7.8477333333333332</c:v>
                </c:pt>
                <c:pt idx="596">
                  <c:v>7.8477333333333332</c:v>
                </c:pt>
                <c:pt idx="597">
                  <c:v>7.8477333333333332</c:v>
                </c:pt>
                <c:pt idx="598">
                  <c:v>7.9901666666666662</c:v>
                </c:pt>
                <c:pt idx="599">
                  <c:v>8.7262000000000004</c:v>
                </c:pt>
                <c:pt idx="600">
                  <c:v>8.7262000000000004</c:v>
                </c:pt>
                <c:pt idx="601">
                  <c:v>8.7262000000000004</c:v>
                </c:pt>
                <c:pt idx="602">
                  <c:v>8.7262000000000004</c:v>
                </c:pt>
                <c:pt idx="603">
                  <c:v>7.9901666666666662</c:v>
                </c:pt>
                <c:pt idx="604">
                  <c:v>8.779633333333333</c:v>
                </c:pt>
                <c:pt idx="605">
                  <c:v>8.779633333333333</c:v>
                </c:pt>
                <c:pt idx="606">
                  <c:v>7.9901666666666662</c:v>
                </c:pt>
                <c:pt idx="607">
                  <c:v>7.9778333333333338</c:v>
                </c:pt>
                <c:pt idx="608">
                  <c:v>7.9778333333333338</c:v>
                </c:pt>
                <c:pt idx="609">
                  <c:v>7.9778333333333338</c:v>
                </c:pt>
                <c:pt idx="610">
                  <c:v>7.9778333333333338</c:v>
                </c:pt>
                <c:pt idx="611">
                  <c:v>8.779633333333333</c:v>
                </c:pt>
                <c:pt idx="612">
                  <c:v>8.779633333333333</c:v>
                </c:pt>
                <c:pt idx="613">
                  <c:v>8.779633333333333</c:v>
                </c:pt>
                <c:pt idx="614">
                  <c:v>9.9995333333333338</c:v>
                </c:pt>
                <c:pt idx="615">
                  <c:v>10.462533333333333</c:v>
                </c:pt>
                <c:pt idx="616">
                  <c:v>10.462533333333333</c:v>
                </c:pt>
                <c:pt idx="617">
                  <c:v>10.462533333333333</c:v>
                </c:pt>
                <c:pt idx="618">
                  <c:v>10.462533333333333</c:v>
                </c:pt>
                <c:pt idx="619">
                  <c:v>10.6471</c:v>
                </c:pt>
                <c:pt idx="620">
                  <c:v>10.6471</c:v>
                </c:pt>
                <c:pt idx="621">
                  <c:v>10.904883333333334</c:v>
                </c:pt>
                <c:pt idx="622">
                  <c:v>10.904883333333334</c:v>
                </c:pt>
                <c:pt idx="623">
                  <c:v>10.904883333333334</c:v>
                </c:pt>
                <c:pt idx="624">
                  <c:v>11.155383333333333</c:v>
                </c:pt>
                <c:pt idx="625">
                  <c:v>11.155383333333333</c:v>
                </c:pt>
                <c:pt idx="626">
                  <c:v>10.6471</c:v>
                </c:pt>
                <c:pt idx="627">
                  <c:v>11.155383333333333</c:v>
                </c:pt>
                <c:pt idx="628">
                  <c:v>10.6471</c:v>
                </c:pt>
                <c:pt idx="629">
                  <c:v>10.373533333333333</c:v>
                </c:pt>
                <c:pt idx="630">
                  <c:v>10.373533333333333</c:v>
                </c:pt>
                <c:pt idx="631">
                  <c:v>11.771866666666666</c:v>
                </c:pt>
                <c:pt idx="632">
                  <c:v>11.854883333333332</c:v>
                </c:pt>
                <c:pt idx="633">
                  <c:v>12.497866666666665</c:v>
                </c:pt>
                <c:pt idx="634">
                  <c:v>12.930283333333335</c:v>
                </c:pt>
                <c:pt idx="635">
                  <c:v>13.225433333333333</c:v>
                </c:pt>
                <c:pt idx="636">
                  <c:v>12.930283333333335</c:v>
                </c:pt>
                <c:pt idx="637">
                  <c:v>13.225433333333333</c:v>
                </c:pt>
                <c:pt idx="638">
                  <c:v>13.775933333333334</c:v>
                </c:pt>
                <c:pt idx="639">
                  <c:v>13.971883333333334</c:v>
                </c:pt>
                <c:pt idx="640">
                  <c:v>14.941216666666666</c:v>
                </c:pt>
                <c:pt idx="641">
                  <c:v>14.941216666666666</c:v>
                </c:pt>
                <c:pt idx="642">
                  <c:v>14.941216666666666</c:v>
                </c:pt>
                <c:pt idx="643">
                  <c:v>16.266166666666667</c:v>
                </c:pt>
                <c:pt idx="644">
                  <c:v>16.530116666666665</c:v>
                </c:pt>
                <c:pt idx="645">
                  <c:v>16.530116666666665</c:v>
                </c:pt>
                <c:pt idx="646">
                  <c:v>16.530116666666665</c:v>
                </c:pt>
                <c:pt idx="647">
                  <c:v>16.693049999999999</c:v>
                </c:pt>
                <c:pt idx="648">
                  <c:v>16.530116666666665</c:v>
                </c:pt>
                <c:pt idx="649">
                  <c:v>16.693049999999999</c:v>
                </c:pt>
                <c:pt idx="650">
                  <c:v>16.530116666666665</c:v>
                </c:pt>
                <c:pt idx="651">
                  <c:v>16.693049999999999</c:v>
                </c:pt>
                <c:pt idx="652">
                  <c:v>17.64105</c:v>
                </c:pt>
                <c:pt idx="653">
                  <c:v>18.479049999999997</c:v>
                </c:pt>
                <c:pt idx="654">
                  <c:v>18.479049999999997</c:v>
                </c:pt>
                <c:pt idx="655">
                  <c:v>18.479049999999997</c:v>
                </c:pt>
                <c:pt idx="656">
                  <c:v>19.188899999999997</c:v>
                </c:pt>
                <c:pt idx="657">
                  <c:v>21.440116666666668</c:v>
                </c:pt>
                <c:pt idx="658">
                  <c:v>20.4481</c:v>
                </c:pt>
                <c:pt idx="659">
                  <c:v>19.188899999999997</c:v>
                </c:pt>
                <c:pt idx="660">
                  <c:v>20.4481</c:v>
                </c:pt>
                <c:pt idx="661">
                  <c:v>21.440116666666668</c:v>
                </c:pt>
                <c:pt idx="662">
                  <c:v>21.440116666666668</c:v>
                </c:pt>
                <c:pt idx="663">
                  <c:v>21.440116666666668</c:v>
                </c:pt>
                <c:pt idx="664">
                  <c:v>22.409649999999999</c:v>
                </c:pt>
                <c:pt idx="665">
                  <c:v>22.488083333333332</c:v>
                </c:pt>
                <c:pt idx="666">
                  <c:v>22.409649999999999</c:v>
                </c:pt>
                <c:pt idx="667">
                  <c:v>21.440116666666668</c:v>
                </c:pt>
                <c:pt idx="668">
                  <c:v>21.22676666666667</c:v>
                </c:pt>
                <c:pt idx="669">
                  <c:v>21.22676666666667</c:v>
                </c:pt>
                <c:pt idx="670">
                  <c:v>20.4481</c:v>
                </c:pt>
                <c:pt idx="671">
                  <c:v>21.22676666666667</c:v>
                </c:pt>
                <c:pt idx="672">
                  <c:v>20.4481</c:v>
                </c:pt>
                <c:pt idx="673">
                  <c:v>19.571550000000002</c:v>
                </c:pt>
                <c:pt idx="674">
                  <c:v>21.22676666666667</c:v>
                </c:pt>
                <c:pt idx="675">
                  <c:v>19.571550000000002</c:v>
                </c:pt>
                <c:pt idx="676">
                  <c:v>19.305916666666668</c:v>
                </c:pt>
                <c:pt idx="677">
                  <c:v>19.305916666666668</c:v>
                </c:pt>
                <c:pt idx="678">
                  <c:v>19.305916666666668</c:v>
                </c:pt>
                <c:pt idx="679">
                  <c:v>19.305916666666668</c:v>
                </c:pt>
                <c:pt idx="680">
                  <c:v>19.305916666666668</c:v>
                </c:pt>
                <c:pt idx="681">
                  <c:v>19.571550000000002</c:v>
                </c:pt>
                <c:pt idx="682">
                  <c:v>20.478516666666668</c:v>
                </c:pt>
                <c:pt idx="683">
                  <c:v>27.199333333333335</c:v>
                </c:pt>
                <c:pt idx="684">
                  <c:v>29.008816666666668</c:v>
                </c:pt>
                <c:pt idx="685">
                  <c:v>29.344883333333332</c:v>
                </c:pt>
                <c:pt idx="686">
                  <c:v>34.355483333333332</c:v>
                </c:pt>
                <c:pt idx="687">
                  <c:v>34.355483333333332</c:v>
                </c:pt>
                <c:pt idx="688">
                  <c:v>35.000916666666662</c:v>
                </c:pt>
                <c:pt idx="689">
                  <c:v>35.000916666666662</c:v>
                </c:pt>
                <c:pt idx="690">
                  <c:v>35.788483333333339</c:v>
                </c:pt>
                <c:pt idx="691">
                  <c:v>36.098383333333331</c:v>
                </c:pt>
                <c:pt idx="692">
                  <c:v>36.098383333333331</c:v>
                </c:pt>
                <c:pt idx="693">
                  <c:v>36.241066666666669</c:v>
                </c:pt>
                <c:pt idx="694">
                  <c:v>36.241066666666669</c:v>
                </c:pt>
                <c:pt idx="695">
                  <c:v>36.098383333333331</c:v>
                </c:pt>
                <c:pt idx="696">
                  <c:v>35.788483333333339</c:v>
                </c:pt>
                <c:pt idx="697">
                  <c:v>35.000916666666662</c:v>
                </c:pt>
                <c:pt idx="698">
                  <c:v>33.256266666666669</c:v>
                </c:pt>
                <c:pt idx="699">
                  <c:v>35.000916666666662</c:v>
                </c:pt>
                <c:pt idx="700">
                  <c:v>33.256266666666669</c:v>
                </c:pt>
                <c:pt idx="701">
                  <c:v>32.751116666666668</c:v>
                </c:pt>
                <c:pt idx="702">
                  <c:v>32.751116666666668</c:v>
                </c:pt>
                <c:pt idx="703">
                  <c:v>32.751116666666668</c:v>
                </c:pt>
                <c:pt idx="704">
                  <c:v>32.751116666666668</c:v>
                </c:pt>
                <c:pt idx="705">
                  <c:v>32.751116666666668</c:v>
                </c:pt>
                <c:pt idx="706">
                  <c:v>29.272650000000002</c:v>
                </c:pt>
                <c:pt idx="707">
                  <c:v>29.272650000000002</c:v>
                </c:pt>
                <c:pt idx="708">
                  <c:v>29.272650000000002</c:v>
                </c:pt>
                <c:pt idx="709">
                  <c:v>31.582266666666669</c:v>
                </c:pt>
                <c:pt idx="710">
                  <c:v>29.616116666666667</c:v>
                </c:pt>
                <c:pt idx="711">
                  <c:v>31.582266666666669</c:v>
                </c:pt>
                <c:pt idx="712">
                  <c:v>29.616116666666667</c:v>
                </c:pt>
                <c:pt idx="713">
                  <c:v>29.616116666666667</c:v>
                </c:pt>
                <c:pt idx="714">
                  <c:v>29.272650000000002</c:v>
                </c:pt>
                <c:pt idx="715">
                  <c:v>29.272650000000002</c:v>
                </c:pt>
                <c:pt idx="716">
                  <c:v>29.616116666666667</c:v>
                </c:pt>
                <c:pt idx="717">
                  <c:v>29.616116666666667</c:v>
                </c:pt>
                <c:pt idx="718">
                  <c:v>29.616116666666667</c:v>
                </c:pt>
                <c:pt idx="719">
                  <c:v>29.616116666666667</c:v>
                </c:pt>
                <c:pt idx="720">
                  <c:v>29.616116666666667</c:v>
                </c:pt>
                <c:pt idx="721">
                  <c:v>31.582266666666669</c:v>
                </c:pt>
                <c:pt idx="722">
                  <c:v>31.582266666666669</c:v>
                </c:pt>
                <c:pt idx="723">
                  <c:v>33.142666666666663</c:v>
                </c:pt>
                <c:pt idx="724">
                  <c:v>29.616116666666667</c:v>
                </c:pt>
                <c:pt idx="725">
                  <c:v>33.142666666666663</c:v>
                </c:pt>
                <c:pt idx="726">
                  <c:v>31.470899999999997</c:v>
                </c:pt>
                <c:pt idx="727">
                  <c:v>31.470899999999997</c:v>
                </c:pt>
                <c:pt idx="728">
                  <c:v>31.470899999999997</c:v>
                </c:pt>
                <c:pt idx="729">
                  <c:v>31.904549999999997</c:v>
                </c:pt>
                <c:pt idx="730">
                  <c:v>31.904549999999997</c:v>
                </c:pt>
                <c:pt idx="731">
                  <c:v>31.470899999999997</c:v>
                </c:pt>
                <c:pt idx="732">
                  <c:v>31.904549999999997</c:v>
                </c:pt>
                <c:pt idx="733">
                  <c:v>31.904549999999997</c:v>
                </c:pt>
                <c:pt idx="734">
                  <c:v>31.904549999999997</c:v>
                </c:pt>
                <c:pt idx="735">
                  <c:v>31.664183333333334</c:v>
                </c:pt>
                <c:pt idx="736">
                  <c:v>31.664183333333334</c:v>
                </c:pt>
                <c:pt idx="737">
                  <c:v>31.904549999999997</c:v>
                </c:pt>
                <c:pt idx="738">
                  <c:v>31.664183333333334</c:v>
                </c:pt>
                <c:pt idx="739">
                  <c:v>31.904549999999997</c:v>
                </c:pt>
                <c:pt idx="740">
                  <c:v>31.904549999999997</c:v>
                </c:pt>
                <c:pt idx="741">
                  <c:v>31.904549999999997</c:v>
                </c:pt>
                <c:pt idx="742">
                  <c:v>32.464233333333333</c:v>
                </c:pt>
                <c:pt idx="743">
                  <c:v>32.802033333333334</c:v>
                </c:pt>
                <c:pt idx="744">
                  <c:v>37.128916666666662</c:v>
                </c:pt>
                <c:pt idx="745">
                  <c:v>39.096800000000002</c:v>
                </c:pt>
                <c:pt idx="746">
                  <c:v>39.757516666666675</c:v>
                </c:pt>
                <c:pt idx="747">
                  <c:v>39.757516666666675</c:v>
                </c:pt>
                <c:pt idx="748">
                  <c:v>39.096800000000002</c:v>
                </c:pt>
                <c:pt idx="749">
                  <c:v>39.757516666666675</c:v>
                </c:pt>
                <c:pt idx="750">
                  <c:v>39.757516666666675</c:v>
                </c:pt>
                <c:pt idx="751">
                  <c:v>39.969100000000005</c:v>
                </c:pt>
                <c:pt idx="752">
                  <c:v>39.757516666666675</c:v>
                </c:pt>
                <c:pt idx="753">
                  <c:v>39.969100000000005</c:v>
                </c:pt>
                <c:pt idx="754">
                  <c:v>42.408483333333344</c:v>
                </c:pt>
                <c:pt idx="755">
                  <c:v>45.266866666666665</c:v>
                </c:pt>
                <c:pt idx="756">
                  <c:v>45.266866666666665</c:v>
                </c:pt>
                <c:pt idx="757">
                  <c:v>42.408483333333344</c:v>
                </c:pt>
                <c:pt idx="758">
                  <c:v>39.757516666666675</c:v>
                </c:pt>
                <c:pt idx="759">
                  <c:v>41.571866666666658</c:v>
                </c:pt>
                <c:pt idx="760">
                  <c:v>41.31165</c:v>
                </c:pt>
                <c:pt idx="761">
                  <c:v>37.973466666666674</c:v>
                </c:pt>
                <c:pt idx="762">
                  <c:v>41.31165</c:v>
                </c:pt>
                <c:pt idx="763">
                  <c:v>41.571866666666658</c:v>
                </c:pt>
                <c:pt idx="764">
                  <c:v>41.571866666666658</c:v>
                </c:pt>
                <c:pt idx="765">
                  <c:v>43.777566666666665</c:v>
                </c:pt>
                <c:pt idx="766">
                  <c:v>41.571866666666658</c:v>
                </c:pt>
                <c:pt idx="767">
                  <c:v>41.571866666666658</c:v>
                </c:pt>
                <c:pt idx="768">
                  <c:v>41.31165</c:v>
                </c:pt>
                <c:pt idx="769">
                  <c:v>37.973466666666674</c:v>
                </c:pt>
                <c:pt idx="770">
                  <c:v>37.816749999999999</c:v>
                </c:pt>
                <c:pt idx="771">
                  <c:v>37.765616666666666</c:v>
                </c:pt>
                <c:pt idx="772">
                  <c:v>37.765616666666666</c:v>
                </c:pt>
                <c:pt idx="773">
                  <c:v>37.816749999999999</c:v>
                </c:pt>
                <c:pt idx="774">
                  <c:v>37.765616666666666</c:v>
                </c:pt>
                <c:pt idx="775">
                  <c:v>37.765616666666666</c:v>
                </c:pt>
                <c:pt idx="776">
                  <c:v>37.765616666666666</c:v>
                </c:pt>
                <c:pt idx="777">
                  <c:v>37.765616666666666</c:v>
                </c:pt>
                <c:pt idx="778">
                  <c:v>37.765616666666666</c:v>
                </c:pt>
                <c:pt idx="779">
                  <c:v>37.765616666666666</c:v>
                </c:pt>
                <c:pt idx="780">
                  <c:v>37.765616666666666</c:v>
                </c:pt>
                <c:pt idx="781">
                  <c:v>37.816749999999999</c:v>
                </c:pt>
                <c:pt idx="782">
                  <c:v>39.763683333333333</c:v>
                </c:pt>
                <c:pt idx="783">
                  <c:v>39.763683333333333</c:v>
                </c:pt>
                <c:pt idx="784">
                  <c:v>39.763683333333333</c:v>
                </c:pt>
                <c:pt idx="785">
                  <c:v>46.690033333333332</c:v>
                </c:pt>
                <c:pt idx="786">
                  <c:v>46.94553333333333</c:v>
                </c:pt>
                <c:pt idx="787">
                  <c:v>47.931783333333328</c:v>
                </c:pt>
                <c:pt idx="788">
                  <c:v>47.931783333333328</c:v>
                </c:pt>
                <c:pt idx="789">
                  <c:v>47.931783333333328</c:v>
                </c:pt>
                <c:pt idx="790">
                  <c:v>47.931783333333328</c:v>
                </c:pt>
                <c:pt idx="791">
                  <c:v>47.931783333333328</c:v>
                </c:pt>
                <c:pt idx="792">
                  <c:v>47.931783333333328</c:v>
                </c:pt>
                <c:pt idx="793">
                  <c:v>47.931783333333328</c:v>
                </c:pt>
                <c:pt idx="794">
                  <c:v>47.931783333333328</c:v>
                </c:pt>
                <c:pt idx="795">
                  <c:v>47.931783333333328</c:v>
                </c:pt>
                <c:pt idx="796">
                  <c:v>47.760666666666665</c:v>
                </c:pt>
                <c:pt idx="797">
                  <c:v>47.760666666666665</c:v>
                </c:pt>
                <c:pt idx="798">
                  <c:v>47.931783333333328</c:v>
                </c:pt>
                <c:pt idx="799">
                  <c:v>47.931783333333328</c:v>
                </c:pt>
                <c:pt idx="800">
                  <c:v>47.760666666666665</c:v>
                </c:pt>
                <c:pt idx="801">
                  <c:v>45.508916666666671</c:v>
                </c:pt>
                <c:pt idx="802">
                  <c:v>45.01253333333333</c:v>
                </c:pt>
                <c:pt idx="803">
                  <c:v>45.01253333333333</c:v>
                </c:pt>
                <c:pt idx="804">
                  <c:v>45.508916666666671</c:v>
                </c:pt>
                <c:pt idx="805">
                  <c:v>45.508916666666671</c:v>
                </c:pt>
                <c:pt idx="806">
                  <c:v>45.508916666666671</c:v>
                </c:pt>
                <c:pt idx="807">
                  <c:v>45.508916666666671</c:v>
                </c:pt>
                <c:pt idx="808">
                  <c:v>45.508916666666671</c:v>
                </c:pt>
                <c:pt idx="809">
                  <c:v>45.01253333333333</c:v>
                </c:pt>
                <c:pt idx="810">
                  <c:v>45.508916666666671</c:v>
                </c:pt>
                <c:pt idx="811">
                  <c:v>45.01253333333333</c:v>
                </c:pt>
                <c:pt idx="812">
                  <c:v>45.508916666666671</c:v>
                </c:pt>
                <c:pt idx="813">
                  <c:v>45.508916666666671</c:v>
                </c:pt>
                <c:pt idx="814">
                  <c:v>45.727450000000005</c:v>
                </c:pt>
                <c:pt idx="815">
                  <c:v>45.727450000000005</c:v>
                </c:pt>
                <c:pt idx="816">
                  <c:v>51.76455</c:v>
                </c:pt>
                <c:pt idx="817">
                  <c:v>51.76455</c:v>
                </c:pt>
                <c:pt idx="818">
                  <c:v>51.76455</c:v>
                </c:pt>
                <c:pt idx="819">
                  <c:v>51.76455</c:v>
                </c:pt>
                <c:pt idx="820">
                  <c:v>51.84579999999999</c:v>
                </c:pt>
                <c:pt idx="821">
                  <c:v>55.527433333333342</c:v>
                </c:pt>
                <c:pt idx="822">
                  <c:v>55.527433333333342</c:v>
                </c:pt>
                <c:pt idx="823">
                  <c:v>55.527433333333342</c:v>
                </c:pt>
                <c:pt idx="824">
                  <c:v>55.527433333333342</c:v>
                </c:pt>
                <c:pt idx="825">
                  <c:v>55.527433333333342</c:v>
                </c:pt>
                <c:pt idx="826">
                  <c:v>55.527433333333342</c:v>
                </c:pt>
                <c:pt idx="827">
                  <c:v>55.527433333333342</c:v>
                </c:pt>
                <c:pt idx="828">
                  <c:v>56.718650000000004</c:v>
                </c:pt>
                <c:pt idx="829">
                  <c:v>55.527433333333342</c:v>
                </c:pt>
                <c:pt idx="830">
                  <c:v>55.97561666666666</c:v>
                </c:pt>
                <c:pt idx="831">
                  <c:v>55.97561666666666</c:v>
                </c:pt>
                <c:pt idx="832">
                  <c:v>55.97561666666666</c:v>
                </c:pt>
                <c:pt idx="833">
                  <c:v>55.97561666666666</c:v>
                </c:pt>
                <c:pt idx="834">
                  <c:v>55.97561666666666</c:v>
                </c:pt>
                <c:pt idx="835">
                  <c:v>55.97561666666666</c:v>
                </c:pt>
                <c:pt idx="836">
                  <c:v>55.97561666666666</c:v>
                </c:pt>
                <c:pt idx="837">
                  <c:v>56.200749999999992</c:v>
                </c:pt>
                <c:pt idx="838">
                  <c:v>56.200749999999992</c:v>
                </c:pt>
                <c:pt idx="839">
                  <c:v>61.088816666666666</c:v>
                </c:pt>
                <c:pt idx="840">
                  <c:v>61.088816666666666</c:v>
                </c:pt>
                <c:pt idx="841">
                  <c:v>61.51885</c:v>
                </c:pt>
                <c:pt idx="842">
                  <c:v>61.088816666666666</c:v>
                </c:pt>
                <c:pt idx="843">
                  <c:v>61.51885</c:v>
                </c:pt>
                <c:pt idx="844">
                  <c:v>61.51885</c:v>
                </c:pt>
                <c:pt idx="845">
                  <c:v>61.51885</c:v>
                </c:pt>
                <c:pt idx="846">
                  <c:v>66.082166666666666</c:v>
                </c:pt>
                <c:pt idx="847">
                  <c:v>66.082166666666666</c:v>
                </c:pt>
                <c:pt idx="848">
                  <c:v>61.51885</c:v>
                </c:pt>
                <c:pt idx="849">
                  <c:v>66.082166666666666</c:v>
                </c:pt>
                <c:pt idx="850">
                  <c:v>67.605399999999989</c:v>
                </c:pt>
                <c:pt idx="851">
                  <c:v>67.605399999999989</c:v>
                </c:pt>
                <c:pt idx="852">
                  <c:v>67.605399999999989</c:v>
                </c:pt>
                <c:pt idx="853">
                  <c:v>67.605399999999989</c:v>
                </c:pt>
                <c:pt idx="854">
                  <c:v>60.434383333333336</c:v>
                </c:pt>
                <c:pt idx="855">
                  <c:v>60.434383333333336</c:v>
                </c:pt>
                <c:pt idx="856">
                  <c:v>60.434383333333336</c:v>
                </c:pt>
                <c:pt idx="857">
                  <c:v>60.434383333333336</c:v>
                </c:pt>
                <c:pt idx="858">
                  <c:v>60.434383333333336</c:v>
                </c:pt>
                <c:pt idx="859">
                  <c:v>66.219450000000009</c:v>
                </c:pt>
                <c:pt idx="860">
                  <c:v>66.219450000000009</c:v>
                </c:pt>
                <c:pt idx="861">
                  <c:v>60.434383333333336</c:v>
                </c:pt>
                <c:pt idx="862">
                  <c:v>60.434383333333336</c:v>
                </c:pt>
                <c:pt idx="863">
                  <c:v>60.434383333333336</c:v>
                </c:pt>
                <c:pt idx="864">
                  <c:v>60.434383333333336</c:v>
                </c:pt>
                <c:pt idx="865">
                  <c:v>60.22241666666666</c:v>
                </c:pt>
                <c:pt idx="866">
                  <c:v>53.650633333333339</c:v>
                </c:pt>
                <c:pt idx="867">
                  <c:v>51.514099999999992</c:v>
                </c:pt>
                <c:pt idx="868">
                  <c:v>53.650633333333339</c:v>
                </c:pt>
                <c:pt idx="869">
                  <c:v>53.650633333333339</c:v>
                </c:pt>
                <c:pt idx="870">
                  <c:v>53.650633333333339</c:v>
                </c:pt>
                <c:pt idx="871">
                  <c:v>53.650633333333339</c:v>
                </c:pt>
                <c:pt idx="872">
                  <c:v>58.277450000000009</c:v>
                </c:pt>
                <c:pt idx="873">
                  <c:v>58.277450000000009</c:v>
                </c:pt>
                <c:pt idx="874">
                  <c:v>53.650633333333339</c:v>
                </c:pt>
                <c:pt idx="875">
                  <c:v>53.650633333333339</c:v>
                </c:pt>
                <c:pt idx="876">
                  <c:v>53.650633333333339</c:v>
                </c:pt>
                <c:pt idx="877">
                  <c:v>54.879900000000006</c:v>
                </c:pt>
                <c:pt idx="878">
                  <c:v>54.879900000000006</c:v>
                </c:pt>
                <c:pt idx="879">
                  <c:v>54.879900000000006</c:v>
                </c:pt>
                <c:pt idx="880">
                  <c:v>55.396799999999999</c:v>
                </c:pt>
                <c:pt idx="881">
                  <c:v>56.405733333333337</c:v>
                </c:pt>
                <c:pt idx="882">
                  <c:v>58.277450000000009</c:v>
                </c:pt>
                <c:pt idx="883">
                  <c:v>58.277450000000009</c:v>
                </c:pt>
                <c:pt idx="884">
                  <c:v>59.232416666666673</c:v>
                </c:pt>
                <c:pt idx="885">
                  <c:v>61.209350000000001</c:v>
                </c:pt>
                <c:pt idx="886">
                  <c:v>62.457583333333332</c:v>
                </c:pt>
                <c:pt idx="887">
                  <c:v>61.209350000000001</c:v>
                </c:pt>
                <c:pt idx="888">
                  <c:v>56.405733333333337</c:v>
                </c:pt>
                <c:pt idx="889">
                  <c:v>56.722733333333331</c:v>
                </c:pt>
                <c:pt idx="890">
                  <c:v>61.209350000000001</c:v>
                </c:pt>
                <c:pt idx="891">
                  <c:v>61.209350000000001</c:v>
                </c:pt>
                <c:pt idx="892">
                  <c:v>62.457583333333332</c:v>
                </c:pt>
                <c:pt idx="893">
                  <c:v>62.665316666666662</c:v>
                </c:pt>
                <c:pt idx="894">
                  <c:v>65.981133333333332</c:v>
                </c:pt>
                <c:pt idx="895">
                  <c:v>65.981133333333332</c:v>
                </c:pt>
                <c:pt idx="896">
                  <c:v>65.981133333333332</c:v>
                </c:pt>
                <c:pt idx="897">
                  <c:v>62.457583333333332</c:v>
                </c:pt>
                <c:pt idx="898">
                  <c:v>62.457583333333332</c:v>
                </c:pt>
                <c:pt idx="899">
                  <c:v>61.209350000000001</c:v>
                </c:pt>
                <c:pt idx="900">
                  <c:v>62.457583333333332</c:v>
                </c:pt>
                <c:pt idx="901">
                  <c:v>65.981133333333332</c:v>
                </c:pt>
                <c:pt idx="902">
                  <c:v>65.981133333333332</c:v>
                </c:pt>
                <c:pt idx="903">
                  <c:v>65.981133333333332</c:v>
                </c:pt>
                <c:pt idx="904">
                  <c:v>65.981133333333332</c:v>
                </c:pt>
                <c:pt idx="905">
                  <c:v>64.954066666666662</c:v>
                </c:pt>
                <c:pt idx="906">
                  <c:v>64.954066666666662</c:v>
                </c:pt>
                <c:pt idx="907">
                  <c:v>62.9148</c:v>
                </c:pt>
                <c:pt idx="908">
                  <c:v>58.433566666666671</c:v>
                </c:pt>
                <c:pt idx="909">
                  <c:v>58.433566666666671</c:v>
                </c:pt>
                <c:pt idx="910">
                  <c:v>58.3277</c:v>
                </c:pt>
                <c:pt idx="911">
                  <c:v>58.433566666666671</c:v>
                </c:pt>
                <c:pt idx="912">
                  <c:v>58.433566666666671</c:v>
                </c:pt>
                <c:pt idx="913">
                  <c:v>58.433566666666671</c:v>
                </c:pt>
                <c:pt idx="914">
                  <c:v>61.262049999999995</c:v>
                </c:pt>
                <c:pt idx="915">
                  <c:v>58.433566666666671</c:v>
                </c:pt>
                <c:pt idx="916">
                  <c:v>58.433566666666671</c:v>
                </c:pt>
                <c:pt idx="917">
                  <c:v>56.712133333333334</c:v>
                </c:pt>
                <c:pt idx="918">
                  <c:v>55.248316666666661</c:v>
                </c:pt>
                <c:pt idx="919">
                  <c:v>55.096716666666673</c:v>
                </c:pt>
                <c:pt idx="920">
                  <c:v>55.248316666666661</c:v>
                </c:pt>
                <c:pt idx="921">
                  <c:v>55.248316666666661</c:v>
                </c:pt>
                <c:pt idx="922">
                  <c:v>55.248316666666661</c:v>
                </c:pt>
                <c:pt idx="923">
                  <c:v>55.248316666666661</c:v>
                </c:pt>
                <c:pt idx="924">
                  <c:v>55.046699999999994</c:v>
                </c:pt>
                <c:pt idx="925">
                  <c:v>55.248316666666661</c:v>
                </c:pt>
                <c:pt idx="926">
                  <c:v>55.046699999999994</c:v>
                </c:pt>
                <c:pt idx="927">
                  <c:v>55.248316666666661</c:v>
                </c:pt>
                <c:pt idx="928">
                  <c:v>55.046699999999994</c:v>
                </c:pt>
                <c:pt idx="929">
                  <c:v>55.046699999999994</c:v>
                </c:pt>
                <c:pt idx="930">
                  <c:v>55.046699999999994</c:v>
                </c:pt>
                <c:pt idx="931">
                  <c:v>55.046699999999994</c:v>
                </c:pt>
                <c:pt idx="932">
                  <c:v>52.533050000000003</c:v>
                </c:pt>
                <c:pt idx="933">
                  <c:v>52.533050000000003</c:v>
                </c:pt>
                <c:pt idx="934">
                  <c:v>52.533050000000003</c:v>
                </c:pt>
                <c:pt idx="935">
                  <c:v>52.219850000000001</c:v>
                </c:pt>
                <c:pt idx="936">
                  <c:v>47.821133333333329</c:v>
                </c:pt>
                <c:pt idx="937">
                  <c:v>52.533050000000003</c:v>
                </c:pt>
                <c:pt idx="938">
                  <c:v>47.821133333333329</c:v>
                </c:pt>
                <c:pt idx="939">
                  <c:v>47.821133333333329</c:v>
                </c:pt>
                <c:pt idx="940">
                  <c:v>47.821133333333329</c:v>
                </c:pt>
                <c:pt idx="941">
                  <c:v>47.821133333333329</c:v>
                </c:pt>
                <c:pt idx="942">
                  <c:v>47.821133333333329</c:v>
                </c:pt>
                <c:pt idx="943">
                  <c:v>46.511566666666667</c:v>
                </c:pt>
                <c:pt idx="944">
                  <c:v>46.213699999999996</c:v>
                </c:pt>
                <c:pt idx="945">
                  <c:v>46.213699999999996</c:v>
                </c:pt>
                <c:pt idx="946">
                  <c:v>46.213699999999996</c:v>
                </c:pt>
                <c:pt idx="947">
                  <c:v>46.511566666666667</c:v>
                </c:pt>
                <c:pt idx="948">
                  <c:v>46.511566666666667</c:v>
                </c:pt>
                <c:pt idx="949">
                  <c:v>47.821133333333329</c:v>
                </c:pt>
                <c:pt idx="950">
                  <c:v>51.656216666666666</c:v>
                </c:pt>
                <c:pt idx="951">
                  <c:v>51.656216666666666</c:v>
                </c:pt>
                <c:pt idx="952">
                  <c:v>46.213699999999996</c:v>
                </c:pt>
                <c:pt idx="953">
                  <c:v>45.811866666666674</c:v>
                </c:pt>
                <c:pt idx="954">
                  <c:v>45.811866666666674</c:v>
                </c:pt>
                <c:pt idx="955">
                  <c:v>45.811866666666674</c:v>
                </c:pt>
                <c:pt idx="956">
                  <c:v>46.175616666666663</c:v>
                </c:pt>
                <c:pt idx="957">
                  <c:v>46.175616666666663</c:v>
                </c:pt>
                <c:pt idx="958">
                  <c:v>51.656216666666666</c:v>
                </c:pt>
                <c:pt idx="959">
                  <c:v>63.836783333333329</c:v>
                </c:pt>
                <c:pt idx="960">
                  <c:v>63.836783333333329</c:v>
                </c:pt>
                <c:pt idx="961">
                  <c:v>51.656216666666666</c:v>
                </c:pt>
                <c:pt idx="962">
                  <c:v>51.656216666666666</c:v>
                </c:pt>
                <c:pt idx="963">
                  <c:v>63.836783333333329</c:v>
                </c:pt>
                <c:pt idx="964">
                  <c:v>64.770150000000001</c:v>
                </c:pt>
                <c:pt idx="965">
                  <c:v>63.836783333333329</c:v>
                </c:pt>
                <c:pt idx="966">
                  <c:v>64.770150000000001</c:v>
                </c:pt>
                <c:pt idx="967">
                  <c:v>68.18398333333333</c:v>
                </c:pt>
                <c:pt idx="968">
                  <c:v>71.028216666666665</c:v>
                </c:pt>
                <c:pt idx="969">
                  <c:v>77.131966666666671</c:v>
                </c:pt>
                <c:pt idx="970">
                  <c:v>77.798566666666673</c:v>
                </c:pt>
                <c:pt idx="971">
                  <c:v>77.798566666666673</c:v>
                </c:pt>
                <c:pt idx="972">
                  <c:v>77.798566666666673</c:v>
                </c:pt>
                <c:pt idx="973">
                  <c:v>77.798566666666673</c:v>
                </c:pt>
                <c:pt idx="974">
                  <c:v>68.18398333333333</c:v>
                </c:pt>
                <c:pt idx="975">
                  <c:v>65.415633333333332</c:v>
                </c:pt>
                <c:pt idx="976">
                  <c:v>65.415633333333332</c:v>
                </c:pt>
                <c:pt idx="977">
                  <c:v>64.770150000000001</c:v>
                </c:pt>
                <c:pt idx="978">
                  <c:v>62.400800000000004</c:v>
                </c:pt>
                <c:pt idx="979">
                  <c:v>56.110566666666656</c:v>
                </c:pt>
                <c:pt idx="980">
                  <c:v>62.400800000000004</c:v>
                </c:pt>
                <c:pt idx="981">
                  <c:v>62.400800000000004</c:v>
                </c:pt>
                <c:pt idx="982">
                  <c:v>56.110566666666656</c:v>
                </c:pt>
                <c:pt idx="983">
                  <c:v>50.414166666666667</c:v>
                </c:pt>
                <c:pt idx="984">
                  <c:v>50.414166666666667</c:v>
                </c:pt>
                <c:pt idx="985">
                  <c:v>50.414166666666667</c:v>
                </c:pt>
                <c:pt idx="986">
                  <c:v>50.414166666666667</c:v>
                </c:pt>
                <c:pt idx="987">
                  <c:v>50.414166666666667</c:v>
                </c:pt>
                <c:pt idx="988">
                  <c:v>50.414166666666667</c:v>
                </c:pt>
                <c:pt idx="989">
                  <c:v>50.414166666666667</c:v>
                </c:pt>
                <c:pt idx="990">
                  <c:v>56.110566666666656</c:v>
                </c:pt>
                <c:pt idx="991">
                  <c:v>66.232400000000013</c:v>
                </c:pt>
                <c:pt idx="992">
                  <c:v>68.743466666666663</c:v>
                </c:pt>
                <c:pt idx="993">
                  <c:v>68.743466666666663</c:v>
                </c:pt>
                <c:pt idx="994">
                  <c:v>68.743466666666663</c:v>
                </c:pt>
                <c:pt idx="995">
                  <c:v>70.183150000000012</c:v>
                </c:pt>
                <c:pt idx="996">
                  <c:v>70.183150000000012</c:v>
                </c:pt>
                <c:pt idx="997">
                  <c:v>70.183150000000012</c:v>
                </c:pt>
                <c:pt idx="998">
                  <c:v>70.183150000000012</c:v>
                </c:pt>
                <c:pt idx="999">
                  <c:v>70.183150000000012</c:v>
                </c:pt>
                <c:pt idx="1000">
                  <c:v>70.183150000000012</c:v>
                </c:pt>
                <c:pt idx="1001">
                  <c:v>70.183150000000012</c:v>
                </c:pt>
                <c:pt idx="1002">
                  <c:v>68.380633333333336</c:v>
                </c:pt>
                <c:pt idx="1003">
                  <c:v>68.380633333333336</c:v>
                </c:pt>
                <c:pt idx="1004">
                  <c:v>70.183150000000012</c:v>
                </c:pt>
                <c:pt idx="1005">
                  <c:v>70.183150000000012</c:v>
                </c:pt>
                <c:pt idx="1006">
                  <c:v>68.380633333333336</c:v>
                </c:pt>
                <c:pt idx="1007">
                  <c:v>66.552666666666667</c:v>
                </c:pt>
                <c:pt idx="1008">
                  <c:v>66.552666666666667</c:v>
                </c:pt>
                <c:pt idx="1009">
                  <c:v>64.709066666666658</c:v>
                </c:pt>
                <c:pt idx="1010">
                  <c:v>64.709066666666658</c:v>
                </c:pt>
                <c:pt idx="1011">
                  <c:v>64.709066666666658</c:v>
                </c:pt>
                <c:pt idx="1012">
                  <c:v>65.213733333333337</c:v>
                </c:pt>
                <c:pt idx="1013">
                  <c:v>70.923416666666668</c:v>
                </c:pt>
                <c:pt idx="1014">
                  <c:v>70.923416666666668</c:v>
                </c:pt>
                <c:pt idx="1015">
                  <c:v>70.923416666666668</c:v>
                </c:pt>
                <c:pt idx="1016">
                  <c:v>70.923416666666668</c:v>
                </c:pt>
                <c:pt idx="1017">
                  <c:v>71.818233333333339</c:v>
                </c:pt>
                <c:pt idx="1018">
                  <c:v>71.818233333333339</c:v>
                </c:pt>
                <c:pt idx="1019">
                  <c:v>77.821400000000011</c:v>
                </c:pt>
                <c:pt idx="1020">
                  <c:v>77.821400000000011</c:v>
                </c:pt>
                <c:pt idx="1021">
                  <c:v>79.074233333333339</c:v>
                </c:pt>
                <c:pt idx="1022">
                  <c:v>79.074233333333339</c:v>
                </c:pt>
                <c:pt idx="1023">
                  <c:v>79.223216666666673</c:v>
                </c:pt>
                <c:pt idx="1024">
                  <c:v>79.89276666666666</c:v>
                </c:pt>
                <c:pt idx="1025">
                  <c:v>79.223216666666673</c:v>
                </c:pt>
                <c:pt idx="1026">
                  <c:v>79.223216666666673</c:v>
                </c:pt>
                <c:pt idx="1027">
                  <c:v>79.223216666666673</c:v>
                </c:pt>
                <c:pt idx="1028">
                  <c:v>79.223216666666673</c:v>
                </c:pt>
                <c:pt idx="1029">
                  <c:v>79.598400000000012</c:v>
                </c:pt>
                <c:pt idx="1030">
                  <c:v>79.598400000000012</c:v>
                </c:pt>
                <c:pt idx="1031">
                  <c:v>79.89276666666666</c:v>
                </c:pt>
                <c:pt idx="1032">
                  <c:v>80.280666666666676</c:v>
                </c:pt>
                <c:pt idx="1033">
                  <c:v>85.550916666666666</c:v>
                </c:pt>
                <c:pt idx="1034">
                  <c:v>80.280666666666676</c:v>
                </c:pt>
                <c:pt idx="1035">
                  <c:v>79.89276666666666</c:v>
                </c:pt>
                <c:pt idx="1036">
                  <c:v>79.598400000000012</c:v>
                </c:pt>
                <c:pt idx="1037">
                  <c:v>79.598400000000012</c:v>
                </c:pt>
                <c:pt idx="1038">
                  <c:v>71.845016666666666</c:v>
                </c:pt>
                <c:pt idx="1039">
                  <c:v>60.188683333333337</c:v>
                </c:pt>
                <c:pt idx="1040">
                  <c:v>71.845016666666666</c:v>
                </c:pt>
                <c:pt idx="1041">
                  <c:v>60.188683333333337</c:v>
                </c:pt>
                <c:pt idx="1042">
                  <c:v>60.188683333333337</c:v>
                </c:pt>
                <c:pt idx="1043">
                  <c:v>59.47175</c:v>
                </c:pt>
                <c:pt idx="1044">
                  <c:v>56.716166666666666</c:v>
                </c:pt>
                <c:pt idx="1045">
                  <c:v>56.716166666666666</c:v>
                </c:pt>
                <c:pt idx="1046">
                  <c:v>56.716166666666666</c:v>
                </c:pt>
                <c:pt idx="1047">
                  <c:v>56.716166666666666</c:v>
                </c:pt>
                <c:pt idx="1048">
                  <c:v>56.469933333333337</c:v>
                </c:pt>
                <c:pt idx="1049">
                  <c:v>56.469933333333337</c:v>
                </c:pt>
                <c:pt idx="1050">
                  <c:v>56.716166666666666</c:v>
                </c:pt>
                <c:pt idx="1051">
                  <c:v>57.454366666666665</c:v>
                </c:pt>
                <c:pt idx="1052">
                  <c:v>67.278633333333332</c:v>
                </c:pt>
                <c:pt idx="1053">
                  <c:v>77.808283333333335</c:v>
                </c:pt>
                <c:pt idx="1054">
                  <c:v>78.117549999999994</c:v>
                </c:pt>
                <c:pt idx="1055">
                  <c:v>78.117549999999994</c:v>
                </c:pt>
                <c:pt idx="1056">
                  <c:v>78.776866666666649</c:v>
                </c:pt>
                <c:pt idx="1057">
                  <c:v>78.117549999999994</c:v>
                </c:pt>
                <c:pt idx="1058">
                  <c:v>78.117549999999994</c:v>
                </c:pt>
                <c:pt idx="1059">
                  <c:v>78.117549999999994</c:v>
                </c:pt>
                <c:pt idx="1060">
                  <c:v>67.278633333333332</c:v>
                </c:pt>
                <c:pt idx="1061">
                  <c:v>67.278633333333332</c:v>
                </c:pt>
                <c:pt idx="1062">
                  <c:v>67.278633333333332</c:v>
                </c:pt>
                <c:pt idx="1063">
                  <c:v>69.829616666666666</c:v>
                </c:pt>
                <c:pt idx="1064">
                  <c:v>69.829616666666666</c:v>
                </c:pt>
                <c:pt idx="1065">
                  <c:v>69.829616666666666</c:v>
                </c:pt>
                <c:pt idx="1066">
                  <c:v>67.278633333333332</c:v>
                </c:pt>
                <c:pt idx="1067">
                  <c:v>65.709049999999991</c:v>
                </c:pt>
                <c:pt idx="1068">
                  <c:v>65.709049999999991</c:v>
                </c:pt>
                <c:pt idx="1069">
                  <c:v>63.212283333333332</c:v>
                </c:pt>
                <c:pt idx="1070">
                  <c:v>65.709049999999991</c:v>
                </c:pt>
                <c:pt idx="1071">
                  <c:v>65.709049999999991</c:v>
                </c:pt>
                <c:pt idx="1072">
                  <c:v>65.709049999999991</c:v>
                </c:pt>
                <c:pt idx="1073">
                  <c:v>69.829616666666666</c:v>
                </c:pt>
                <c:pt idx="1074">
                  <c:v>70.101000000000013</c:v>
                </c:pt>
                <c:pt idx="1075">
                  <c:v>71.339649999999992</c:v>
                </c:pt>
                <c:pt idx="1076">
                  <c:v>71.339649999999992</c:v>
                </c:pt>
                <c:pt idx="1077">
                  <c:v>71.339649999999992</c:v>
                </c:pt>
                <c:pt idx="1078">
                  <c:v>70.101000000000013</c:v>
                </c:pt>
                <c:pt idx="1079">
                  <c:v>69.536200000000008</c:v>
                </c:pt>
                <c:pt idx="1080">
                  <c:v>69.536200000000008</c:v>
                </c:pt>
                <c:pt idx="1081">
                  <c:v>70.101000000000013</c:v>
                </c:pt>
                <c:pt idx="1082">
                  <c:v>71.339649999999992</c:v>
                </c:pt>
                <c:pt idx="1083">
                  <c:v>71.339649999999992</c:v>
                </c:pt>
                <c:pt idx="1084">
                  <c:v>72.879033333333339</c:v>
                </c:pt>
                <c:pt idx="1085">
                  <c:v>72.879033333333339</c:v>
                </c:pt>
                <c:pt idx="1086">
                  <c:v>69.536200000000008</c:v>
                </c:pt>
                <c:pt idx="1087">
                  <c:v>70.547466666666665</c:v>
                </c:pt>
                <c:pt idx="1088">
                  <c:v>70.547466666666665</c:v>
                </c:pt>
                <c:pt idx="1089">
                  <c:v>70.547466666666665</c:v>
                </c:pt>
                <c:pt idx="1090">
                  <c:v>70.547466666666665</c:v>
                </c:pt>
                <c:pt idx="1091">
                  <c:v>71.986766666666668</c:v>
                </c:pt>
                <c:pt idx="1092">
                  <c:v>73.276383333333342</c:v>
                </c:pt>
                <c:pt idx="1093">
                  <c:v>73.574233333333339</c:v>
                </c:pt>
                <c:pt idx="1094">
                  <c:v>73.574233333333339</c:v>
                </c:pt>
                <c:pt idx="1095">
                  <c:v>74.107700000000008</c:v>
                </c:pt>
                <c:pt idx="1096">
                  <c:v>73.276383333333342</c:v>
                </c:pt>
                <c:pt idx="1097">
                  <c:v>73.276383333333342</c:v>
                </c:pt>
                <c:pt idx="1098">
                  <c:v>73.276383333333342</c:v>
                </c:pt>
                <c:pt idx="1099">
                  <c:v>73.276383333333342</c:v>
                </c:pt>
                <c:pt idx="1100">
                  <c:v>73.276383333333342</c:v>
                </c:pt>
                <c:pt idx="1101">
                  <c:v>78.286266666666677</c:v>
                </c:pt>
                <c:pt idx="1102">
                  <c:v>83.300683333333339</c:v>
                </c:pt>
                <c:pt idx="1103">
                  <c:v>78.286266666666677</c:v>
                </c:pt>
                <c:pt idx="1104">
                  <c:v>73.276383333333342</c:v>
                </c:pt>
                <c:pt idx="1105">
                  <c:v>71.986766666666668</c:v>
                </c:pt>
                <c:pt idx="1106">
                  <c:v>73.276383333333342</c:v>
                </c:pt>
                <c:pt idx="1107">
                  <c:v>74.154800000000009</c:v>
                </c:pt>
                <c:pt idx="1108">
                  <c:v>74.154800000000009</c:v>
                </c:pt>
                <c:pt idx="1109">
                  <c:v>75.365216666666669</c:v>
                </c:pt>
                <c:pt idx="1110">
                  <c:v>75.365216666666669</c:v>
                </c:pt>
                <c:pt idx="1111">
                  <c:v>79.776016666666678</c:v>
                </c:pt>
                <c:pt idx="1112">
                  <c:v>75.365216666666669</c:v>
                </c:pt>
                <c:pt idx="1113">
                  <c:v>75.365216666666669</c:v>
                </c:pt>
                <c:pt idx="1114">
                  <c:v>74.154800000000009</c:v>
                </c:pt>
                <c:pt idx="1115">
                  <c:v>75.365216666666669</c:v>
                </c:pt>
                <c:pt idx="1116">
                  <c:v>74.154800000000009</c:v>
                </c:pt>
                <c:pt idx="1117">
                  <c:v>74.154800000000009</c:v>
                </c:pt>
                <c:pt idx="1118">
                  <c:v>74.154800000000009</c:v>
                </c:pt>
                <c:pt idx="1119">
                  <c:v>74.154800000000009</c:v>
                </c:pt>
                <c:pt idx="1120">
                  <c:v>74.154800000000009</c:v>
                </c:pt>
                <c:pt idx="1121">
                  <c:v>75.365216666666669</c:v>
                </c:pt>
                <c:pt idx="1122">
                  <c:v>75.365216666666669</c:v>
                </c:pt>
                <c:pt idx="1123">
                  <c:v>68.520483333333317</c:v>
                </c:pt>
                <c:pt idx="1124">
                  <c:v>67.212016666666656</c:v>
                </c:pt>
                <c:pt idx="1125">
                  <c:v>67.212016666666656</c:v>
                </c:pt>
                <c:pt idx="1126">
                  <c:v>67.212016666666656</c:v>
                </c:pt>
                <c:pt idx="1127">
                  <c:v>67.212016666666656</c:v>
                </c:pt>
                <c:pt idx="1128">
                  <c:v>67.774333333333331</c:v>
                </c:pt>
                <c:pt idx="1129">
                  <c:v>67.774333333333331</c:v>
                </c:pt>
                <c:pt idx="1130">
                  <c:v>67.212016666666656</c:v>
                </c:pt>
                <c:pt idx="1131">
                  <c:v>67.774333333333331</c:v>
                </c:pt>
                <c:pt idx="1132">
                  <c:v>66.422116666666668</c:v>
                </c:pt>
                <c:pt idx="1133">
                  <c:v>66.422116666666668</c:v>
                </c:pt>
                <c:pt idx="1134">
                  <c:v>66.422116666666668</c:v>
                </c:pt>
                <c:pt idx="1135">
                  <c:v>67.774333333333331</c:v>
                </c:pt>
                <c:pt idx="1136">
                  <c:v>67.774333333333331</c:v>
                </c:pt>
                <c:pt idx="1137">
                  <c:v>67.774333333333331</c:v>
                </c:pt>
                <c:pt idx="1138">
                  <c:v>69.092266666666674</c:v>
                </c:pt>
                <c:pt idx="1139">
                  <c:v>69.092266666666674</c:v>
                </c:pt>
                <c:pt idx="1140">
                  <c:v>69.092266666666674</c:v>
                </c:pt>
                <c:pt idx="1141">
                  <c:v>69.3566</c:v>
                </c:pt>
                <c:pt idx="1142">
                  <c:v>77.391383333333323</c:v>
                </c:pt>
                <c:pt idx="1143">
                  <c:v>70.724383333333336</c:v>
                </c:pt>
                <c:pt idx="1144">
                  <c:v>73.433050000000009</c:v>
                </c:pt>
                <c:pt idx="1145">
                  <c:v>78.451583333333332</c:v>
                </c:pt>
                <c:pt idx="1146">
                  <c:v>73.433050000000009</c:v>
                </c:pt>
                <c:pt idx="1147">
                  <c:v>73.433050000000009</c:v>
                </c:pt>
                <c:pt idx="1148">
                  <c:v>77.265883333333335</c:v>
                </c:pt>
                <c:pt idx="1149">
                  <c:v>77.265883333333335</c:v>
                </c:pt>
                <c:pt idx="1150">
                  <c:v>77.265883333333335</c:v>
                </c:pt>
                <c:pt idx="1151">
                  <c:v>73.433050000000009</c:v>
                </c:pt>
                <c:pt idx="1152">
                  <c:v>71.831783333333334</c:v>
                </c:pt>
                <c:pt idx="1153">
                  <c:v>70.957916666666677</c:v>
                </c:pt>
                <c:pt idx="1154">
                  <c:v>71.831783333333334</c:v>
                </c:pt>
                <c:pt idx="1155">
                  <c:v>71.831783333333334</c:v>
                </c:pt>
                <c:pt idx="1156">
                  <c:v>70.957916666666677</c:v>
                </c:pt>
                <c:pt idx="1157">
                  <c:v>70.957916666666677</c:v>
                </c:pt>
                <c:pt idx="1158">
                  <c:v>71.831783333333334</c:v>
                </c:pt>
                <c:pt idx="1159">
                  <c:v>71.831783333333334</c:v>
                </c:pt>
                <c:pt idx="1160">
                  <c:v>71.831783333333334</c:v>
                </c:pt>
                <c:pt idx="1161">
                  <c:v>75.246249999999989</c:v>
                </c:pt>
                <c:pt idx="1162">
                  <c:v>75.246249999999989</c:v>
                </c:pt>
                <c:pt idx="1163">
                  <c:v>75.246249999999989</c:v>
                </c:pt>
                <c:pt idx="1164">
                  <c:v>82.849583333333328</c:v>
                </c:pt>
                <c:pt idx="1165">
                  <c:v>83.25085</c:v>
                </c:pt>
                <c:pt idx="1166">
                  <c:v>83.25085</c:v>
                </c:pt>
                <c:pt idx="1167">
                  <c:v>83.25085</c:v>
                </c:pt>
                <c:pt idx="1168">
                  <c:v>86.596366666666668</c:v>
                </c:pt>
                <c:pt idx="1169">
                  <c:v>83.25085</c:v>
                </c:pt>
                <c:pt idx="1170">
                  <c:v>86.596366666666668</c:v>
                </c:pt>
                <c:pt idx="1171">
                  <c:v>86.596366666666668</c:v>
                </c:pt>
                <c:pt idx="1172">
                  <c:v>86.596366666666668</c:v>
                </c:pt>
                <c:pt idx="1173">
                  <c:v>83.25085</c:v>
                </c:pt>
                <c:pt idx="1174">
                  <c:v>82.849583333333328</c:v>
                </c:pt>
                <c:pt idx="1175">
                  <c:v>82.849583333333328</c:v>
                </c:pt>
                <c:pt idx="1176">
                  <c:v>80.579449999999994</c:v>
                </c:pt>
                <c:pt idx="1177">
                  <c:v>82.849583333333328</c:v>
                </c:pt>
                <c:pt idx="1178">
                  <c:v>82.849583333333328</c:v>
                </c:pt>
                <c:pt idx="1179">
                  <c:v>80.579449999999994</c:v>
                </c:pt>
                <c:pt idx="1180">
                  <c:v>80.579449999999994</c:v>
                </c:pt>
                <c:pt idx="1181">
                  <c:v>84.130566666666681</c:v>
                </c:pt>
                <c:pt idx="1182">
                  <c:v>87.395516666666666</c:v>
                </c:pt>
                <c:pt idx="1183">
                  <c:v>87.395516666666666</c:v>
                </c:pt>
                <c:pt idx="1184">
                  <c:v>87.395516666666666</c:v>
                </c:pt>
                <c:pt idx="1185">
                  <c:v>87.395516666666666</c:v>
                </c:pt>
                <c:pt idx="1186">
                  <c:v>87.395516666666666</c:v>
                </c:pt>
                <c:pt idx="1187">
                  <c:v>89.946866666666665</c:v>
                </c:pt>
                <c:pt idx="1188">
                  <c:v>93.326633333333334</c:v>
                </c:pt>
                <c:pt idx="1189">
                  <c:v>93.326633333333334</c:v>
                </c:pt>
                <c:pt idx="1190">
                  <c:v>92.620016666666672</c:v>
                </c:pt>
                <c:pt idx="1191">
                  <c:v>95.449833333333331</c:v>
                </c:pt>
                <c:pt idx="1192">
                  <c:v>94.120866666666657</c:v>
                </c:pt>
                <c:pt idx="1193">
                  <c:v>92.620016666666672</c:v>
                </c:pt>
                <c:pt idx="1194">
                  <c:v>94.120866666666657</c:v>
                </c:pt>
                <c:pt idx="1195">
                  <c:v>94.385366666666684</c:v>
                </c:pt>
                <c:pt idx="1196">
                  <c:v>94.120866666666657</c:v>
                </c:pt>
                <c:pt idx="1197">
                  <c:v>94.120866666666657</c:v>
                </c:pt>
                <c:pt idx="1198">
                  <c:v>94.120866666666657</c:v>
                </c:pt>
                <c:pt idx="1199">
                  <c:v>94.120866666666657</c:v>
                </c:pt>
                <c:pt idx="1200">
                  <c:v>92.620016666666672</c:v>
                </c:pt>
                <c:pt idx="1201">
                  <c:v>94.120866666666657</c:v>
                </c:pt>
                <c:pt idx="1202">
                  <c:v>94.120866666666657</c:v>
                </c:pt>
                <c:pt idx="1203">
                  <c:v>94.120866666666657</c:v>
                </c:pt>
                <c:pt idx="1204">
                  <c:v>94.120866666666657</c:v>
                </c:pt>
                <c:pt idx="1205">
                  <c:v>94.120866666666657</c:v>
                </c:pt>
                <c:pt idx="1206">
                  <c:v>89.05006666666668</c:v>
                </c:pt>
                <c:pt idx="1207">
                  <c:v>89.05006666666668</c:v>
                </c:pt>
                <c:pt idx="1208">
                  <c:v>89.05006666666668</c:v>
                </c:pt>
                <c:pt idx="1209">
                  <c:v>87.888983333333329</c:v>
                </c:pt>
                <c:pt idx="1210">
                  <c:v>87.888983333333329</c:v>
                </c:pt>
                <c:pt idx="1211">
                  <c:v>87.888983333333329</c:v>
                </c:pt>
                <c:pt idx="1212">
                  <c:v>87.888983333333329</c:v>
                </c:pt>
                <c:pt idx="1213">
                  <c:v>87.134383333333332</c:v>
                </c:pt>
                <c:pt idx="1214">
                  <c:v>87.134383333333332</c:v>
                </c:pt>
                <c:pt idx="1215">
                  <c:v>87.134383333333332</c:v>
                </c:pt>
                <c:pt idx="1216">
                  <c:v>87.134383333333332</c:v>
                </c:pt>
                <c:pt idx="1217">
                  <c:v>87.134383333333332</c:v>
                </c:pt>
                <c:pt idx="1218">
                  <c:v>86.685966666666673</c:v>
                </c:pt>
                <c:pt idx="1219">
                  <c:v>86.685966666666673</c:v>
                </c:pt>
                <c:pt idx="1220">
                  <c:v>86.685966666666673</c:v>
                </c:pt>
                <c:pt idx="1221">
                  <c:v>79.139416666666676</c:v>
                </c:pt>
                <c:pt idx="1222">
                  <c:v>79.139416666666676</c:v>
                </c:pt>
                <c:pt idx="1223">
                  <c:v>86.685966666666673</c:v>
                </c:pt>
                <c:pt idx="1224">
                  <c:v>86.685966666666673</c:v>
                </c:pt>
                <c:pt idx="1225">
                  <c:v>86.685966666666673</c:v>
                </c:pt>
                <c:pt idx="1226">
                  <c:v>86.685966666666673</c:v>
                </c:pt>
                <c:pt idx="1227">
                  <c:v>91.603133333333332</c:v>
                </c:pt>
                <c:pt idx="1228">
                  <c:v>96.229583333333338</c:v>
                </c:pt>
                <c:pt idx="1229">
                  <c:v>97.821983333333321</c:v>
                </c:pt>
                <c:pt idx="1230">
                  <c:v>97.821983333333321</c:v>
                </c:pt>
                <c:pt idx="1231">
                  <c:v>97.821983333333321</c:v>
                </c:pt>
                <c:pt idx="1232">
                  <c:v>97.821983333333321</c:v>
                </c:pt>
                <c:pt idx="1233">
                  <c:v>106.66080000000001</c:v>
                </c:pt>
                <c:pt idx="1234">
                  <c:v>106.66080000000001</c:v>
                </c:pt>
                <c:pt idx="1235">
                  <c:v>110.03463333333333</c:v>
                </c:pt>
                <c:pt idx="1236">
                  <c:v>110.03463333333333</c:v>
                </c:pt>
                <c:pt idx="1237">
                  <c:v>106.66080000000001</c:v>
                </c:pt>
                <c:pt idx="1238">
                  <c:v>106.66080000000001</c:v>
                </c:pt>
                <c:pt idx="1239">
                  <c:v>106.66080000000001</c:v>
                </c:pt>
                <c:pt idx="1240">
                  <c:v>106.66080000000001</c:v>
                </c:pt>
                <c:pt idx="1241">
                  <c:v>104.10296666666667</c:v>
                </c:pt>
                <c:pt idx="1242">
                  <c:v>97.931583333333322</c:v>
                </c:pt>
                <c:pt idx="1243">
                  <c:v>97.821983333333321</c:v>
                </c:pt>
                <c:pt idx="1244">
                  <c:v>96.214916666666653</c:v>
                </c:pt>
                <c:pt idx="1245">
                  <c:v>94.062799999999982</c:v>
                </c:pt>
                <c:pt idx="1246">
                  <c:v>94.062799999999982</c:v>
                </c:pt>
                <c:pt idx="1247">
                  <c:v>88.724483333333339</c:v>
                </c:pt>
                <c:pt idx="1248">
                  <c:v>80.12478333333334</c:v>
                </c:pt>
                <c:pt idx="1249">
                  <c:v>79.960333333333338</c:v>
                </c:pt>
                <c:pt idx="1250">
                  <c:v>79.960333333333338</c:v>
                </c:pt>
                <c:pt idx="1251">
                  <c:v>79.960333333333338</c:v>
                </c:pt>
                <c:pt idx="1252">
                  <c:v>78.103499999999997</c:v>
                </c:pt>
                <c:pt idx="1253">
                  <c:v>73.856083333333331</c:v>
                </c:pt>
                <c:pt idx="1254">
                  <c:v>73.856083333333331</c:v>
                </c:pt>
                <c:pt idx="1255">
                  <c:v>73.856083333333331</c:v>
                </c:pt>
                <c:pt idx="1256">
                  <c:v>73.856083333333331</c:v>
                </c:pt>
                <c:pt idx="1257">
                  <c:v>73.856083333333331</c:v>
                </c:pt>
                <c:pt idx="1258">
                  <c:v>78.090716666666665</c:v>
                </c:pt>
                <c:pt idx="1259">
                  <c:v>79.960333333333338</c:v>
                </c:pt>
                <c:pt idx="1260">
                  <c:v>80.145833333333314</c:v>
                </c:pt>
                <c:pt idx="1261">
                  <c:v>80.145833333333314</c:v>
                </c:pt>
                <c:pt idx="1262">
                  <c:v>80.145833333333314</c:v>
                </c:pt>
                <c:pt idx="1263">
                  <c:v>80.145833333333314</c:v>
                </c:pt>
                <c:pt idx="1264">
                  <c:v>80.145833333333314</c:v>
                </c:pt>
                <c:pt idx="1265">
                  <c:v>78.090716666666665</c:v>
                </c:pt>
                <c:pt idx="1266">
                  <c:v>78.090716666666665</c:v>
                </c:pt>
                <c:pt idx="1267">
                  <c:v>80.145833333333314</c:v>
                </c:pt>
                <c:pt idx="1268">
                  <c:v>80.145833333333314</c:v>
                </c:pt>
                <c:pt idx="1269">
                  <c:v>93.891083333333341</c:v>
                </c:pt>
                <c:pt idx="1270">
                  <c:v>97.38485</c:v>
                </c:pt>
                <c:pt idx="1271">
                  <c:v>97.38485</c:v>
                </c:pt>
                <c:pt idx="1272">
                  <c:v>91.531949999999995</c:v>
                </c:pt>
                <c:pt idx="1273">
                  <c:v>97.38485</c:v>
                </c:pt>
                <c:pt idx="1274">
                  <c:v>97.38485</c:v>
                </c:pt>
                <c:pt idx="1275">
                  <c:v>91.531949999999995</c:v>
                </c:pt>
                <c:pt idx="1276">
                  <c:v>91.531949999999995</c:v>
                </c:pt>
                <c:pt idx="1277">
                  <c:v>91.531949999999995</c:v>
                </c:pt>
                <c:pt idx="1278">
                  <c:v>91.531949999999995</c:v>
                </c:pt>
                <c:pt idx="1279">
                  <c:v>91.531949999999995</c:v>
                </c:pt>
                <c:pt idx="1280">
                  <c:v>97.38485</c:v>
                </c:pt>
                <c:pt idx="1281">
                  <c:v>97.38485</c:v>
                </c:pt>
                <c:pt idx="1282">
                  <c:v>94.595766666666663</c:v>
                </c:pt>
                <c:pt idx="1283">
                  <c:v>94.595766666666663</c:v>
                </c:pt>
                <c:pt idx="1284">
                  <c:v>91.531949999999995</c:v>
                </c:pt>
                <c:pt idx="1285">
                  <c:v>79.244383333333332</c:v>
                </c:pt>
                <c:pt idx="1286">
                  <c:v>78.688100000000006</c:v>
                </c:pt>
                <c:pt idx="1287">
                  <c:v>78.688100000000006</c:v>
                </c:pt>
                <c:pt idx="1288">
                  <c:v>78.688100000000006</c:v>
                </c:pt>
                <c:pt idx="1289">
                  <c:v>78.688100000000006</c:v>
                </c:pt>
                <c:pt idx="1290">
                  <c:v>78.688100000000006</c:v>
                </c:pt>
                <c:pt idx="1291">
                  <c:v>75.594750000000005</c:v>
                </c:pt>
                <c:pt idx="1292">
                  <c:v>74.9328</c:v>
                </c:pt>
                <c:pt idx="1293">
                  <c:v>74.9328</c:v>
                </c:pt>
                <c:pt idx="1294">
                  <c:v>72.648316666666673</c:v>
                </c:pt>
                <c:pt idx="1295">
                  <c:v>69.306666666666672</c:v>
                </c:pt>
                <c:pt idx="1296">
                  <c:v>69.306666666666672</c:v>
                </c:pt>
                <c:pt idx="1297">
                  <c:v>63.650266666666667</c:v>
                </c:pt>
                <c:pt idx="1298">
                  <c:v>69.306666666666672</c:v>
                </c:pt>
                <c:pt idx="1299">
                  <c:v>69.306666666666672</c:v>
                </c:pt>
                <c:pt idx="1300">
                  <c:v>69.306666666666672</c:v>
                </c:pt>
                <c:pt idx="1301">
                  <c:v>78.771850000000001</c:v>
                </c:pt>
                <c:pt idx="1302">
                  <c:v>78.771850000000001</c:v>
                </c:pt>
                <c:pt idx="1303">
                  <c:v>81.125333333333344</c:v>
                </c:pt>
                <c:pt idx="1304">
                  <c:v>81.125333333333344</c:v>
                </c:pt>
                <c:pt idx="1305">
                  <c:v>101.06921666666666</c:v>
                </c:pt>
                <c:pt idx="1306">
                  <c:v>101.06921666666666</c:v>
                </c:pt>
                <c:pt idx="1307">
                  <c:v>101.06921666666666</c:v>
                </c:pt>
                <c:pt idx="1308">
                  <c:v>90.561066666666662</c:v>
                </c:pt>
                <c:pt idx="1309">
                  <c:v>96.016433333333325</c:v>
                </c:pt>
                <c:pt idx="1310">
                  <c:v>101.06921666666666</c:v>
                </c:pt>
                <c:pt idx="1311">
                  <c:v>101.06921666666666</c:v>
                </c:pt>
                <c:pt idx="1312">
                  <c:v>101.06921666666666</c:v>
                </c:pt>
                <c:pt idx="1313">
                  <c:v>102.67046666666668</c:v>
                </c:pt>
                <c:pt idx="1314">
                  <c:v>96.016433333333325</c:v>
                </c:pt>
                <c:pt idx="1315">
                  <c:v>90.561066666666662</c:v>
                </c:pt>
                <c:pt idx="1316">
                  <c:v>96.016433333333325</c:v>
                </c:pt>
                <c:pt idx="1317">
                  <c:v>96.016433333333325</c:v>
                </c:pt>
                <c:pt idx="1318">
                  <c:v>96.016433333333325</c:v>
                </c:pt>
                <c:pt idx="1319">
                  <c:v>96.016433333333325</c:v>
                </c:pt>
                <c:pt idx="1320">
                  <c:v>96.016433333333325</c:v>
                </c:pt>
                <c:pt idx="1321">
                  <c:v>102.82696666666668</c:v>
                </c:pt>
                <c:pt idx="1322">
                  <c:v>113.00739999999999</c:v>
                </c:pt>
                <c:pt idx="1323">
                  <c:v>113.00739999999999</c:v>
                </c:pt>
                <c:pt idx="1324">
                  <c:v>113.00739999999999</c:v>
                </c:pt>
                <c:pt idx="1325">
                  <c:v>112.43528333333333</c:v>
                </c:pt>
                <c:pt idx="1326">
                  <c:v>102.82696666666668</c:v>
                </c:pt>
                <c:pt idx="1327">
                  <c:v>102.82696666666668</c:v>
                </c:pt>
                <c:pt idx="1328">
                  <c:v>93.20235000000001</c:v>
                </c:pt>
                <c:pt idx="1329">
                  <c:v>112.43528333333333</c:v>
                </c:pt>
                <c:pt idx="1330">
                  <c:v>112.43528333333333</c:v>
                </c:pt>
                <c:pt idx="1331">
                  <c:v>93.20235000000001</c:v>
                </c:pt>
                <c:pt idx="1332">
                  <c:v>105.69531666666667</c:v>
                </c:pt>
                <c:pt idx="1333">
                  <c:v>101.04056666666666</c:v>
                </c:pt>
                <c:pt idx="1334">
                  <c:v>93.20235000000001</c:v>
                </c:pt>
                <c:pt idx="1335">
                  <c:v>92.637716666666662</c:v>
                </c:pt>
                <c:pt idx="1336">
                  <c:v>91.592333333333329</c:v>
                </c:pt>
                <c:pt idx="1337">
                  <c:v>91.592333333333329</c:v>
                </c:pt>
                <c:pt idx="1338">
                  <c:v>81.846066666666673</c:v>
                </c:pt>
                <c:pt idx="1339">
                  <c:v>91.592333333333329</c:v>
                </c:pt>
                <c:pt idx="1340">
                  <c:v>81.846066666666673</c:v>
                </c:pt>
                <c:pt idx="1341">
                  <c:v>87.838000000000008</c:v>
                </c:pt>
                <c:pt idx="1342">
                  <c:v>91.592333333333329</c:v>
                </c:pt>
                <c:pt idx="1343">
                  <c:v>87.838000000000008</c:v>
                </c:pt>
                <c:pt idx="1344">
                  <c:v>81.846066666666673</c:v>
                </c:pt>
                <c:pt idx="1345">
                  <c:v>87.838000000000008</c:v>
                </c:pt>
                <c:pt idx="1346">
                  <c:v>91.190149999999988</c:v>
                </c:pt>
                <c:pt idx="1347">
                  <c:v>87.838000000000008</c:v>
                </c:pt>
                <c:pt idx="1348">
                  <c:v>81.846066666666673</c:v>
                </c:pt>
                <c:pt idx="1349">
                  <c:v>81.846066666666673</c:v>
                </c:pt>
                <c:pt idx="1350">
                  <c:v>83.780749999999998</c:v>
                </c:pt>
                <c:pt idx="1351">
                  <c:v>87.838000000000008</c:v>
                </c:pt>
                <c:pt idx="1352">
                  <c:v>87.838000000000008</c:v>
                </c:pt>
                <c:pt idx="1353">
                  <c:v>91.190149999999988</c:v>
                </c:pt>
                <c:pt idx="1354">
                  <c:v>91.190149999999988</c:v>
                </c:pt>
                <c:pt idx="1355">
                  <c:v>109.74399999999999</c:v>
                </c:pt>
                <c:pt idx="1356">
                  <c:v>109.74399999999999</c:v>
                </c:pt>
                <c:pt idx="1357">
                  <c:v>96.009299999999996</c:v>
                </c:pt>
                <c:pt idx="1358">
                  <c:v>109.74399999999999</c:v>
                </c:pt>
                <c:pt idx="1359">
                  <c:v>124.71423333333333</c:v>
                </c:pt>
                <c:pt idx="1360">
                  <c:v>109.74399999999999</c:v>
                </c:pt>
                <c:pt idx="1361">
                  <c:v>109.74399999999999</c:v>
                </c:pt>
                <c:pt idx="1362">
                  <c:v>124.71423333333333</c:v>
                </c:pt>
                <c:pt idx="1363">
                  <c:v>124.71423333333333</c:v>
                </c:pt>
                <c:pt idx="1364">
                  <c:v>129.03438333333332</c:v>
                </c:pt>
                <c:pt idx="1365">
                  <c:v>124.71423333333333</c:v>
                </c:pt>
                <c:pt idx="1366">
                  <c:v>124.71423333333333</c:v>
                </c:pt>
                <c:pt idx="1367">
                  <c:v>107.00211666666668</c:v>
                </c:pt>
                <c:pt idx="1368">
                  <c:v>107.00211666666668</c:v>
                </c:pt>
                <c:pt idx="1369">
                  <c:v>107.00211666666668</c:v>
                </c:pt>
                <c:pt idx="1370">
                  <c:v>102.17174999999999</c:v>
                </c:pt>
                <c:pt idx="1371">
                  <c:v>102.17174999999999</c:v>
                </c:pt>
                <c:pt idx="1372">
                  <c:v>102.17174999999999</c:v>
                </c:pt>
                <c:pt idx="1373">
                  <c:v>102.17174999999999</c:v>
                </c:pt>
                <c:pt idx="1374">
                  <c:v>102.17174999999999</c:v>
                </c:pt>
                <c:pt idx="1375">
                  <c:v>102.17174999999999</c:v>
                </c:pt>
                <c:pt idx="1376">
                  <c:v>97.626033333333311</c:v>
                </c:pt>
                <c:pt idx="1377">
                  <c:v>97.626033333333311</c:v>
                </c:pt>
                <c:pt idx="1378">
                  <c:v>107.00211666666668</c:v>
                </c:pt>
                <c:pt idx="1379">
                  <c:v>107.00211666666668</c:v>
                </c:pt>
                <c:pt idx="1380">
                  <c:v>111.24603333333333</c:v>
                </c:pt>
                <c:pt idx="1381">
                  <c:v>111.24603333333333</c:v>
                </c:pt>
                <c:pt idx="1382">
                  <c:v>119.44746666666667</c:v>
                </c:pt>
                <c:pt idx="1383">
                  <c:v>119.9037</c:v>
                </c:pt>
                <c:pt idx="1384">
                  <c:v>119.44746666666667</c:v>
                </c:pt>
                <c:pt idx="1385">
                  <c:v>122.84571666666668</c:v>
                </c:pt>
                <c:pt idx="1386">
                  <c:v>122.84571666666668</c:v>
                </c:pt>
                <c:pt idx="1387">
                  <c:v>122.84571666666668</c:v>
                </c:pt>
                <c:pt idx="1388">
                  <c:v>122.84571666666668</c:v>
                </c:pt>
                <c:pt idx="1389">
                  <c:v>122.84571666666668</c:v>
                </c:pt>
                <c:pt idx="1390">
                  <c:v>122.84571666666668</c:v>
                </c:pt>
                <c:pt idx="1391">
                  <c:v>122.84571666666668</c:v>
                </c:pt>
                <c:pt idx="1392">
                  <c:v>122.84571666666668</c:v>
                </c:pt>
                <c:pt idx="1393">
                  <c:v>119.44746666666667</c:v>
                </c:pt>
                <c:pt idx="1394">
                  <c:v>113.63674999999999</c:v>
                </c:pt>
                <c:pt idx="1395">
                  <c:v>113.63674999999999</c:v>
                </c:pt>
                <c:pt idx="1396">
                  <c:v>119.44746666666667</c:v>
                </c:pt>
                <c:pt idx="1397">
                  <c:v>122.84571666666668</c:v>
                </c:pt>
                <c:pt idx="1398">
                  <c:v>113.63674999999999</c:v>
                </c:pt>
                <c:pt idx="1399">
                  <c:v>122.84571666666668</c:v>
                </c:pt>
                <c:pt idx="1400">
                  <c:v>114.61543333333334</c:v>
                </c:pt>
                <c:pt idx="1401">
                  <c:v>114.61543333333334</c:v>
                </c:pt>
                <c:pt idx="1402">
                  <c:v>125.40471666666669</c:v>
                </c:pt>
                <c:pt idx="1403">
                  <c:v>125.40471666666669</c:v>
                </c:pt>
                <c:pt idx="1404">
                  <c:v>125.79033333333334</c:v>
                </c:pt>
                <c:pt idx="1405">
                  <c:v>125.79033333333334</c:v>
                </c:pt>
                <c:pt idx="1406">
                  <c:v>126.3698</c:v>
                </c:pt>
                <c:pt idx="1407">
                  <c:v>125.79033333333334</c:v>
                </c:pt>
                <c:pt idx="1408">
                  <c:v>125.79033333333334</c:v>
                </c:pt>
                <c:pt idx="1409">
                  <c:v>125.79033333333334</c:v>
                </c:pt>
                <c:pt idx="1410">
                  <c:v>125.79033333333334</c:v>
                </c:pt>
                <c:pt idx="1411">
                  <c:v>125.79033333333334</c:v>
                </c:pt>
                <c:pt idx="1412">
                  <c:v>123.97655</c:v>
                </c:pt>
                <c:pt idx="1413">
                  <c:v>125.79033333333334</c:v>
                </c:pt>
                <c:pt idx="1414">
                  <c:v>155.70541666666665</c:v>
                </c:pt>
                <c:pt idx="1415">
                  <c:v>155.70541666666665</c:v>
                </c:pt>
                <c:pt idx="1416">
                  <c:v>157.48798333333332</c:v>
                </c:pt>
                <c:pt idx="1417">
                  <c:v>157.48798333333332</c:v>
                </c:pt>
                <c:pt idx="1418">
                  <c:v>155.70541666666665</c:v>
                </c:pt>
                <c:pt idx="1419">
                  <c:v>153.92088333333331</c:v>
                </c:pt>
                <c:pt idx="1420">
                  <c:v>153.92088333333331</c:v>
                </c:pt>
                <c:pt idx="1421">
                  <c:v>123.97655</c:v>
                </c:pt>
                <c:pt idx="1422">
                  <c:v>135.86138333333332</c:v>
                </c:pt>
                <c:pt idx="1423">
                  <c:v>135.86138333333332</c:v>
                </c:pt>
                <c:pt idx="1424">
                  <c:v>135.86138333333332</c:v>
                </c:pt>
                <c:pt idx="1425">
                  <c:v>112.31863333333332</c:v>
                </c:pt>
                <c:pt idx="1426">
                  <c:v>102.97368333333334</c:v>
                </c:pt>
                <c:pt idx="1427">
                  <c:v>102.97368333333334</c:v>
                </c:pt>
                <c:pt idx="1428">
                  <c:v>102.97368333333334</c:v>
                </c:pt>
                <c:pt idx="1429">
                  <c:v>99.635533333333328</c:v>
                </c:pt>
                <c:pt idx="1430">
                  <c:v>102.97368333333334</c:v>
                </c:pt>
                <c:pt idx="1431">
                  <c:v>102.97368333333334</c:v>
                </c:pt>
                <c:pt idx="1432">
                  <c:v>99.635533333333328</c:v>
                </c:pt>
                <c:pt idx="1433">
                  <c:v>102.97368333333334</c:v>
                </c:pt>
                <c:pt idx="1434">
                  <c:v>102.97368333333334</c:v>
                </c:pt>
                <c:pt idx="1435">
                  <c:v>105.73811666666666</c:v>
                </c:pt>
                <c:pt idx="1436">
                  <c:v>112.31863333333332</c:v>
                </c:pt>
                <c:pt idx="1437">
                  <c:v>112.31863333333332</c:v>
                </c:pt>
                <c:pt idx="1438">
                  <c:v>116.67663333333333</c:v>
                </c:pt>
                <c:pt idx="1439">
                  <c:v>156.04906666666665</c:v>
                </c:pt>
                <c:pt idx="1440">
                  <c:v>180.58275000000003</c:v>
                </c:pt>
                <c:pt idx="1441">
                  <c:v>181.36109999999999</c:v>
                </c:pt>
                <c:pt idx="1442">
                  <c:v>182.87899999999999</c:v>
                </c:pt>
                <c:pt idx="1443">
                  <c:v>182.87899999999999</c:v>
                </c:pt>
                <c:pt idx="1444">
                  <c:v>183.70553333333334</c:v>
                </c:pt>
                <c:pt idx="1445">
                  <c:v>183.70553333333334</c:v>
                </c:pt>
                <c:pt idx="1446">
                  <c:v>183.70553333333334</c:v>
                </c:pt>
                <c:pt idx="1447">
                  <c:v>183.70553333333334</c:v>
                </c:pt>
                <c:pt idx="1448">
                  <c:v>182.87899999999999</c:v>
                </c:pt>
                <c:pt idx="1449">
                  <c:v>182.29656666666668</c:v>
                </c:pt>
                <c:pt idx="1450">
                  <c:v>181.36109999999999</c:v>
                </c:pt>
                <c:pt idx="1451">
                  <c:v>181.36109999999999</c:v>
                </c:pt>
                <c:pt idx="1452">
                  <c:v>182.29656666666668</c:v>
                </c:pt>
                <c:pt idx="1453">
                  <c:v>181.06313333333335</c:v>
                </c:pt>
                <c:pt idx="1454">
                  <c:v>182.29656666666668</c:v>
                </c:pt>
                <c:pt idx="1455">
                  <c:v>181.06313333333335</c:v>
                </c:pt>
                <c:pt idx="1456">
                  <c:v>178.26056666666668</c:v>
                </c:pt>
                <c:pt idx="1457">
                  <c:v>178.26056666666668</c:v>
                </c:pt>
                <c:pt idx="1458">
                  <c:v>178.26056666666668</c:v>
                </c:pt>
                <c:pt idx="1459">
                  <c:v>139.91481666666667</c:v>
                </c:pt>
                <c:pt idx="1460">
                  <c:v>133.35346666666666</c:v>
                </c:pt>
                <c:pt idx="1461">
                  <c:v>133.35346666666666</c:v>
                </c:pt>
                <c:pt idx="1462">
                  <c:v>131.24283333333335</c:v>
                </c:pt>
                <c:pt idx="1463">
                  <c:v>133.35346666666666</c:v>
                </c:pt>
                <c:pt idx="1464">
                  <c:v>133.35346666666666</c:v>
                </c:pt>
                <c:pt idx="1465">
                  <c:v>139.66946666666666</c:v>
                </c:pt>
                <c:pt idx="1466">
                  <c:v>139.66946666666666</c:v>
                </c:pt>
                <c:pt idx="1467">
                  <c:v>139.66946666666666</c:v>
                </c:pt>
                <c:pt idx="1468">
                  <c:v>139.66946666666666</c:v>
                </c:pt>
                <c:pt idx="1469">
                  <c:v>139.66946666666666</c:v>
                </c:pt>
                <c:pt idx="1470">
                  <c:v>139.66946666666666</c:v>
                </c:pt>
                <c:pt idx="1471">
                  <c:v>139.66946666666666</c:v>
                </c:pt>
                <c:pt idx="1472">
                  <c:v>135.7389</c:v>
                </c:pt>
                <c:pt idx="1473">
                  <c:v>129.00473333333332</c:v>
                </c:pt>
                <c:pt idx="1474">
                  <c:v>133.35881666666668</c:v>
                </c:pt>
                <c:pt idx="1475">
                  <c:v>133.35881666666668</c:v>
                </c:pt>
                <c:pt idx="1476">
                  <c:v>133.35881666666668</c:v>
                </c:pt>
                <c:pt idx="1477">
                  <c:v>135.7389</c:v>
                </c:pt>
                <c:pt idx="1478">
                  <c:v>133.35881666666668</c:v>
                </c:pt>
                <c:pt idx="1479">
                  <c:v>127.69025000000001</c:v>
                </c:pt>
                <c:pt idx="1480">
                  <c:v>123.73891666666668</c:v>
                </c:pt>
                <c:pt idx="1481">
                  <c:v>122.51431666666666</c:v>
                </c:pt>
                <c:pt idx="1482">
                  <c:v>117.54969999999999</c:v>
                </c:pt>
                <c:pt idx="1483">
                  <c:v>117.54969999999999</c:v>
                </c:pt>
                <c:pt idx="1484">
                  <c:v>117.54969999999999</c:v>
                </c:pt>
                <c:pt idx="1485">
                  <c:v>117.54969999999999</c:v>
                </c:pt>
                <c:pt idx="1486">
                  <c:v>117.54969999999999</c:v>
                </c:pt>
                <c:pt idx="1487">
                  <c:v>117.54969999999999</c:v>
                </c:pt>
                <c:pt idx="1488">
                  <c:v>120.00181666666666</c:v>
                </c:pt>
                <c:pt idx="1489">
                  <c:v>120.00181666666666</c:v>
                </c:pt>
                <c:pt idx="1490">
                  <c:v>122.51431666666666</c:v>
                </c:pt>
                <c:pt idx="1491">
                  <c:v>127.23591666666667</c:v>
                </c:pt>
                <c:pt idx="1492">
                  <c:v>127.23591666666667</c:v>
                </c:pt>
                <c:pt idx="1493">
                  <c:v>127.23591666666667</c:v>
                </c:pt>
                <c:pt idx="1494">
                  <c:v>129.19561666666667</c:v>
                </c:pt>
                <c:pt idx="1495">
                  <c:v>131.68246666666667</c:v>
                </c:pt>
                <c:pt idx="1496">
                  <c:v>131.68246666666667</c:v>
                </c:pt>
                <c:pt idx="1497">
                  <c:v>138.71926666666667</c:v>
                </c:pt>
                <c:pt idx="1498">
                  <c:v>138.71926666666667</c:v>
                </c:pt>
                <c:pt idx="1499">
                  <c:v>138.71926666666667</c:v>
                </c:pt>
                <c:pt idx="1500">
                  <c:v>138.71926666666667</c:v>
                </c:pt>
                <c:pt idx="1501">
                  <c:v>138.71926666666667</c:v>
                </c:pt>
                <c:pt idx="1502">
                  <c:v>138.71926666666667</c:v>
                </c:pt>
                <c:pt idx="1503">
                  <c:v>144.89536666666666</c:v>
                </c:pt>
                <c:pt idx="1504">
                  <c:v>151.21371666666667</c:v>
                </c:pt>
                <c:pt idx="1505">
                  <c:v>146.92038333333332</c:v>
                </c:pt>
                <c:pt idx="1506">
                  <c:v>144.89536666666666</c:v>
                </c:pt>
                <c:pt idx="1507">
                  <c:v>144.89536666666666</c:v>
                </c:pt>
                <c:pt idx="1508">
                  <c:v>144.89536666666666</c:v>
                </c:pt>
                <c:pt idx="1509">
                  <c:v>146.92038333333332</c:v>
                </c:pt>
                <c:pt idx="1510">
                  <c:v>146.92038333333332</c:v>
                </c:pt>
                <c:pt idx="1511">
                  <c:v>151.21371666666667</c:v>
                </c:pt>
                <c:pt idx="1512">
                  <c:v>151.21371666666667</c:v>
                </c:pt>
                <c:pt idx="1513">
                  <c:v>146.92038333333332</c:v>
                </c:pt>
                <c:pt idx="1514">
                  <c:v>146.92038333333332</c:v>
                </c:pt>
                <c:pt idx="1515">
                  <c:v>151.21371666666667</c:v>
                </c:pt>
                <c:pt idx="1516">
                  <c:v>146.92038333333332</c:v>
                </c:pt>
                <c:pt idx="1517">
                  <c:v>146.92038333333332</c:v>
                </c:pt>
                <c:pt idx="1518">
                  <c:v>130.24199999999999</c:v>
                </c:pt>
                <c:pt idx="1519">
                  <c:v>127.50746666666666</c:v>
                </c:pt>
                <c:pt idx="1520">
                  <c:v>127.50746666666666</c:v>
                </c:pt>
                <c:pt idx="1521">
                  <c:v>127.50746666666666</c:v>
                </c:pt>
                <c:pt idx="1522">
                  <c:v>118.63086666666668</c:v>
                </c:pt>
                <c:pt idx="1523">
                  <c:v>118.63086666666668</c:v>
                </c:pt>
                <c:pt idx="1524">
                  <c:v>116.92448333333331</c:v>
                </c:pt>
                <c:pt idx="1525">
                  <c:v>115.02786666666665</c:v>
                </c:pt>
                <c:pt idx="1526">
                  <c:v>106.30666666666664</c:v>
                </c:pt>
                <c:pt idx="1527">
                  <c:v>115.02786666666665</c:v>
                </c:pt>
                <c:pt idx="1528">
                  <c:v>106.30666666666664</c:v>
                </c:pt>
                <c:pt idx="1529">
                  <c:v>106.30666666666664</c:v>
                </c:pt>
                <c:pt idx="1530">
                  <c:v>106.30666666666664</c:v>
                </c:pt>
                <c:pt idx="1531">
                  <c:v>100.3997</c:v>
                </c:pt>
                <c:pt idx="1532">
                  <c:v>106.30666666666664</c:v>
                </c:pt>
                <c:pt idx="1533">
                  <c:v>116.92448333333331</c:v>
                </c:pt>
                <c:pt idx="1534">
                  <c:v>123.58138333333333</c:v>
                </c:pt>
                <c:pt idx="1535">
                  <c:v>123.58138333333333</c:v>
                </c:pt>
                <c:pt idx="1536">
                  <c:v>128.57568333333333</c:v>
                </c:pt>
                <c:pt idx="1537">
                  <c:v>132.06101666666666</c:v>
                </c:pt>
                <c:pt idx="1538">
                  <c:v>132.06101666666666</c:v>
                </c:pt>
                <c:pt idx="1539">
                  <c:v>132.06101666666666</c:v>
                </c:pt>
                <c:pt idx="1540">
                  <c:v>132.06101666666666</c:v>
                </c:pt>
                <c:pt idx="1541">
                  <c:v>132.06101666666666</c:v>
                </c:pt>
                <c:pt idx="1542">
                  <c:v>128.57568333333333</c:v>
                </c:pt>
                <c:pt idx="1543">
                  <c:v>128.57568333333333</c:v>
                </c:pt>
                <c:pt idx="1544">
                  <c:v>122.50964999999999</c:v>
                </c:pt>
                <c:pt idx="1545">
                  <c:v>116.67058333333333</c:v>
                </c:pt>
                <c:pt idx="1546">
                  <c:v>119.95290000000001</c:v>
                </c:pt>
                <c:pt idx="1547">
                  <c:v>116.67058333333333</c:v>
                </c:pt>
                <c:pt idx="1548">
                  <c:v>105.40861666666666</c:v>
                </c:pt>
                <c:pt idx="1549">
                  <c:v>98.849600000000009</c:v>
                </c:pt>
                <c:pt idx="1550">
                  <c:v>98.340300000000013</c:v>
                </c:pt>
                <c:pt idx="1551">
                  <c:v>98.195449999999994</c:v>
                </c:pt>
                <c:pt idx="1552">
                  <c:v>98.195449999999994</c:v>
                </c:pt>
                <c:pt idx="1553">
                  <c:v>98.195449999999994</c:v>
                </c:pt>
                <c:pt idx="1554">
                  <c:v>98.195449999999994</c:v>
                </c:pt>
                <c:pt idx="1555">
                  <c:v>98.340300000000013</c:v>
                </c:pt>
                <c:pt idx="1556">
                  <c:v>98.340300000000013</c:v>
                </c:pt>
                <c:pt idx="1557">
                  <c:v>98.195449999999994</c:v>
                </c:pt>
                <c:pt idx="1558">
                  <c:v>98.195449999999994</c:v>
                </c:pt>
                <c:pt idx="1559">
                  <c:v>98.340300000000013</c:v>
                </c:pt>
                <c:pt idx="1560">
                  <c:v>104.64265</c:v>
                </c:pt>
                <c:pt idx="1561">
                  <c:v>104.64265</c:v>
                </c:pt>
                <c:pt idx="1562">
                  <c:v>122.91879999999999</c:v>
                </c:pt>
                <c:pt idx="1563">
                  <c:v>122.91879999999999</c:v>
                </c:pt>
                <c:pt idx="1564">
                  <c:v>132.03683333333333</c:v>
                </c:pt>
                <c:pt idx="1565">
                  <c:v>132.03683333333333</c:v>
                </c:pt>
                <c:pt idx="1566">
                  <c:v>133.46226666666666</c:v>
                </c:pt>
                <c:pt idx="1567">
                  <c:v>132.03683333333333</c:v>
                </c:pt>
                <c:pt idx="1568">
                  <c:v>132.03683333333333</c:v>
                </c:pt>
                <c:pt idx="1569">
                  <c:v>132.03683333333333</c:v>
                </c:pt>
                <c:pt idx="1570">
                  <c:v>122.91879999999999</c:v>
                </c:pt>
                <c:pt idx="1571">
                  <c:v>114.98263333333333</c:v>
                </c:pt>
                <c:pt idx="1572">
                  <c:v>114.98263333333333</c:v>
                </c:pt>
                <c:pt idx="1573">
                  <c:v>110.84346666666667</c:v>
                </c:pt>
                <c:pt idx="1574">
                  <c:v>110.49871666666667</c:v>
                </c:pt>
                <c:pt idx="1575">
                  <c:v>108.63345000000001</c:v>
                </c:pt>
                <c:pt idx="1576">
                  <c:v>103.00585000000001</c:v>
                </c:pt>
                <c:pt idx="1577">
                  <c:v>103.00585000000001</c:v>
                </c:pt>
                <c:pt idx="1578">
                  <c:v>101.03098333333334</c:v>
                </c:pt>
                <c:pt idx="1579">
                  <c:v>100.55725000000001</c:v>
                </c:pt>
                <c:pt idx="1580">
                  <c:v>93.495783333333321</c:v>
                </c:pt>
                <c:pt idx="1581">
                  <c:v>93.495783333333321</c:v>
                </c:pt>
                <c:pt idx="1582">
                  <c:v>93.495783333333321</c:v>
                </c:pt>
                <c:pt idx="1583">
                  <c:v>101.03098333333334</c:v>
                </c:pt>
                <c:pt idx="1584">
                  <c:v>103.00585000000001</c:v>
                </c:pt>
                <c:pt idx="1585">
                  <c:v>103.54273333333335</c:v>
                </c:pt>
                <c:pt idx="1586">
                  <c:v>103.54273333333335</c:v>
                </c:pt>
                <c:pt idx="1587">
                  <c:v>103.00585000000001</c:v>
                </c:pt>
                <c:pt idx="1588">
                  <c:v>101.03098333333334</c:v>
                </c:pt>
                <c:pt idx="1589">
                  <c:v>100.3497</c:v>
                </c:pt>
                <c:pt idx="1590">
                  <c:v>97.881866666666667</c:v>
                </c:pt>
                <c:pt idx="1591">
                  <c:v>97.881866666666667</c:v>
                </c:pt>
                <c:pt idx="1592">
                  <c:v>97.881866666666667</c:v>
                </c:pt>
                <c:pt idx="1593">
                  <c:v>97.881866666666667</c:v>
                </c:pt>
                <c:pt idx="1594">
                  <c:v>97.881866666666667</c:v>
                </c:pt>
                <c:pt idx="1595">
                  <c:v>97.881866666666667</c:v>
                </c:pt>
                <c:pt idx="1596">
                  <c:v>97.881866666666667</c:v>
                </c:pt>
                <c:pt idx="1597">
                  <c:v>97.213066666666663</c:v>
                </c:pt>
                <c:pt idx="1598">
                  <c:v>97.213066666666663</c:v>
                </c:pt>
                <c:pt idx="1599">
                  <c:v>97.213066666666663</c:v>
                </c:pt>
                <c:pt idx="1600">
                  <c:v>96.467699999999994</c:v>
                </c:pt>
                <c:pt idx="1601">
                  <c:v>97.213066666666663</c:v>
                </c:pt>
                <c:pt idx="1602">
                  <c:v>87.039416666666668</c:v>
                </c:pt>
                <c:pt idx="1603">
                  <c:v>87.039416666666668</c:v>
                </c:pt>
                <c:pt idx="1604">
                  <c:v>87.039416666666668</c:v>
                </c:pt>
                <c:pt idx="1605">
                  <c:v>88.113166666666672</c:v>
                </c:pt>
                <c:pt idx="1606">
                  <c:v>90.797700000000006</c:v>
                </c:pt>
                <c:pt idx="1607">
                  <c:v>88.113166666666672</c:v>
                </c:pt>
                <c:pt idx="1608">
                  <c:v>88.113166666666672</c:v>
                </c:pt>
                <c:pt idx="1609">
                  <c:v>88.113166666666672</c:v>
                </c:pt>
                <c:pt idx="1610">
                  <c:v>79.432066666666657</c:v>
                </c:pt>
                <c:pt idx="1611">
                  <c:v>70.679999999999993</c:v>
                </c:pt>
                <c:pt idx="1612">
                  <c:v>79.432066666666657</c:v>
                </c:pt>
                <c:pt idx="1613">
                  <c:v>79.432066666666657</c:v>
                </c:pt>
                <c:pt idx="1614">
                  <c:v>79.432066666666657</c:v>
                </c:pt>
                <c:pt idx="1615">
                  <c:v>88.113166666666672</c:v>
                </c:pt>
                <c:pt idx="1616">
                  <c:v>82.115399999999994</c:v>
                </c:pt>
                <c:pt idx="1617">
                  <c:v>82.115399999999994</c:v>
                </c:pt>
                <c:pt idx="1618">
                  <c:v>88.113166666666672</c:v>
                </c:pt>
                <c:pt idx="1619">
                  <c:v>82.115399999999994</c:v>
                </c:pt>
                <c:pt idx="1620">
                  <c:v>82.115399999999994</c:v>
                </c:pt>
                <c:pt idx="1621">
                  <c:v>82.115399999999994</c:v>
                </c:pt>
                <c:pt idx="1622">
                  <c:v>82.115399999999994</c:v>
                </c:pt>
                <c:pt idx="1623">
                  <c:v>95.680099999999996</c:v>
                </c:pt>
                <c:pt idx="1624">
                  <c:v>95.680099999999996</c:v>
                </c:pt>
                <c:pt idx="1625">
                  <c:v>95.680099999999996</c:v>
                </c:pt>
                <c:pt idx="1626">
                  <c:v>95.680099999999996</c:v>
                </c:pt>
                <c:pt idx="1627">
                  <c:v>82.115399999999994</c:v>
                </c:pt>
                <c:pt idx="1628">
                  <c:v>82.115399999999994</c:v>
                </c:pt>
                <c:pt idx="1629">
                  <c:v>82.115399999999994</c:v>
                </c:pt>
                <c:pt idx="1630">
                  <c:v>80.777633333333341</c:v>
                </c:pt>
                <c:pt idx="1631">
                  <c:v>80.777633333333341</c:v>
                </c:pt>
                <c:pt idx="1632">
                  <c:v>80.777633333333341</c:v>
                </c:pt>
                <c:pt idx="1633">
                  <c:v>79.90958333333333</c:v>
                </c:pt>
                <c:pt idx="1634">
                  <c:v>80.777633333333341</c:v>
                </c:pt>
                <c:pt idx="1635">
                  <c:v>79.90958333333333</c:v>
                </c:pt>
                <c:pt idx="1636">
                  <c:v>74.626783333333336</c:v>
                </c:pt>
                <c:pt idx="1637">
                  <c:v>71.465166666666661</c:v>
                </c:pt>
                <c:pt idx="1638">
                  <c:v>71.465166666666661</c:v>
                </c:pt>
                <c:pt idx="1639">
                  <c:v>71.465166666666661</c:v>
                </c:pt>
                <c:pt idx="1640">
                  <c:v>67.569466666666656</c:v>
                </c:pt>
                <c:pt idx="1641">
                  <c:v>71.465166666666661</c:v>
                </c:pt>
                <c:pt idx="1642">
                  <c:v>67.569466666666656</c:v>
                </c:pt>
                <c:pt idx="1643">
                  <c:v>66.765900000000002</c:v>
                </c:pt>
                <c:pt idx="1644">
                  <c:v>66.765900000000002</c:v>
                </c:pt>
                <c:pt idx="1645">
                  <c:v>66.765900000000002</c:v>
                </c:pt>
                <c:pt idx="1646">
                  <c:v>66.765900000000002</c:v>
                </c:pt>
                <c:pt idx="1647">
                  <c:v>66.765900000000002</c:v>
                </c:pt>
                <c:pt idx="1648">
                  <c:v>66.765900000000002</c:v>
                </c:pt>
                <c:pt idx="1649">
                  <c:v>66.765900000000002</c:v>
                </c:pt>
                <c:pt idx="1650">
                  <c:v>66.765900000000002</c:v>
                </c:pt>
                <c:pt idx="1651">
                  <c:v>66.765900000000002</c:v>
                </c:pt>
                <c:pt idx="1652">
                  <c:v>70.197933333333339</c:v>
                </c:pt>
                <c:pt idx="1653">
                  <c:v>70.197933333333339</c:v>
                </c:pt>
                <c:pt idx="1654">
                  <c:v>72.938499999999991</c:v>
                </c:pt>
                <c:pt idx="1655">
                  <c:v>72.938499999999991</c:v>
                </c:pt>
                <c:pt idx="1656">
                  <c:v>70.197933333333339</c:v>
                </c:pt>
                <c:pt idx="1657">
                  <c:v>72.938499999999991</c:v>
                </c:pt>
                <c:pt idx="1658">
                  <c:v>74.653716666666668</c:v>
                </c:pt>
                <c:pt idx="1659">
                  <c:v>74.653716666666668</c:v>
                </c:pt>
                <c:pt idx="1660">
                  <c:v>80.034616666666665</c:v>
                </c:pt>
                <c:pt idx="1661">
                  <c:v>80.034616666666665</c:v>
                </c:pt>
                <c:pt idx="1662">
                  <c:v>87.762766666666678</c:v>
                </c:pt>
                <c:pt idx="1663">
                  <c:v>87.762766666666678</c:v>
                </c:pt>
                <c:pt idx="1664">
                  <c:v>87.762766666666678</c:v>
                </c:pt>
                <c:pt idx="1665">
                  <c:v>83.079549999999998</c:v>
                </c:pt>
                <c:pt idx="1666">
                  <c:v>80.034616666666665</c:v>
                </c:pt>
                <c:pt idx="1667">
                  <c:v>74.653716666666668</c:v>
                </c:pt>
                <c:pt idx="1668">
                  <c:v>71.766750000000002</c:v>
                </c:pt>
                <c:pt idx="1669">
                  <c:v>70.919749999999993</c:v>
                </c:pt>
                <c:pt idx="1670">
                  <c:v>70.919749999999993</c:v>
                </c:pt>
                <c:pt idx="1671">
                  <c:v>71.766750000000002</c:v>
                </c:pt>
                <c:pt idx="1672">
                  <c:v>70.919749999999993</c:v>
                </c:pt>
                <c:pt idx="1673">
                  <c:v>70.036000000000001</c:v>
                </c:pt>
                <c:pt idx="1674">
                  <c:v>70.036000000000001</c:v>
                </c:pt>
                <c:pt idx="1675">
                  <c:v>70.036000000000001</c:v>
                </c:pt>
                <c:pt idx="1676">
                  <c:v>64.564433333333326</c:v>
                </c:pt>
                <c:pt idx="1677">
                  <c:v>62.540983333333337</c:v>
                </c:pt>
                <c:pt idx="1678">
                  <c:v>62.540983333333337</c:v>
                </c:pt>
                <c:pt idx="1679">
                  <c:v>62.540983333333337</c:v>
                </c:pt>
                <c:pt idx="1680">
                  <c:v>64.564433333333326</c:v>
                </c:pt>
                <c:pt idx="1681">
                  <c:v>70.203299999999984</c:v>
                </c:pt>
                <c:pt idx="1682">
                  <c:v>70.919749999999993</c:v>
                </c:pt>
                <c:pt idx="1683">
                  <c:v>70.203299999999984</c:v>
                </c:pt>
                <c:pt idx="1684">
                  <c:v>71.181033333333332</c:v>
                </c:pt>
                <c:pt idx="1685">
                  <c:v>71.181033333333332</c:v>
                </c:pt>
                <c:pt idx="1686">
                  <c:v>70.203299999999984</c:v>
                </c:pt>
                <c:pt idx="1687">
                  <c:v>70.203299999999984</c:v>
                </c:pt>
                <c:pt idx="1688">
                  <c:v>70.203299999999984</c:v>
                </c:pt>
                <c:pt idx="1689">
                  <c:v>62.540983333333337</c:v>
                </c:pt>
                <c:pt idx="1690">
                  <c:v>62.540983333333337</c:v>
                </c:pt>
                <c:pt idx="1691">
                  <c:v>70.203299999999984</c:v>
                </c:pt>
                <c:pt idx="1692">
                  <c:v>71.181033333333332</c:v>
                </c:pt>
                <c:pt idx="1693">
                  <c:v>70.203299999999984</c:v>
                </c:pt>
                <c:pt idx="1694">
                  <c:v>58.229366666666678</c:v>
                </c:pt>
                <c:pt idx="1695">
                  <c:v>51.997833333333332</c:v>
                </c:pt>
                <c:pt idx="1696">
                  <c:v>48.493250000000003</c:v>
                </c:pt>
                <c:pt idx="1697">
                  <c:v>48.493250000000003</c:v>
                </c:pt>
                <c:pt idx="1698">
                  <c:v>51.997833333333332</c:v>
                </c:pt>
                <c:pt idx="1699">
                  <c:v>48.493250000000003</c:v>
                </c:pt>
                <c:pt idx="1700">
                  <c:v>48.493250000000003</c:v>
                </c:pt>
                <c:pt idx="1701">
                  <c:v>39.503966666666663</c:v>
                </c:pt>
                <c:pt idx="1702">
                  <c:v>48.493250000000003</c:v>
                </c:pt>
                <c:pt idx="1703">
                  <c:v>48.493250000000003</c:v>
                </c:pt>
                <c:pt idx="1704">
                  <c:v>48.493250000000003</c:v>
                </c:pt>
                <c:pt idx="1705">
                  <c:v>46.957516666666656</c:v>
                </c:pt>
                <c:pt idx="1706">
                  <c:v>46.957516666666656</c:v>
                </c:pt>
                <c:pt idx="1707">
                  <c:v>39.503966666666663</c:v>
                </c:pt>
                <c:pt idx="1708">
                  <c:v>39.676849999999995</c:v>
                </c:pt>
                <c:pt idx="1709">
                  <c:v>44.317900000000002</c:v>
                </c:pt>
                <c:pt idx="1710">
                  <c:v>44.317900000000002</c:v>
                </c:pt>
                <c:pt idx="1711">
                  <c:v>44.317900000000002</c:v>
                </c:pt>
                <c:pt idx="1712">
                  <c:v>39.676849999999995</c:v>
                </c:pt>
                <c:pt idx="1713">
                  <c:v>39.676849999999995</c:v>
                </c:pt>
                <c:pt idx="1714">
                  <c:v>44.317900000000002</c:v>
                </c:pt>
                <c:pt idx="1715">
                  <c:v>44.317900000000002</c:v>
                </c:pt>
                <c:pt idx="1716">
                  <c:v>46.957516666666656</c:v>
                </c:pt>
                <c:pt idx="1717">
                  <c:v>44.317900000000002</c:v>
                </c:pt>
                <c:pt idx="1718">
                  <c:v>39.676849999999995</c:v>
                </c:pt>
                <c:pt idx="1719">
                  <c:v>39.676849999999995</c:v>
                </c:pt>
                <c:pt idx="1720">
                  <c:v>39.676849999999995</c:v>
                </c:pt>
                <c:pt idx="1721">
                  <c:v>38.178949999999993</c:v>
                </c:pt>
                <c:pt idx="1722">
                  <c:v>36.421433333333333</c:v>
                </c:pt>
                <c:pt idx="1723">
                  <c:v>32.922149999999995</c:v>
                </c:pt>
                <c:pt idx="1724">
                  <c:v>32.922149999999995</c:v>
                </c:pt>
                <c:pt idx="1725">
                  <c:v>32.922149999999995</c:v>
                </c:pt>
                <c:pt idx="1726">
                  <c:v>32.019300000000001</c:v>
                </c:pt>
                <c:pt idx="1727">
                  <c:v>32.019300000000001</c:v>
                </c:pt>
                <c:pt idx="1728">
                  <c:v>30.946300000000001</c:v>
                </c:pt>
                <c:pt idx="1729">
                  <c:v>30.670866666666662</c:v>
                </c:pt>
                <c:pt idx="1730">
                  <c:v>30.670866666666662</c:v>
                </c:pt>
                <c:pt idx="1731">
                  <c:v>30.670866666666662</c:v>
                </c:pt>
                <c:pt idx="1732">
                  <c:v>30.670866666666662</c:v>
                </c:pt>
                <c:pt idx="1733">
                  <c:v>30.670866666666662</c:v>
                </c:pt>
                <c:pt idx="1734">
                  <c:v>30.670866666666662</c:v>
                </c:pt>
                <c:pt idx="1735">
                  <c:v>31.584116666666667</c:v>
                </c:pt>
                <c:pt idx="1736">
                  <c:v>31.584116666666667</c:v>
                </c:pt>
                <c:pt idx="1737">
                  <c:v>31.584116666666667</c:v>
                </c:pt>
                <c:pt idx="1738">
                  <c:v>32.396283333333329</c:v>
                </c:pt>
                <c:pt idx="1739">
                  <c:v>32.396283333333329</c:v>
                </c:pt>
                <c:pt idx="1740">
                  <c:v>35.534550000000003</c:v>
                </c:pt>
                <c:pt idx="1741">
                  <c:v>37.622516666666669</c:v>
                </c:pt>
                <c:pt idx="1742">
                  <c:v>37.622516666666669</c:v>
                </c:pt>
                <c:pt idx="1743">
                  <c:v>38.24796666666667</c:v>
                </c:pt>
                <c:pt idx="1744">
                  <c:v>40.241133333333337</c:v>
                </c:pt>
                <c:pt idx="1745">
                  <c:v>40.241133333333337</c:v>
                </c:pt>
                <c:pt idx="1746">
                  <c:v>38.24796666666667</c:v>
                </c:pt>
                <c:pt idx="1747">
                  <c:v>37.622516666666669</c:v>
                </c:pt>
                <c:pt idx="1748">
                  <c:v>35.379299999999994</c:v>
                </c:pt>
                <c:pt idx="1749">
                  <c:v>35.379299999999994</c:v>
                </c:pt>
                <c:pt idx="1750">
                  <c:v>35.379299999999994</c:v>
                </c:pt>
                <c:pt idx="1751">
                  <c:v>35.379299999999994</c:v>
                </c:pt>
                <c:pt idx="1752">
                  <c:v>34.772416666666665</c:v>
                </c:pt>
                <c:pt idx="1753">
                  <c:v>34.772416666666665</c:v>
                </c:pt>
                <c:pt idx="1754">
                  <c:v>34.772416666666665</c:v>
                </c:pt>
                <c:pt idx="1755">
                  <c:v>34.772416666666665</c:v>
                </c:pt>
                <c:pt idx="1756">
                  <c:v>34.772416666666665</c:v>
                </c:pt>
                <c:pt idx="1757">
                  <c:v>33.272016666666666</c:v>
                </c:pt>
                <c:pt idx="1758">
                  <c:v>33.272016666666666</c:v>
                </c:pt>
                <c:pt idx="1759">
                  <c:v>31.43461666666667</c:v>
                </c:pt>
                <c:pt idx="1760">
                  <c:v>30.486750000000004</c:v>
                </c:pt>
                <c:pt idx="1761">
                  <c:v>30.486750000000004</c:v>
                </c:pt>
                <c:pt idx="1762">
                  <c:v>30.185816666666661</c:v>
                </c:pt>
                <c:pt idx="1763">
                  <c:v>30.185816666666661</c:v>
                </c:pt>
                <c:pt idx="1764">
                  <c:v>30.185816666666661</c:v>
                </c:pt>
                <c:pt idx="1765">
                  <c:v>30.185816666666661</c:v>
                </c:pt>
                <c:pt idx="1766">
                  <c:v>30.185816666666661</c:v>
                </c:pt>
                <c:pt idx="1767">
                  <c:v>30.185816666666661</c:v>
                </c:pt>
                <c:pt idx="1768">
                  <c:v>29.450316666666666</c:v>
                </c:pt>
                <c:pt idx="1769">
                  <c:v>29.450316666666666</c:v>
                </c:pt>
                <c:pt idx="1770">
                  <c:v>28.048799999999996</c:v>
                </c:pt>
                <c:pt idx="1771">
                  <c:v>26.768766666666668</c:v>
                </c:pt>
                <c:pt idx="1772">
                  <c:v>26.768766666666668</c:v>
                </c:pt>
                <c:pt idx="1773">
                  <c:v>26.155216666666664</c:v>
                </c:pt>
                <c:pt idx="1774">
                  <c:v>25.385916666666667</c:v>
                </c:pt>
                <c:pt idx="1775">
                  <c:v>25.385916666666667</c:v>
                </c:pt>
                <c:pt idx="1776">
                  <c:v>26.521866666666668</c:v>
                </c:pt>
                <c:pt idx="1777">
                  <c:v>25.385916666666667</c:v>
                </c:pt>
                <c:pt idx="1778">
                  <c:v>21.64353333333333</c:v>
                </c:pt>
                <c:pt idx="1779">
                  <c:v>21.64353333333333</c:v>
                </c:pt>
                <c:pt idx="1780">
                  <c:v>21.544166666666666</c:v>
                </c:pt>
                <c:pt idx="1781">
                  <c:v>21.201450000000001</c:v>
                </c:pt>
                <c:pt idx="1782">
                  <c:v>21.151900000000001</c:v>
                </c:pt>
                <c:pt idx="1783">
                  <c:v>21.151900000000001</c:v>
                </c:pt>
                <c:pt idx="1784">
                  <c:v>19.261099999999999</c:v>
                </c:pt>
                <c:pt idx="1785">
                  <c:v>18.320383333333336</c:v>
                </c:pt>
                <c:pt idx="1786">
                  <c:v>18.320383333333336</c:v>
                </c:pt>
                <c:pt idx="1787">
                  <c:v>18.320383333333336</c:v>
                </c:pt>
                <c:pt idx="1788">
                  <c:v>17.033133333333335</c:v>
                </c:pt>
                <c:pt idx="1789">
                  <c:v>18.320383333333336</c:v>
                </c:pt>
                <c:pt idx="1790">
                  <c:v>17.033133333333335</c:v>
                </c:pt>
                <c:pt idx="1791">
                  <c:v>17.033133333333335</c:v>
                </c:pt>
                <c:pt idx="1792">
                  <c:v>17.033133333333335</c:v>
                </c:pt>
                <c:pt idx="1793">
                  <c:v>17.033133333333335</c:v>
                </c:pt>
                <c:pt idx="1794">
                  <c:v>17.033133333333335</c:v>
                </c:pt>
                <c:pt idx="1795">
                  <c:v>17.459666666666667</c:v>
                </c:pt>
                <c:pt idx="1796">
                  <c:v>19.012633333333333</c:v>
                </c:pt>
                <c:pt idx="1797">
                  <c:v>19.012633333333333</c:v>
                </c:pt>
                <c:pt idx="1798">
                  <c:v>19.012633333333333</c:v>
                </c:pt>
                <c:pt idx="1799">
                  <c:v>20.29935</c:v>
                </c:pt>
                <c:pt idx="1800">
                  <c:v>20.378800000000002</c:v>
                </c:pt>
                <c:pt idx="1801">
                  <c:v>20.378800000000002</c:v>
                </c:pt>
                <c:pt idx="1802">
                  <c:v>20.29935</c:v>
                </c:pt>
                <c:pt idx="1803">
                  <c:v>20.378800000000002</c:v>
                </c:pt>
                <c:pt idx="1804">
                  <c:v>20.29935</c:v>
                </c:pt>
                <c:pt idx="1805">
                  <c:v>20.833816666666667</c:v>
                </c:pt>
                <c:pt idx="1806">
                  <c:v>20.29935</c:v>
                </c:pt>
                <c:pt idx="1807">
                  <c:v>20.29935</c:v>
                </c:pt>
                <c:pt idx="1808">
                  <c:v>18.495616666666663</c:v>
                </c:pt>
                <c:pt idx="1809">
                  <c:v>18.495616666666663</c:v>
                </c:pt>
                <c:pt idx="1810">
                  <c:v>18.495616666666663</c:v>
                </c:pt>
                <c:pt idx="1811">
                  <c:v>17.23953333333333</c:v>
                </c:pt>
                <c:pt idx="1812">
                  <c:v>18.495616666666663</c:v>
                </c:pt>
                <c:pt idx="1813">
                  <c:v>18.495616666666663</c:v>
                </c:pt>
                <c:pt idx="1814">
                  <c:v>17.23953333333333</c:v>
                </c:pt>
                <c:pt idx="1815">
                  <c:v>17.23953333333333</c:v>
                </c:pt>
                <c:pt idx="1816">
                  <c:v>17.23953333333333</c:v>
                </c:pt>
                <c:pt idx="1817">
                  <c:v>16.973133333333333</c:v>
                </c:pt>
                <c:pt idx="1818">
                  <c:v>16.973133333333333</c:v>
                </c:pt>
                <c:pt idx="1819">
                  <c:v>17.23953333333333</c:v>
                </c:pt>
                <c:pt idx="1820">
                  <c:v>17.23953333333333</c:v>
                </c:pt>
                <c:pt idx="1821">
                  <c:v>17.23953333333333</c:v>
                </c:pt>
                <c:pt idx="1822">
                  <c:v>17.23953333333333</c:v>
                </c:pt>
                <c:pt idx="1823">
                  <c:v>18.362516666666671</c:v>
                </c:pt>
                <c:pt idx="1824">
                  <c:v>18.362516666666671</c:v>
                </c:pt>
                <c:pt idx="1825">
                  <c:v>18.362516666666671</c:v>
                </c:pt>
                <c:pt idx="1826">
                  <c:v>18.362516666666671</c:v>
                </c:pt>
                <c:pt idx="1827">
                  <c:v>16.109783333333336</c:v>
                </c:pt>
                <c:pt idx="1828">
                  <c:v>16.095533333333332</c:v>
                </c:pt>
                <c:pt idx="1829">
                  <c:v>16.095533333333332</c:v>
                </c:pt>
                <c:pt idx="1830">
                  <c:v>13.7616</c:v>
                </c:pt>
                <c:pt idx="1831">
                  <c:v>13.7616</c:v>
                </c:pt>
                <c:pt idx="1832">
                  <c:v>14.898733333333334</c:v>
                </c:pt>
                <c:pt idx="1833">
                  <c:v>14.898733333333334</c:v>
                </c:pt>
                <c:pt idx="1834">
                  <c:v>14.898733333333334</c:v>
                </c:pt>
                <c:pt idx="1835">
                  <c:v>14.643016666666666</c:v>
                </c:pt>
                <c:pt idx="1836">
                  <c:v>14.643016666666666</c:v>
                </c:pt>
                <c:pt idx="1837">
                  <c:v>14.898733333333334</c:v>
                </c:pt>
                <c:pt idx="1838">
                  <c:v>14.643016666666666</c:v>
                </c:pt>
                <c:pt idx="1839">
                  <c:v>13.7616</c:v>
                </c:pt>
                <c:pt idx="1840">
                  <c:v>12.269633333333333</c:v>
                </c:pt>
                <c:pt idx="1841">
                  <c:v>11.768216666666667</c:v>
                </c:pt>
                <c:pt idx="1842">
                  <c:v>11.768216666666667</c:v>
                </c:pt>
                <c:pt idx="1843">
                  <c:v>13.7616</c:v>
                </c:pt>
                <c:pt idx="1844">
                  <c:v>11.768216666666667</c:v>
                </c:pt>
                <c:pt idx="1845">
                  <c:v>11.768216666666667</c:v>
                </c:pt>
                <c:pt idx="1846">
                  <c:v>11.768216666666667</c:v>
                </c:pt>
                <c:pt idx="1847">
                  <c:v>11.295366666666666</c:v>
                </c:pt>
                <c:pt idx="1848">
                  <c:v>11.295366666666666</c:v>
                </c:pt>
                <c:pt idx="1849">
                  <c:v>10.802116666666667</c:v>
                </c:pt>
                <c:pt idx="1850">
                  <c:v>10.802116666666667</c:v>
                </c:pt>
                <c:pt idx="1851">
                  <c:v>11.295366666666666</c:v>
                </c:pt>
                <c:pt idx="1852">
                  <c:v>11.295366666666666</c:v>
                </c:pt>
                <c:pt idx="1853">
                  <c:v>11.295366666666666</c:v>
                </c:pt>
                <c:pt idx="1854">
                  <c:v>11.295366666666666</c:v>
                </c:pt>
                <c:pt idx="1855">
                  <c:v>9.9377333333333322</c:v>
                </c:pt>
                <c:pt idx="1856">
                  <c:v>11.295366666666666</c:v>
                </c:pt>
                <c:pt idx="1857">
                  <c:v>11.295366666666666</c:v>
                </c:pt>
                <c:pt idx="1858">
                  <c:v>10.184666666666665</c:v>
                </c:pt>
                <c:pt idx="1859">
                  <c:v>10.184666666666665</c:v>
                </c:pt>
                <c:pt idx="1860">
                  <c:v>11.295366666666666</c:v>
                </c:pt>
                <c:pt idx="1861">
                  <c:v>11.295366666666666</c:v>
                </c:pt>
                <c:pt idx="1862">
                  <c:v>12.389983333333333</c:v>
                </c:pt>
                <c:pt idx="1863">
                  <c:v>10.184666666666665</c:v>
                </c:pt>
                <c:pt idx="1864">
                  <c:v>10.184666666666665</c:v>
                </c:pt>
                <c:pt idx="1865">
                  <c:v>9.8554000000000013</c:v>
                </c:pt>
                <c:pt idx="1866">
                  <c:v>9.4606166666666685</c:v>
                </c:pt>
                <c:pt idx="1867">
                  <c:v>9.2965166666666672</c:v>
                </c:pt>
                <c:pt idx="1868">
                  <c:v>9.4606166666666685</c:v>
                </c:pt>
                <c:pt idx="1869">
                  <c:v>9.8554000000000013</c:v>
                </c:pt>
                <c:pt idx="1870">
                  <c:v>9.8554000000000013</c:v>
                </c:pt>
                <c:pt idx="1871">
                  <c:v>9.8554000000000013</c:v>
                </c:pt>
                <c:pt idx="1872">
                  <c:v>9.8554000000000013</c:v>
                </c:pt>
                <c:pt idx="1873">
                  <c:v>9.8081666666666685</c:v>
                </c:pt>
                <c:pt idx="1874">
                  <c:v>9.8081666666666685</c:v>
                </c:pt>
                <c:pt idx="1875">
                  <c:v>9.7334500000000013</c:v>
                </c:pt>
                <c:pt idx="1876">
                  <c:v>9.4606166666666685</c:v>
                </c:pt>
                <c:pt idx="1877">
                  <c:v>8.775383333333334</c:v>
                </c:pt>
                <c:pt idx="1878">
                  <c:v>8.775383333333334</c:v>
                </c:pt>
                <c:pt idx="1879">
                  <c:v>6.3022333333333336</c:v>
                </c:pt>
                <c:pt idx="1880">
                  <c:v>7.2302833333333334</c:v>
                </c:pt>
                <c:pt idx="1881">
                  <c:v>7.9062333333333337</c:v>
                </c:pt>
                <c:pt idx="1882">
                  <c:v>7.9062333333333337</c:v>
                </c:pt>
                <c:pt idx="1883">
                  <c:v>7.9062333333333337</c:v>
                </c:pt>
                <c:pt idx="1884">
                  <c:v>7.9062333333333337</c:v>
                </c:pt>
                <c:pt idx="1885">
                  <c:v>8.4048499999999997</c:v>
                </c:pt>
                <c:pt idx="1886">
                  <c:v>8.4048499999999997</c:v>
                </c:pt>
                <c:pt idx="1887">
                  <c:v>8.2730166666666669</c:v>
                </c:pt>
                <c:pt idx="1888">
                  <c:v>8.2730166666666669</c:v>
                </c:pt>
                <c:pt idx="1889">
                  <c:v>8.2730166666666669</c:v>
                </c:pt>
                <c:pt idx="1890">
                  <c:v>8.2730166666666669</c:v>
                </c:pt>
                <c:pt idx="1891">
                  <c:v>8.4048499999999997</c:v>
                </c:pt>
                <c:pt idx="1892">
                  <c:v>8.9813500000000008</c:v>
                </c:pt>
                <c:pt idx="1893">
                  <c:v>9.4982500000000005</c:v>
                </c:pt>
                <c:pt idx="1894">
                  <c:v>10.399000000000001</c:v>
                </c:pt>
                <c:pt idx="1895">
                  <c:v>10.399000000000001</c:v>
                </c:pt>
                <c:pt idx="1896">
                  <c:v>11.258316666666667</c:v>
                </c:pt>
                <c:pt idx="1897">
                  <c:v>10.399000000000001</c:v>
                </c:pt>
                <c:pt idx="1898">
                  <c:v>10.399000000000001</c:v>
                </c:pt>
                <c:pt idx="1899">
                  <c:v>9.4982500000000005</c:v>
                </c:pt>
                <c:pt idx="1900">
                  <c:v>9.4982500000000005</c:v>
                </c:pt>
                <c:pt idx="1901">
                  <c:v>9.3909166666666675</c:v>
                </c:pt>
                <c:pt idx="1902">
                  <c:v>9.3909166666666675</c:v>
                </c:pt>
                <c:pt idx="1903">
                  <c:v>9.4982500000000005</c:v>
                </c:pt>
                <c:pt idx="1904">
                  <c:v>9.3909166666666675</c:v>
                </c:pt>
                <c:pt idx="1905">
                  <c:v>8.9813500000000008</c:v>
                </c:pt>
                <c:pt idx="1906">
                  <c:v>8.4481500000000018</c:v>
                </c:pt>
                <c:pt idx="1907">
                  <c:v>7.5525333333333338</c:v>
                </c:pt>
                <c:pt idx="1908">
                  <c:v>7.5525333333333338</c:v>
                </c:pt>
                <c:pt idx="1909">
                  <c:v>7.5525333333333338</c:v>
                </c:pt>
                <c:pt idx="1910">
                  <c:v>7.275949999999999</c:v>
                </c:pt>
                <c:pt idx="1911">
                  <c:v>6.5119499999999997</c:v>
                </c:pt>
                <c:pt idx="1912">
                  <c:v>6.4567833333333331</c:v>
                </c:pt>
                <c:pt idx="1913">
                  <c:v>6.4567833333333331</c:v>
                </c:pt>
                <c:pt idx="1914">
                  <c:v>6.9420166666666665</c:v>
                </c:pt>
                <c:pt idx="1915">
                  <c:v>6.9420166666666665</c:v>
                </c:pt>
                <c:pt idx="1916">
                  <c:v>6.7886333333333333</c:v>
                </c:pt>
                <c:pt idx="1917">
                  <c:v>6.7886333333333333</c:v>
                </c:pt>
                <c:pt idx="1918">
                  <c:v>6.3564999999999987</c:v>
                </c:pt>
                <c:pt idx="1919">
                  <c:v>6.3564999999999987</c:v>
                </c:pt>
                <c:pt idx="1920">
                  <c:v>6.7238166666666661</c:v>
                </c:pt>
                <c:pt idx="1921">
                  <c:v>6.7238166666666661</c:v>
                </c:pt>
                <c:pt idx="1922">
                  <c:v>6.7238166666666661</c:v>
                </c:pt>
                <c:pt idx="1923">
                  <c:v>6.7238166666666661</c:v>
                </c:pt>
                <c:pt idx="1924">
                  <c:v>6.7238166666666661</c:v>
                </c:pt>
                <c:pt idx="1925">
                  <c:v>6.7238166666666661</c:v>
                </c:pt>
                <c:pt idx="1926">
                  <c:v>6.7886333333333333</c:v>
                </c:pt>
                <c:pt idx="1927">
                  <c:v>6.9420166666666665</c:v>
                </c:pt>
                <c:pt idx="1928">
                  <c:v>6.8875000000000002</c:v>
                </c:pt>
                <c:pt idx="1929">
                  <c:v>6.8875000000000002</c:v>
                </c:pt>
                <c:pt idx="1930">
                  <c:v>8.3086500000000001</c:v>
                </c:pt>
                <c:pt idx="1931">
                  <c:v>9.0109000000000012</c:v>
                </c:pt>
                <c:pt idx="1932">
                  <c:v>9.1209833333333332</c:v>
                </c:pt>
                <c:pt idx="1933">
                  <c:v>9.1209833333333332</c:v>
                </c:pt>
                <c:pt idx="1934">
                  <c:v>9.1209833333333332</c:v>
                </c:pt>
                <c:pt idx="1935">
                  <c:v>9.0109000000000012</c:v>
                </c:pt>
                <c:pt idx="1936">
                  <c:v>8.6136833333333342</c:v>
                </c:pt>
                <c:pt idx="1937">
                  <c:v>8.6136833333333342</c:v>
                </c:pt>
                <c:pt idx="1938">
                  <c:v>8.3086500000000001</c:v>
                </c:pt>
                <c:pt idx="1939">
                  <c:v>8.1292333333333353</c:v>
                </c:pt>
                <c:pt idx="1940">
                  <c:v>8.1292333333333353</c:v>
                </c:pt>
                <c:pt idx="1941">
                  <c:v>8.0206833333333325</c:v>
                </c:pt>
                <c:pt idx="1942">
                  <c:v>7.8198166666666662</c:v>
                </c:pt>
                <c:pt idx="1943">
                  <c:v>8.0206833333333325</c:v>
                </c:pt>
                <c:pt idx="1944">
                  <c:v>7.8198166666666662</c:v>
                </c:pt>
                <c:pt idx="1945">
                  <c:v>7.6567666666666669</c:v>
                </c:pt>
                <c:pt idx="1946">
                  <c:v>7.3998999999999997</c:v>
                </c:pt>
                <c:pt idx="1947">
                  <c:v>7.3998999999999997</c:v>
                </c:pt>
                <c:pt idx="1948">
                  <c:v>6.5408999999999997</c:v>
                </c:pt>
                <c:pt idx="1949">
                  <c:v>6.3701333333333325</c:v>
                </c:pt>
                <c:pt idx="1950">
                  <c:v>6.3182666666666671</c:v>
                </c:pt>
                <c:pt idx="1951">
                  <c:v>6.1737333333333329</c:v>
                </c:pt>
                <c:pt idx="1952">
                  <c:v>6.1737333333333329</c:v>
                </c:pt>
                <c:pt idx="1953">
                  <c:v>6.0977500000000004</c:v>
                </c:pt>
                <c:pt idx="1954">
                  <c:v>6.1737333333333329</c:v>
                </c:pt>
                <c:pt idx="1955">
                  <c:v>6.1737333333333329</c:v>
                </c:pt>
                <c:pt idx="1956">
                  <c:v>6.1737333333333329</c:v>
                </c:pt>
                <c:pt idx="1957">
                  <c:v>6.0977500000000004</c:v>
                </c:pt>
                <c:pt idx="1958">
                  <c:v>5.6468499999999997</c:v>
                </c:pt>
                <c:pt idx="1959">
                  <c:v>5.6468499999999997</c:v>
                </c:pt>
                <c:pt idx="1960">
                  <c:v>5.6468499999999997</c:v>
                </c:pt>
                <c:pt idx="1961">
                  <c:v>5.6468499999999997</c:v>
                </c:pt>
                <c:pt idx="1962">
                  <c:v>5.6216833333333334</c:v>
                </c:pt>
                <c:pt idx="1963">
                  <c:v>5.5693666666666664</c:v>
                </c:pt>
                <c:pt idx="1964">
                  <c:v>5.6216833333333334</c:v>
                </c:pt>
                <c:pt idx="1965">
                  <c:v>5.6216833333333334</c:v>
                </c:pt>
                <c:pt idx="1966">
                  <c:v>5.6468499999999997</c:v>
                </c:pt>
                <c:pt idx="1967">
                  <c:v>5.6216833333333334</c:v>
                </c:pt>
                <c:pt idx="1968">
                  <c:v>5.6216833333333334</c:v>
                </c:pt>
                <c:pt idx="1969">
                  <c:v>5.6216833333333334</c:v>
                </c:pt>
                <c:pt idx="1970">
                  <c:v>5.6468499999999997</c:v>
                </c:pt>
                <c:pt idx="1971">
                  <c:v>5.6468499999999997</c:v>
                </c:pt>
                <c:pt idx="1972">
                  <c:v>5.8141499999999997</c:v>
                </c:pt>
                <c:pt idx="1973">
                  <c:v>5.8141499999999997</c:v>
                </c:pt>
                <c:pt idx="1974">
                  <c:v>5.5693666666666664</c:v>
                </c:pt>
                <c:pt idx="1975">
                  <c:v>5.8141499999999997</c:v>
                </c:pt>
                <c:pt idx="1976">
                  <c:v>5.8141499999999997</c:v>
                </c:pt>
                <c:pt idx="1977">
                  <c:v>5.836266666666666</c:v>
                </c:pt>
                <c:pt idx="1978">
                  <c:v>5.995683333333333</c:v>
                </c:pt>
                <c:pt idx="1979">
                  <c:v>5.995683333333333</c:v>
                </c:pt>
                <c:pt idx="1980">
                  <c:v>6.3720333333333334</c:v>
                </c:pt>
                <c:pt idx="1981">
                  <c:v>6.3720333333333334</c:v>
                </c:pt>
                <c:pt idx="1982">
                  <c:v>6.3720333333333334</c:v>
                </c:pt>
                <c:pt idx="1983">
                  <c:v>6.3720333333333334</c:v>
                </c:pt>
                <c:pt idx="1984">
                  <c:v>5.9339166666666658</c:v>
                </c:pt>
                <c:pt idx="1985">
                  <c:v>5.9339166666666658</c:v>
                </c:pt>
                <c:pt idx="1986">
                  <c:v>6.3720333333333334</c:v>
                </c:pt>
                <c:pt idx="1987">
                  <c:v>6.3720333333333334</c:v>
                </c:pt>
                <c:pt idx="1988">
                  <c:v>6.5819833333333326</c:v>
                </c:pt>
                <c:pt idx="1989">
                  <c:v>6.5819833333333326</c:v>
                </c:pt>
                <c:pt idx="1990">
                  <c:v>7.2295333333333334</c:v>
                </c:pt>
                <c:pt idx="1991">
                  <c:v>6.5819833333333326</c:v>
                </c:pt>
                <c:pt idx="1992">
                  <c:v>7.8036499999999993</c:v>
                </c:pt>
                <c:pt idx="1993">
                  <c:v>6.5195166666666662</c:v>
                </c:pt>
                <c:pt idx="1994">
                  <c:v>6.5195166666666662</c:v>
                </c:pt>
                <c:pt idx="1995">
                  <c:v>6.5195166666666662</c:v>
                </c:pt>
                <c:pt idx="1996">
                  <c:v>6.2172999999999998</c:v>
                </c:pt>
                <c:pt idx="1997">
                  <c:v>6.5195166666666662</c:v>
                </c:pt>
                <c:pt idx="1998">
                  <c:v>6.5195166666666662</c:v>
                </c:pt>
                <c:pt idx="1999">
                  <c:v>6.5195166666666662</c:v>
                </c:pt>
                <c:pt idx="2000">
                  <c:v>7.6601499999999989</c:v>
                </c:pt>
                <c:pt idx="2001">
                  <c:v>7.6601499999999989</c:v>
                </c:pt>
                <c:pt idx="2002">
                  <c:v>7.6269000000000009</c:v>
                </c:pt>
                <c:pt idx="2003">
                  <c:v>7.6269000000000009</c:v>
                </c:pt>
                <c:pt idx="2004">
                  <c:v>7.6269000000000009</c:v>
                </c:pt>
                <c:pt idx="2005">
                  <c:v>6.9081500000000009</c:v>
                </c:pt>
                <c:pt idx="2006">
                  <c:v>7.6269000000000009</c:v>
                </c:pt>
                <c:pt idx="2007">
                  <c:v>7.6269000000000009</c:v>
                </c:pt>
                <c:pt idx="2008">
                  <c:v>7.6601499999999989</c:v>
                </c:pt>
                <c:pt idx="2009">
                  <c:v>7.8639166666666664</c:v>
                </c:pt>
                <c:pt idx="2010">
                  <c:v>7.6601499999999989</c:v>
                </c:pt>
                <c:pt idx="2011">
                  <c:v>7.6601499999999989</c:v>
                </c:pt>
                <c:pt idx="2012">
                  <c:v>7.6269000000000009</c:v>
                </c:pt>
                <c:pt idx="2013">
                  <c:v>7.8639166666666664</c:v>
                </c:pt>
                <c:pt idx="2014">
                  <c:v>8.625233333333334</c:v>
                </c:pt>
                <c:pt idx="2015">
                  <c:v>8.625233333333334</c:v>
                </c:pt>
                <c:pt idx="2016">
                  <c:v>7.8639166666666664</c:v>
                </c:pt>
                <c:pt idx="2017">
                  <c:v>7.8639166666666664</c:v>
                </c:pt>
                <c:pt idx="2018">
                  <c:v>7.4850499999999993</c:v>
                </c:pt>
                <c:pt idx="2019">
                  <c:v>7.4850499999999993</c:v>
                </c:pt>
                <c:pt idx="2020">
                  <c:v>7.8639166666666664</c:v>
                </c:pt>
                <c:pt idx="2021">
                  <c:v>7.8639166666666664</c:v>
                </c:pt>
                <c:pt idx="2022">
                  <c:v>8.723516666666665</c:v>
                </c:pt>
                <c:pt idx="2023">
                  <c:v>8.723516666666665</c:v>
                </c:pt>
                <c:pt idx="2024">
                  <c:v>7.8209833333333334</c:v>
                </c:pt>
                <c:pt idx="2025">
                  <c:v>8.723516666666665</c:v>
                </c:pt>
                <c:pt idx="2026">
                  <c:v>9.1739666666666668</c:v>
                </c:pt>
                <c:pt idx="2027">
                  <c:v>9.2460500000000003</c:v>
                </c:pt>
                <c:pt idx="2028">
                  <c:v>9.1739666666666668</c:v>
                </c:pt>
                <c:pt idx="2029">
                  <c:v>9.1739666666666668</c:v>
                </c:pt>
                <c:pt idx="2030">
                  <c:v>9.1739666666666668</c:v>
                </c:pt>
                <c:pt idx="2031">
                  <c:v>9.1739666666666668</c:v>
                </c:pt>
                <c:pt idx="2032">
                  <c:v>9.4699833333333334</c:v>
                </c:pt>
                <c:pt idx="2033">
                  <c:v>9.4699833333333334</c:v>
                </c:pt>
                <c:pt idx="2034">
                  <c:v>9.6199000000000012</c:v>
                </c:pt>
                <c:pt idx="2035">
                  <c:v>9.6199000000000012</c:v>
                </c:pt>
                <c:pt idx="2036">
                  <c:v>9.6199000000000012</c:v>
                </c:pt>
                <c:pt idx="2037">
                  <c:v>10.267933333333334</c:v>
                </c:pt>
                <c:pt idx="2038">
                  <c:v>9.6199000000000012</c:v>
                </c:pt>
                <c:pt idx="2039">
                  <c:v>10.267933333333334</c:v>
                </c:pt>
                <c:pt idx="2040">
                  <c:v>10.379166666666666</c:v>
                </c:pt>
                <c:pt idx="2041">
                  <c:v>10.490500000000001</c:v>
                </c:pt>
                <c:pt idx="2042">
                  <c:v>11.318433333333333</c:v>
                </c:pt>
                <c:pt idx="2043">
                  <c:v>11.318433333333333</c:v>
                </c:pt>
                <c:pt idx="2044">
                  <c:v>11.318433333333333</c:v>
                </c:pt>
                <c:pt idx="2045">
                  <c:v>11.318433333333333</c:v>
                </c:pt>
                <c:pt idx="2046">
                  <c:v>11.405683333333334</c:v>
                </c:pt>
                <c:pt idx="2047">
                  <c:v>11.405683333333334</c:v>
                </c:pt>
                <c:pt idx="2048">
                  <c:v>11.696</c:v>
                </c:pt>
                <c:pt idx="2049">
                  <c:v>11.405683333333334</c:v>
                </c:pt>
                <c:pt idx="2050">
                  <c:v>11.405683333333334</c:v>
                </c:pt>
                <c:pt idx="2051">
                  <c:v>10.916633333333332</c:v>
                </c:pt>
                <c:pt idx="2052">
                  <c:v>10.916633333333332</c:v>
                </c:pt>
                <c:pt idx="2053">
                  <c:v>10.916633333333332</c:v>
                </c:pt>
                <c:pt idx="2054">
                  <c:v>10.916633333333332</c:v>
                </c:pt>
                <c:pt idx="2055">
                  <c:v>10.667633333333333</c:v>
                </c:pt>
                <c:pt idx="2056">
                  <c:v>10.667633333333333</c:v>
                </c:pt>
                <c:pt idx="2057">
                  <c:v>10.667633333333333</c:v>
                </c:pt>
                <c:pt idx="2058">
                  <c:v>10.667633333333333</c:v>
                </c:pt>
                <c:pt idx="2059">
                  <c:v>10.667633333333333</c:v>
                </c:pt>
                <c:pt idx="2060">
                  <c:v>11.405683333333334</c:v>
                </c:pt>
                <c:pt idx="2061">
                  <c:v>11.926983333333332</c:v>
                </c:pt>
                <c:pt idx="2062">
                  <c:v>13.3317</c:v>
                </c:pt>
                <c:pt idx="2063">
                  <c:v>12.139749999999999</c:v>
                </c:pt>
                <c:pt idx="2064">
                  <c:v>13.3317</c:v>
                </c:pt>
                <c:pt idx="2065">
                  <c:v>13.336666666666668</c:v>
                </c:pt>
                <c:pt idx="2066">
                  <c:v>13.3856</c:v>
                </c:pt>
                <c:pt idx="2067">
                  <c:v>13.736099999999999</c:v>
                </c:pt>
                <c:pt idx="2068">
                  <c:v>13.736099999999999</c:v>
                </c:pt>
                <c:pt idx="2069">
                  <c:v>13.8193</c:v>
                </c:pt>
                <c:pt idx="2070">
                  <c:v>14.698133333333335</c:v>
                </c:pt>
                <c:pt idx="2071">
                  <c:v>16.123833333333334</c:v>
                </c:pt>
                <c:pt idx="2072">
                  <c:v>16.123833333333334</c:v>
                </c:pt>
                <c:pt idx="2073">
                  <c:v>16.123833333333334</c:v>
                </c:pt>
                <c:pt idx="2074">
                  <c:v>16.123833333333334</c:v>
                </c:pt>
                <c:pt idx="2075">
                  <c:v>16.123833333333334</c:v>
                </c:pt>
                <c:pt idx="2076">
                  <c:v>15.185033333333335</c:v>
                </c:pt>
                <c:pt idx="2077">
                  <c:v>15.185033333333335</c:v>
                </c:pt>
                <c:pt idx="2078">
                  <c:v>15.185033333333335</c:v>
                </c:pt>
                <c:pt idx="2079">
                  <c:v>14.698133333333335</c:v>
                </c:pt>
                <c:pt idx="2080">
                  <c:v>15.185033333333335</c:v>
                </c:pt>
                <c:pt idx="2081">
                  <c:v>16.044449999999998</c:v>
                </c:pt>
                <c:pt idx="2082">
                  <c:v>16.044449999999998</c:v>
                </c:pt>
                <c:pt idx="2083">
                  <c:v>18.35553333333333</c:v>
                </c:pt>
                <c:pt idx="2084">
                  <c:v>16.044449999999998</c:v>
                </c:pt>
                <c:pt idx="2085">
                  <c:v>15.185033333333335</c:v>
                </c:pt>
                <c:pt idx="2086">
                  <c:v>15.185033333333335</c:v>
                </c:pt>
                <c:pt idx="2087">
                  <c:v>14.878616666666668</c:v>
                </c:pt>
                <c:pt idx="2088">
                  <c:v>15.185033333333335</c:v>
                </c:pt>
                <c:pt idx="2089">
                  <c:v>16.044449999999998</c:v>
                </c:pt>
                <c:pt idx="2090">
                  <c:v>16.083883333333336</c:v>
                </c:pt>
                <c:pt idx="2091">
                  <c:v>18.35553333333333</c:v>
                </c:pt>
                <c:pt idx="2092">
                  <c:v>18.660900000000002</c:v>
                </c:pt>
                <c:pt idx="2093">
                  <c:v>18.660900000000002</c:v>
                </c:pt>
                <c:pt idx="2094">
                  <c:v>18.969849999999997</c:v>
                </c:pt>
                <c:pt idx="2095">
                  <c:v>18.969849999999997</c:v>
                </c:pt>
                <c:pt idx="2096">
                  <c:v>18.969849999999997</c:v>
                </c:pt>
                <c:pt idx="2097">
                  <c:v>18.969849999999997</c:v>
                </c:pt>
                <c:pt idx="2098">
                  <c:v>20.230316666666667</c:v>
                </c:pt>
                <c:pt idx="2099">
                  <c:v>21.179649999999999</c:v>
                </c:pt>
                <c:pt idx="2100">
                  <c:v>27.281916666666671</c:v>
                </c:pt>
                <c:pt idx="2101">
                  <c:v>27.281916666666671</c:v>
                </c:pt>
                <c:pt idx="2102">
                  <c:v>27.281916666666671</c:v>
                </c:pt>
                <c:pt idx="2103">
                  <c:v>27.698416666666663</c:v>
                </c:pt>
                <c:pt idx="2104">
                  <c:v>27.281916666666671</c:v>
                </c:pt>
                <c:pt idx="2105">
                  <c:v>27.281916666666671</c:v>
                </c:pt>
                <c:pt idx="2106">
                  <c:v>24.611483333333332</c:v>
                </c:pt>
                <c:pt idx="2107">
                  <c:v>24.611483333333332</c:v>
                </c:pt>
                <c:pt idx="2108">
                  <c:v>26.14671666666667</c:v>
                </c:pt>
                <c:pt idx="2109">
                  <c:v>27.281916666666671</c:v>
                </c:pt>
                <c:pt idx="2110">
                  <c:v>26.14671666666667</c:v>
                </c:pt>
                <c:pt idx="2111">
                  <c:v>24.611483333333332</c:v>
                </c:pt>
                <c:pt idx="2112">
                  <c:v>24.611483333333332</c:v>
                </c:pt>
                <c:pt idx="2113">
                  <c:v>24.611483333333332</c:v>
                </c:pt>
                <c:pt idx="2114">
                  <c:v>24.611483333333332</c:v>
                </c:pt>
                <c:pt idx="2115">
                  <c:v>22.874649999999999</c:v>
                </c:pt>
                <c:pt idx="2116">
                  <c:v>22.874649999999999</c:v>
                </c:pt>
                <c:pt idx="2117">
                  <c:v>26.14671666666667</c:v>
                </c:pt>
                <c:pt idx="2118">
                  <c:v>26.14671666666667</c:v>
                </c:pt>
                <c:pt idx="2119">
                  <c:v>26.14671666666667</c:v>
                </c:pt>
                <c:pt idx="2120">
                  <c:v>27.282016666666667</c:v>
                </c:pt>
                <c:pt idx="2121">
                  <c:v>30.165399999999998</c:v>
                </c:pt>
                <c:pt idx="2122">
                  <c:v>32.652533333333331</c:v>
                </c:pt>
                <c:pt idx="2123">
                  <c:v>33.250083333333336</c:v>
                </c:pt>
                <c:pt idx="2124">
                  <c:v>33.250083333333336</c:v>
                </c:pt>
                <c:pt idx="2125">
                  <c:v>33.250083333333336</c:v>
                </c:pt>
                <c:pt idx="2126">
                  <c:v>34.342849999999999</c:v>
                </c:pt>
                <c:pt idx="2127">
                  <c:v>36.689250000000001</c:v>
                </c:pt>
                <c:pt idx="2128">
                  <c:v>36.689250000000001</c:v>
                </c:pt>
                <c:pt idx="2129">
                  <c:v>37.610166666666672</c:v>
                </c:pt>
                <c:pt idx="2130">
                  <c:v>37.610166666666672</c:v>
                </c:pt>
                <c:pt idx="2131">
                  <c:v>34.342849999999999</c:v>
                </c:pt>
                <c:pt idx="2132">
                  <c:v>32.730083333333333</c:v>
                </c:pt>
                <c:pt idx="2133">
                  <c:v>32.730083333333333</c:v>
                </c:pt>
                <c:pt idx="2134">
                  <c:v>34.342849999999999</c:v>
                </c:pt>
                <c:pt idx="2135">
                  <c:v>34.342849999999999</c:v>
                </c:pt>
                <c:pt idx="2136">
                  <c:v>34.342849999999999</c:v>
                </c:pt>
                <c:pt idx="2137">
                  <c:v>34.342849999999999</c:v>
                </c:pt>
                <c:pt idx="2138">
                  <c:v>34.342849999999999</c:v>
                </c:pt>
                <c:pt idx="2139">
                  <c:v>39.086016666666666</c:v>
                </c:pt>
                <c:pt idx="2140">
                  <c:v>39.086016666666666</c:v>
                </c:pt>
                <c:pt idx="2141">
                  <c:v>39.779133333333334</c:v>
                </c:pt>
                <c:pt idx="2142">
                  <c:v>43.799699999999994</c:v>
                </c:pt>
                <c:pt idx="2143">
                  <c:v>43.799699999999994</c:v>
                </c:pt>
                <c:pt idx="2144">
                  <c:v>39.779133333333334</c:v>
                </c:pt>
                <c:pt idx="2145">
                  <c:v>39.779133333333334</c:v>
                </c:pt>
                <c:pt idx="2146">
                  <c:v>39.779133333333334</c:v>
                </c:pt>
                <c:pt idx="2147">
                  <c:v>39.779133333333334</c:v>
                </c:pt>
                <c:pt idx="2148">
                  <c:v>38.122666666666667</c:v>
                </c:pt>
                <c:pt idx="2149">
                  <c:v>38.024333333333331</c:v>
                </c:pt>
                <c:pt idx="2150">
                  <c:v>36.458399999999997</c:v>
                </c:pt>
                <c:pt idx="2151">
                  <c:v>35.633466666666664</c:v>
                </c:pt>
                <c:pt idx="2152">
                  <c:v>36.458399999999997</c:v>
                </c:pt>
                <c:pt idx="2153">
                  <c:v>36.458399999999997</c:v>
                </c:pt>
                <c:pt idx="2154">
                  <c:v>35.633466666666664</c:v>
                </c:pt>
                <c:pt idx="2155">
                  <c:v>33.896549999999998</c:v>
                </c:pt>
                <c:pt idx="2156">
                  <c:v>33.896549999999998</c:v>
                </c:pt>
                <c:pt idx="2157">
                  <c:v>33.896549999999998</c:v>
                </c:pt>
                <c:pt idx="2158">
                  <c:v>33.896549999999998</c:v>
                </c:pt>
                <c:pt idx="2159">
                  <c:v>35.633466666666664</c:v>
                </c:pt>
                <c:pt idx="2160">
                  <c:v>34.386800000000001</c:v>
                </c:pt>
                <c:pt idx="2161">
                  <c:v>34.386800000000001</c:v>
                </c:pt>
                <c:pt idx="2162">
                  <c:v>35.422516666666667</c:v>
                </c:pt>
                <c:pt idx="2163">
                  <c:v>34.386800000000001</c:v>
                </c:pt>
                <c:pt idx="2164">
                  <c:v>34.386800000000001</c:v>
                </c:pt>
                <c:pt idx="2165">
                  <c:v>34.386800000000001</c:v>
                </c:pt>
                <c:pt idx="2166">
                  <c:v>35.422516666666667</c:v>
                </c:pt>
                <c:pt idx="2167">
                  <c:v>34.386800000000001</c:v>
                </c:pt>
                <c:pt idx="2168">
                  <c:v>33.460099999999997</c:v>
                </c:pt>
                <c:pt idx="2169">
                  <c:v>33.460099999999997</c:v>
                </c:pt>
                <c:pt idx="2170">
                  <c:v>33.460099999999997</c:v>
                </c:pt>
                <c:pt idx="2171">
                  <c:v>30.525433333333336</c:v>
                </c:pt>
                <c:pt idx="2172">
                  <c:v>30.525433333333336</c:v>
                </c:pt>
                <c:pt idx="2173">
                  <c:v>30.525433333333336</c:v>
                </c:pt>
                <c:pt idx="2174">
                  <c:v>27.927700000000002</c:v>
                </c:pt>
                <c:pt idx="2175">
                  <c:v>27.927700000000002</c:v>
                </c:pt>
                <c:pt idx="2176">
                  <c:v>27.865150000000003</c:v>
                </c:pt>
                <c:pt idx="2177">
                  <c:v>25.292433333333335</c:v>
                </c:pt>
                <c:pt idx="2178">
                  <c:v>27.865150000000003</c:v>
                </c:pt>
                <c:pt idx="2179">
                  <c:v>25.292433333333335</c:v>
                </c:pt>
                <c:pt idx="2180">
                  <c:v>25.292433333333335</c:v>
                </c:pt>
                <c:pt idx="2181">
                  <c:v>25.292433333333335</c:v>
                </c:pt>
                <c:pt idx="2182">
                  <c:v>25.292433333333335</c:v>
                </c:pt>
                <c:pt idx="2183">
                  <c:v>24.293283333333328</c:v>
                </c:pt>
                <c:pt idx="2184">
                  <c:v>24.293283333333328</c:v>
                </c:pt>
                <c:pt idx="2185">
                  <c:v>24.293283333333328</c:v>
                </c:pt>
                <c:pt idx="2186">
                  <c:v>33.821833333333338</c:v>
                </c:pt>
                <c:pt idx="2187">
                  <c:v>24.293283333333328</c:v>
                </c:pt>
                <c:pt idx="2188">
                  <c:v>23.805183333333332</c:v>
                </c:pt>
                <c:pt idx="2189">
                  <c:v>23.805183333333332</c:v>
                </c:pt>
                <c:pt idx="2190">
                  <c:v>23.805183333333332</c:v>
                </c:pt>
                <c:pt idx="2191">
                  <c:v>26.304916666666667</c:v>
                </c:pt>
                <c:pt idx="2192">
                  <c:v>26.304916666666667</c:v>
                </c:pt>
                <c:pt idx="2193">
                  <c:v>26.304916666666667</c:v>
                </c:pt>
                <c:pt idx="2194">
                  <c:v>29.902066666666666</c:v>
                </c:pt>
                <c:pt idx="2195">
                  <c:v>26.304916666666667</c:v>
                </c:pt>
                <c:pt idx="2196">
                  <c:v>26.304916666666667</c:v>
                </c:pt>
                <c:pt idx="2197">
                  <c:v>26.304916666666667</c:v>
                </c:pt>
                <c:pt idx="2198">
                  <c:v>28.586549999999999</c:v>
                </c:pt>
                <c:pt idx="2199">
                  <c:v>28.623200000000001</c:v>
                </c:pt>
                <c:pt idx="2200">
                  <c:v>28.623200000000001</c:v>
                </c:pt>
                <c:pt idx="2201">
                  <c:v>28.586549999999999</c:v>
                </c:pt>
                <c:pt idx="2202">
                  <c:v>28.623200000000001</c:v>
                </c:pt>
                <c:pt idx="2203">
                  <c:v>28.76018333333333</c:v>
                </c:pt>
                <c:pt idx="2204">
                  <c:v>28.76018333333333</c:v>
                </c:pt>
                <c:pt idx="2205">
                  <c:v>28.623200000000001</c:v>
                </c:pt>
                <c:pt idx="2206">
                  <c:v>28.623200000000001</c:v>
                </c:pt>
                <c:pt idx="2207">
                  <c:v>28.623200000000001</c:v>
                </c:pt>
                <c:pt idx="2208">
                  <c:v>28.623200000000001</c:v>
                </c:pt>
                <c:pt idx="2209">
                  <c:v>28.586549999999999</c:v>
                </c:pt>
                <c:pt idx="2210">
                  <c:v>28.586549999999999</c:v>
                </c:pt>
                <c:pt idx="2211">
                  <c:v>24.748416666666667</c:v>
                </c:pt>
                <c:pt idx="2212">
                  <c:v>25.220166666666668</c:v>
                </c:pt>
                <c:pt idx="2213">
                  <c:v>24.748416666666667</c:v>
                </c:pt>
                <c:pt idx="2214">
                  <c:v>22.330433333333335</c:v>
                </c:pt>
                <c:pt idx="2215">
                  <c:v>22.330433333333335</c:v>
                </c:pt>
                <c:pt idx="2216">
                  <c:v>22.330433333333335</c:v>
                </c:pt>
                <c:pt idx="2217">
                  <c:v>22.330433333333335</c:v>
                </c:pt>
                <c:pt idx="2218">
                  <c:v>22.330433333333335</c:v>
                </c:pt>
                <c:pt idx="2219">
                  <c:v>22.330433333333335</c:v>
                </c:pt>
                <c:pt idx="2220">
                  <c:v>22.889366666666668</c:v>
                </c:pt>
                <c:pt idx="2221">
                  <c:v>25.220166666666668</c:v>
                </c:pt>
                <c:pt idx="2222">
                  <c:v>28.815999999999995</c:v>
                </c:pt>
                <c:pt idx="2223">
                  <c:v>28.815999999999995</c:v>
                </c:pt>
                <c:pt idx="2224">
                  <c:v>28.815999999999995</c:v>
                </c:pt>
                <c:pt idx="2225">
                  <c:v>28.815999999999995</c:v>
                </c:pt>
                <c:pt idx="2226">
                  <c:v>29.326216666666667</c:v>
                </c:pt>
                <c:pt idx="2227">
                  <c:v>33.4313</c:v>
                </c:pt>
                <c:pt idx="2228">
                  <c:v>33.4313</c:v>
                </c:pt>
                <c:pt idx="2229">
                  <c:v>33.4313</c:v>
                </c:pt>
                <c:pt idx="2230">
                  <c:v>30.117883333333339</c:v>
                </c:pt>
                <c:pt idx="2231">
                  <c:v>30.117883333333339</c:v>
                </c:pt>
                <c:pt idx="2232">
                  <c:v>29.326216666666667</c:v>
                </c:pt>
                <c:pt idx="2233">
                  <c:v>29.161900000000003</c:v>
                </c:pt>
                <c:pt idx="2234">
                  <c:v>29.326216666666667</c:v>
                </c:pt>
                <c:pt idx="2235">
                  <c:v>29.326216666666667</c:v>
                </c:pt>
                <c:pt idx="2236">
                  <c:v>29.326216666666667</c:v>
                </c:pt>
                <c:pt idx="2237">
                  <c:v>29.326216666666667</c:v>
                </c:pt>
                <c:pt idx="2238">
                  <c:v>29.326216666666667</c:v>
                </c:pt>
                <c:pt idx="2239">
                  <c:v>29.326216666666667</c:v>
                </c:pt>
                <c:pt idx="2240">
                  <c:v>30.117883333333339</c:v>
                </c:pt>
                <c:pt idx="2241">
                  <c:v>30.117883333333339</c:v>
                </c:pt>
                <c:pt idx="2242">
                  <c:v>30.117883333333339</c:v>
                </c:pt>
                <c:pt idx="2243">
                  <c:v>30.117883333333339</c:v>
                </c:pt>
                <c:pt idx="2244">
                  <c:v>30.510033333333336</c:v>
                </c:pt>
                <c:pt idx="2245">
                  <c:v>30.510033333333336</c:v>
                </c:pt>
                <c:pt idx="2246">
                  <c:v>30.510033333333336</c:v>
                </c:pt>
                <c:pt idx="2247">
                  <c:v>31.90038333333333</c:v>
                </c:pt>
                <c:pt idx="2248">
                  <c:v>31.90038333333333</c:v>
                </c:pt>
                <c:pt idx="2249">
                  <c:v>31.90038333333333</c:v>
                </c:pt>
                <c:pt idx="2250">
                  <c:v>31.90038333333333</c:v>
                </c:pt>
                <c:pt idx="2251">
                  <c:v>31.90038333333333</c:v>
                </c:pt>
                <c:pt idx="2252">
                  <c:v>25.356533333333335</c:v>
                </c:pt>
                <c:pt idx="2253">
                  <c:v>25.356533333333335</c:v>
                </c:pt>
                <c:pt idx="2254">
                  <c:v>32.765616666666659</c:v>
                </c:pt>
                <c:pt idx="2255">
                  <c:v>23.147833333333331</c:v>
                </c:pt>
                <c:pt idx="2256">
                  <c:v>31.017033333333334</c:v>
                </c:pt>
                <c:pt idx="2257">
                  <c:v>29.697800000000004</c:v>
                </c:pt>
                <c:pt idx="2258">
                  <c:v>31.017033333333334</c:v>
                </c:pt>
                <c:pt idx="2259">
                  <c:v>29.697800000000004</c:v>
                </c:pt>
                <c:pt idx="2260">
                  <c:v>31.017033333333334</c:v>
                </c:pt>
                <c:pt idx="2261">
                  <c:v>31.017033333333334</c:v>
                </c:pt>
                <c:pt idx="2262">
                  <c:v>29.697800000000004</c:v>
                </c:pt>
                <c:pt idx="2263">
                  <c:v>29.697800000000004</c:v>
                </c:pt>
                <c:pt idx="2264">
                  <c:v>29.697800000000004</c:v>
                </c:pt>
                <c:pt idx="2265">
                  <c:v>29.697800000000004</c:v>
                </c:pt>
                <c:pt idx="2266">
                  <c:v>31.017033333333334</c:v>
                </c:pt>
                <c:pt idx="2267">
                  <c:v>37.289166666666674</c:v>
                </c:pt>
                <c:pt idx="2268">
                  <c:v>37.289166666666674</c:v>
                </c:pt>
                <c:pt idx="2269">
                  <c:v>32.5595</c:v>
                </c:pt>
                <c:pt idx="2270">
                  <c:v>32.5595</c:v>
                </c:pt>
                <c:pt idx="2271">
                  <c:v>38.710550000000005</c:v>
                </c:pt>
                <c:pt idx="2272">
                  <c:v>39.728316666666665</c:v>
                </c:pt>
                <c:pt idx="2273">
                  <c:v>40.970816666666671</c:v>
                </c:pt>
                <c:pt idx="2274">
                  <c:v>41.878166666666658</c:v>
                </c:pt>
                <c:pt idx="2275">
                  <c:v>41.548633333333335</c:v>
                </c:pt>
                <c:pt idx="2276">
                  <c:v>41.548633333333335</c:v>
                </c:pt>
                <c:pt idx="2277">
                  <c:v>41.548633333333335</c:v>
                </c:pt>
                <c:pt idx="2278">
                  <c:v>42.042766666666672</c:v>
                </c:pt>
                <c:pt idx="2279">
                  <c:v>42.042766666666672</c:v>
                </c:pt>
                <c:pt idx="2280">
                  <c:v>42.502449999999996</c:v>
                </c:pt>
                <c:pt idx="2281">
                  <c:v>41.548633333333335</c:v>
                </c:pt>
                <c:pt idx="2282">
                  <c:v>42.502449999999996</c:v>
                </c:pt>
                <c:pt idx="2283">
                  <c:v>42.502449999999996</c:v>
                </c:pt>
                <c:pt idx="2284">
                  <c:v>42.986466666666665</c:v>
                </c:pt>
                <c:pt idx="2285">
                  <c:v>43.223300000000002</c:v>
                </c:pt>
                <c:pt idx="2286">
                  <c:v>42.986466666666665</c:v>
                </c:pt>
                <c:pt idx="2287">
                  <c:v>42.502449999999996</c:v>
                </c:pt>
                <c:pt idx="2288">
                  <c:v>42.502449999999996</c:v>
                </c:pt>
                <c:pt idx="2289">
                  <c:v>42.502449999999996</c:v>
                </c:pt>
                <c:pt idx="2290">
                  <c:v>42.502449999999996</c:v>
                </c:pt>
                <c:pt idx="2291">
                  <c:v>42.502449999999996</c:v>
                </c:pt>
                <c:pt idx="2292">
                  <c:v>42.502449999999996</c:v>
                </c:pt>
                <c:pt idx="2293">
                  <c:v>35.677016666666667</c:v>
                </c:pt>
                <c:pt idx="2294">
                  <c:v>33.704733333333337</c:v>
                </c:pt>
                <c:pt idx="2295">
                  <c:v>33.704733333333337</c:v>
                </c:pt>
                <c:pt idx="2296">
                  <c:v>33.704733333333337</c:v>
                </c:pt>
                <c:pt idx="2297">
                  <c:v>33.560600000000001</c:v>
                </c:pt>
                <c:pt idx="2298">
                  <c:v>33.560600000000001</c:v>
                </c:pt>
                <c:pt idx="2299">
                  <c:v>33.560600000000001</c:v>
                </c:pt>
                <c:pt idx="2300">
                  <c:v>33.560600000000001</c:v>
                </c:pt>
                <c:pt idx="2301">
                  <c:v>33.704733333333337</c:v>
                </c:pt>
                <c:pt idx="2302">
                  <c:v>33.704733333333337</c:v>
                </c:pt>
                <c:pt idx="2303">
                  <c:v>33.704733333333337</c:v>
                </c:pt>
                <c:pt idx="2304">
                  <c:v>33.704733333333337</c:v>
                </c:pt>
                <c:pt idx="2305">
                  <c:v>33.704733333333337</c:v>
                </c:pt>
                <c:pt idx="2306">
                  <c:v>38.700766666666667</c:v>
                </c:pt>
                <c:pt idx="2307">
                  <c:v>38.700766666666667</c:v>
                </c:pt>
                <c:pt idx="2308">
                  <c:v>38.870066666666666</c:v>
                </c:pt>
                <c:pt idx="2309">
                  <c:v>38.940350000000002</c:v>
                </c:pt>
                <c:pt idx="2310">
                  <c:v>38.870066666666666</c:v>
                </c:pt>
                <c:pt idx="2311">
                  <c:v>38.940350000000002</c:v>
                </c:pt>
                <c:pt idx="2312">
                  <c:v>38.940350000000002</c:v>
                </c:pt>
                <c:pt idx="2313">
                  <c:v>38.870066666666666</c:v>
                </c:pt>
                <c:pt idx="2314">
                  <c:v>38.870066666666666</c:v>
                </c:pt>
                <c:pt idx="2315">
                  <c:v>38.700766666666667</c:v>
                </c:pt>
                <c:pt idx="2316">
                  <c:v>38.700766666666667</c:v>
                </c:pt>
                <c:pt idx="2317">
                  <c:v>38.700766666666667</c:v>
                </c:pt>
                <c:pt idx="2318">
                  <c:v>38.700766666666667</c:v>
                </c:pt>
                <c:pt idx="2319">
                  <c:v>38.700766666666667</c:v>
                </c:pt>
                <c:pt idx="2320">
                  <c:v>38.700766666666667</c:v>
                </c:pt>
                <c:pt idx="2321">
                  <c:v>41.342683333333333</c:v>
                </c:pt>
                <c:pt idx="2322">
                  <c:v>41.342683333333333</c:v>
                </c:pt>
                <c:pt idx="2323">
                  <c:v>38.563250000000004</c:v>
                </c:pt>
                <c:pt idx="2324">
                  <c:v>37.206266666666664</c:v>
                </c:pt>
                <c:pt idx="2325">
                  <c:v>38.563250000000004</c:v>
                </c:pt>
                <c:pt idx="2326">
                  <c:v>37.206266666666664</c:v>
                </c:pt>
                <c:pt idx="2327">
                  <c:v>37.206266666666664</c:v>
                </c:pt>
                <c:pt idx="2328">
                  <c:v>37.206266666666664</c:v>
                </c:pt>
                <c:pt idx="2329">
                  <c:v>37.206266666666664</c:v>
                </c:pt>
                <c:pt idx="2330">
                  <c:v>38.563250000000004</c:v>
                </c:pt>
                <c:pt idx="2331">
                  <c:v>38.563250000000004</c:v>
                </c:pt>
                <c:pt idx="2332">
                  <c:v>37.206266666666664</c:v>
                </c:pt>
                <c:pt idx="2333">
                  <c:v>37.206266666666664</c:v>
                </c:pt>
                <c:pt idx="2334">
                  <c:v>37.206266666666664</c:v>
                </c:pt>
                <c:pt idx="2335">
                  <c:v>37.206266666666664</c:v>
                </c:pt>
                <c:pt idx="2336">
                  <c:v>37.206266666666664</c:v>
                </c:pt>
                <c:pt idx="2337">
                  <c:v>37.206266666666664</c:v>
                </c:pt>
                <c:pt idx="2338">
                  <c:v>37.179366666666667</c:v>
                </c:pt>
                <c:pt idx="2339">
                  <c:v>37.179366666666667</c:v>
                </c:pt>
                <c:pt idx="2340">
                  <c:v>37.179366666666667</c:v>
                </c:pt>
                <c:pt idx="2341">
                  <c:v>37.438083333333331</c:v>
                </c:pt>
                <c:pt idx="2342">
                  <c:v>37.438083333333331</c:v>
                </c:pt>
                <c:pt idx="2343">
                  <c:v>37.438083333333331</c:v>
                </c:pt>
                <c:pt idx="2344">
                  <c:v>37.438083333333331</c:v>
                </c:pt>
                <c:pt idx="2345">
                  <c:v>37.438083333333331</c:v>
                </c:pt>
                <c:pt idx="2346">
                  <c:v>35.98243333333334</c:v>
                </c:pt>
                <c:pt idx="2347">
                  <c:v>35.98243333333334</c:v>
                </c:pt>
                <c:pt idx="2348">
                  <c:v>35.98243333333334</c:v>
                </c:pt>
                <c:pt idx="2349">
                  <c:v>35.98243333333334</c:v>
                </c:pt>
                <c:pt idx="2350">
                  <c:v>35.98243333333334</c:v>
                </c:pt>
                <c:pt idx="2351">
                  <c:v>34.380599999999994</c:v>
                </c:pt>
                <c:pt idx="2352">
                  <c:v>34.380599999999994</c:v>
                </c:pt>
                <c:pt idx="2353">
                  <c:v>38.391599999999997</c:v>
                </c:pt>
                <c:pt idx="2354">
                  <c:v>43.334483333333331</c:v>
                </c:pt>
                <c:pt idx="2355">
                  <c:v>43.334483333333331</c:v>
                </c:pt>
                <c:pt idx="2356">
                  <c:v>43.334483333333331</c:v>
                </c:pt>
                <c:pt idx="2357">
                  <c:v>43.334483333333331</c:v>
                </c:pt>
                <c:pt idx="2358">
                  <c:v>46.472349999999999</c:v>
                </c:pt>
                <c:pt idx="2359">
                  <c:v>43.334483333333331</c:v>
                </c:pt>
                <c:pt idx="2360">
                  <c:v>43.334483333333331</c:v>
                </c:pt>
                <c:pt idx="2361">
                  <c:v>43.334483333333331</c:v>
                </c:pt>
                <c:pt idx="2362">
                  <c:v>43.334483333333331</c:v>
                </c:pt>
                <c:pt idx="2363">
                  <c:v>43.334483333333331</c:v>
                </c:pt>
                <c:pt idx="2364">
                  <c:v>43.08936666666667</c:v>
                </c:pt>
                <c:pt idx="2365">
                  <c:v>43.08936666666667</c:v>
                </c:pt>
                <c:pt idx="2366">
                  <c:v>43.334483333333331</c:v>
                </c:pt>
                <c:pt idx="2367">
                  <c:v>46.031633333333339</c:v>
                </c:pt>
                <c:pt idx="2368">
                  <c:v>46.031633333333339</c:v>
                </c:pt>
                <c:pt idx="2369">
                  <c:v>46.031633333333339</c:v>
                </c:pt>
                <c:pt idx="2370">
                  <c:v>46.031633333333339</c:v>
                </c:pt>
                <c:pt idx="2371">
                  <c:v>43.08936666666667</c:v>
                </c:pt>
                <c:pt idx="2372">
                  <c:v>46.031633333333339</c:v>
                </c:pt>
                <c:pt idx="2373">
                  <c:v>46.031633333333339</c:v>
                </c:pt>
                <c:pt idx="2374">
                  <c:v>46.031633333333339</c:v>
                </c:pt>
                <c:pt idx="2375">
                  <c:v>42.166983333333334</c:v>
                </c:pt>
                <c:pt idx="2376">
                  <c:v>42.166983333333334</c:v>
                </c:pt>
                <c:pt idx="2377">
                  <c:v>46.336699999999993</c:v>
                </c:pt>
                <c:pt idx="2378">
                  <c:v>42.166983333333334</c:v>
                </c:pt>
                <c:pt idx="2379">
                  <c:v>46.336699999999993</c:v>
                </c:pt>
                <c:pt idx="2380">
                  <c:v>46.336699999999993</c:v>
                </c:pt>
                <c:pt idx="2381">
                  <c:v>41.979950000000002</c:v>
                </c:pt>
                <c:pt idx="2382">
                  <c:v>32.479233333333333</c:v>
                </c:pt>
                <c:pt idx="2383">
                  <c:v>32.479233333333333</c:v>
                </c:pt>
                <c:pt idx="2384">
                  <c:v>32.334116666666667</c:v>
                </c:pt>
                <c:pt idx="2385">
                  <c:v>32.334116666666667</c:v>
                </c:pt>
                <c:pt idx="2386">
                  <c:v>32.334116666666667</c:v>
                </c:pt>
                <c:pt idx="2387">
                  <c:v>32.334116666666667</c:v>
                </c:pt>
                <c:pt idx="2388">
                  <c:v>32.334116666666667</c:v>
                </c:pt>
                <c:pt idx="2389">
                  <c:v>41.979950000000002</c:v>
                </c:pt>
                <c:pt idx="2390">
                  <c:v>43.871966666666673</c:v>
                </c:pt>
                <c:pt idx="2391">
                  <c:v>43.871966666666673</c:v>
                </c:pt>
                <c:pt idx="2392">
                  <c:v>41.979950000000002</c:v>
                </c:pt>
                <c:pt idx="2393">
                  <c:v>42.445150000000005</c:v>
                </c:pt>
                <c:pt idx="2394">
                  <c:v>42.445150000000005</c:v>
                </c:pt>
                <c:pt idx="2395">
                  <c:v>42.445150000000005</c:v>
                </c:pt>
                <c:pt idx="2396">
                  <c:v>43.871966666666673</c:v>
                </c:pt>
                <c:pt idx="2397">
                  <c:v>43.871966666666673</c:v>
                </c:pt>
                <c:pt idx="2398">
                  <c:v>43.871966666666673</c:v>
                </c:pt>
                <c:pt idx="2399">
                  <c:v>44.662150000000004</c:v>
                </c:pt>
                <c:pt idx="2400">
                  <c:v>43.871966666666673</c:v>
                </c:pt>
                <c:pt idx="2401">
                  <c:v>42.445150000000005</c:v>
                </c:pt>
                <c:pt idx="2402">
                  <c:v>42.445150000000005</c:v>
                </c:pt>
                <c:pt idx="2403">
                  <c:v>42.445150000000005</c:v>
                </c:pt>
                <c:pt idx="2404">
                  <c:v>42.445150000000005</c:v>
                </c:pt>
                <c:pt idx="2405">
                  <c:v>40.398550000000007</c:v>
                </c:pt>
                <c:pt idx="2406">
                  <c:v>40.398550000000007</c:v>
                </c:pt>
                <c:pt idx="2407">
                  <c:v>40.398550000000007</c:v>
                </c:pt>
                <c:pt idx="2408">
                  <c:v>39.131083333333329</c:v>
                </c:pt>
                <c:pt idx="2409">
                  <c:v>39.060983333333333</c:v>
                </c:pt>
                <c:pt idx="2410">
                  <c:v>39.060983333333333</c:v>
                </c:pt>
                <c:pt idx="2411">
                  <c:v>38.898749999999993</c:v>
                </c:pt>
                <c:pt idx="2412">
                  <c:v>38.503299999999996</c:v>
                </c:pt>
                <c:pt idx="2413">
                  <c:v>37.60713333333333</c:v>
                </c:pt>
                <c:pt idx="2414">
                  <c:v>34.839016666666666</c:v>
                </c:pt>
                <c:pt idx="2415">
                  <c:v>34.839016666666666</c:v>
                </c:pt>
                <c:pt idx="2416">
                  <c:v>33.669200000000004</c:v>
                </c:pt>
                <c:pt idx="2417">
                  <c:v>33.669200000000004</c:v>
                </c:pt>
                <c:pt idx="2418">
                  <c:v>33.669200000000004</c:v>
                </c:pt>
                <c:pt idx="2419">
                  <c:v>31.331233333333337</c:v>
                </c:pt>
                <c:pt idx="2420">
                  <c:v>33.669200000000004</c:v>
                </c:pt>
                <c:pt idx="2421">
                  <c:v>34.839016666666666</c:v>
                </c:pt>
                <c:pt idx="2422">
                  <c:v>34.839016666666666</c:v>
                </c:pt>
                <c:pt idx="2423">
                  <c:v>34.839016666666666</c:v>
                </c:pt>
                <c:pt idx="2424">
                  <c:v>37.60713333333333</c:v>
                </c:pt>
                <c:pt idx="2425">
                  <c:v>40.009966666666664</c:v>
                </c:pt>
                <c:pt idx="2426">
                  <c:v>42.129333333333335</c:v>
                </c:pt>
                <c:pt idx="2427">
                  <c:v>42.129333333333335</c:v>
                </c:pt>
                <c:pt idx="2428">
                  <c:v>42.641033333333333</c:v>
                </c:pt>
                <c:pt idx="2429">
                  <c:v>42.641033333333333</c:v>
                </c:pt>
                <c:pt idx="2430">
                  <c:v>45.042883333333336</c:v>
                </c:pt>
                <c:pt idx="2431">
                  <c:v>45.042883333333336</c:v>
                </c:pt>
                <c:pt idx="2432">
                  <c:v>44.946983333333336</c:v>
                </c:pt>
                <c:pt idx="2433">
                  <c:v>42.641033333333333</c:v>
                </c:pt>
                <c:pt idx="2434">
                  <c:v>44.946983333333336</c:v>
                </c:pt>
                <c:pt idx="2435">
                  <c:v>44.946983333333336</c:v>
                </c:pt>
                <c:pt idx="2436">
                  <c:v>42.641033333333333</c:v>
                </c:pt>
                <c:pt idx="2437">
                  <c:v>42.641033333333333</c:v>
                </c:pt>
                <c:pt idx="2438">
                  <c:v>44.946983333333336</c:v>
                </c:pt>
                <c:pt idx="2439">
                  <c:v>44.946983333333336</c:v>
                </c:pt>
                <c:pt idx="2440">
                  <c:v>44.946983333333336</c:v>
                </c:pt>
                <c:pt idx="2441">
                  <c:v>44.946983333333336</c:v>
                </c:pt>
                <c:pt idx="2442">
                  <c:v>44.946983333333336</c:v>
                </c:pt>
                <c:pt idx="2443">
                  <c:v>41.747499999999995</c:v>
                </c:pt>
                <c:pt idx="2444">
                  <c:v>41.747499999999995</c:v>
                </c:pt>
                <c:pt idx="2445">
                  <c:v>36.202649999999991</c:v>
                </c:pt>
                <c:pt idx="2446">
                  <c:v>35.335883333333335</c:v>
                </c:pt>
                <c:pt idx="2447">
                  <c:v>35.949466666666666</c:v>
                </c:pt>
                <c:pt idx="2448">
                  <c:v>36.202649999999991</c:v>
                </c:pt>
                <c:pt idx="2449">
                  <c:v>35.949466666666666</c:v>
                </c:pt>
                <c:pt idx="2450">
                  <c:v>36.202649999999991</c:v>
                </c:pt>
                <c:pt idx="2451">
                  <c:v>36.202649999999991</c:v>
                </c:pt>
                <c:pt idx="2452">
                  <c:v>36.202649999999991</c:v>
                </c:pt>
                <c:pt idx="2453">
                  <c:v>35.949466666666666</c:v>
                </c:pt>
                <c:pt idx="2454">
                  <c:v>35.335883333333335</c:v>
                </c:pt>
                <c:pt idx="2455">
                  <c:v>35.335883333333335</c:v>
                </c:pt>
                <c:pt idx="2456">
                  <c:v>35.335883333333335</c:v>
                </c:pt>
                <c:pt idx="2457">
                  <c:v>35.335883333333335</c:v>
                </c:pt>
                <c:pt idx="2458">
                  <c:v>35.949466666666666</c:v>
                </c:pt>
                <c:pt idx="2459">
                  <c:v>40.14823333333333</c:v>
                </c:pt>
                <c:pt idx="2460">
                  <c:v>41.255249999999997</c:v>
                </c:pt>
                <c:pt idx="2461">
                  <c:v>45.429016666666669</c:v>
                </c:pt>
                <c:pt idx="2462">
                  <c:v>52.188250000000004</c:v>
                </c:pt>
                <c:pt idx="2463">
                  <c:v>45.429016666666669</c:v>
                </c:pt>
                <c:pt idx="2464">
                  <c:v>52.188250000000004</c:v>
                </c:pt>
                <c:pt idx="2465">
                  <c:v>52.681616666666656</c:v>
                </c:pt>
                <c:pt idx="2466">
                  <c:v>52.681616666666656</c:v>
                </c:pt>
                <c:pt idx="2467">
                  <c:v>52.681616666666656</c:v>
                </c:pt>
                <c:pt idx="2468">
                  <c:v>55.986766666666675</c:v>
                </c:pt>
                <c:pt idx="2469">
                  <c:v>56.083683333333326</c:v>
                </c:pt>
                <c:pt idx="2470">
                  <c:v>56.083683333333326</c:v>
                </c:pt>
                <c:pt idx="2471">
                  <c:v>56.083683333333326</c:v>
                </c:pt>
                <c:pt idx="2472">
                  <c:v>56.083683333333326</c:v>
                </c:pt>
                <c:pt idx="2473">
                  <c:v>56.083683333333326</c:v>
                </c:pt>
                <c:pt idx="2474">
                  <c:v>53.600966666666665</c:v>
                </c:pt>
                <c:pt idx="2475">
                  <c:v>50.793549999999996</c:v>
                </c:pt>
                <c:pt idx="2476">
                  <c:v>45.705633333333338</c:v>
                </c:pt>
                <c:pt idx="2477">
                  <c:v>45.705633333333338</c:v>
                </c:pt>
                <c:pt idx="2478">
                  <c:v>50.793549999999996</c:v>
                </c:pt>
                <c:pt idx="2479">
                  <c:v>45.705633333333338</c:v>
                </c:pt>
                <c:pt idx="2480">
                  <c:v>39.986033333333339</c:v>
                </c:pt>
                <c:pt idx="2481">
                  <c:v>39.986033333333339</c:v>
                </c:pt>
                <c:pt idx="2482">
                  <c:v>37.531183333333324</c:v>
                </c:pt>
                <c:pt idx="2483">
                  <c:v>37.531183333333324</c:v>
                </c:pt>
                <c:pt idx="2484">
                  <c:v>37.531183333333324</c:v>
                </c:pt>
                <c:pt idx="2485">
                  <c:v>35.699333333333335</c:v>
                </c:pt>
                <c:pt idx="2486">
                  <c:v>37.531183333333324</c:v>
                </c:pt>
                <c:pt idx="2487">
                  <c:v>39.130316666666666</c:v>
                </c:pt>
                <c:pt idx="2488">
                  <c:v>39.130316666666666</c:v>
                </c:pt>
                <c:pt idx="2489">
                  <c:v>39.130316666666666</c:v>
                </c:pt>
                <c:pt idx="2490">
                  <c:v>39.986033333333339</c:v>
                </c:pt>
                <c:pt idx="2491">
                  <c:v>39.986033333333339</c:v>
                </c:pt>
                <c:pt idx="2492">
                  <c:v>39.986033333333339</c:v>
                </c:pt>
                <c:pt idx="2493">
                  <c:v>39.986033333333339</c:v>
                </c:pt>
                <c:pt idx="2494">
                  <c:v>39.986033333333339</c:v>
                </c:pt>
                <c:pt idx="2495">
                  <c:v>39.130316666666666</c:v>
                </c:pt>
                <c:pt idx="2496">
                  <c:v>39.130316666666666</c:v>
                </c:pt>
                <c:pt idx="2497">
                  <c:v>39.130316666666666</c:v>
                </c:pt>
                <c:pt idx="2498">
                  <c:v>37.947483333333338</c:v>
                </c:pt>
                <c:pt idx="2499">
                  <c:v>37.107616666666665</c:v>
                </c:pt>
                <c:pt idx="2500">
                  <c:v>37.947483333333338</c:v>
                </c:pt>
                <c:pt idx="2501">
                  <c:v>37.947483333333338</c:v>
                </c:pt>
                <c:pt idx="2502">
                  <c:v>37.947483333333338</c:v>
                </c:pt>
                <c:pt idx="2503">
                  <c:v>40.42648333333333</c:v>
                </c:pt>
                <c:pt idx="2504">
                  <c:v>40.42648333333333</c:v>
                </c:pt>
                <c:pt idx="2505">
                  <c:v>37.947483333333338</c:v>
                </c:pt>
                <c:pt idx="2506">
                  <c:v>40.42648333333333</c:v>
                </c:pt>
                <c:pt idx="2507">
                  <c:v>37.947483333333338</c:v>
                </c:pt>
                <c:pt idx="2508">
                  <c:v>37.947483333333338</c:v>
                </c:pt>
                <c:pt idx="2509">
                  <c:v>42.001216666666664</c:v>
                </c:pt>
                <c:pt idx="2510">
                  <c:v>44.19166666666667</c:v>
                </c:pt>
                <c:pt idx="2511">
                  <c:v>43.035600000000002</c:v>
                </c:pt>
                <c:pt idx="2512">
                  <c:v>43.035600000000002</c:v>
                </c:pt>
                <c:pt idx="2513">
                  <c:v>43.035600000000002</c:v>
                </c:pt>
                <c:pt idx="2514">
                  <c:v>43.035600000000002</c:v>
                </c:pt>
                <c:pt idx="2515">
                  <c:v>43.035600000000002</c:v>
                </c:pt>
                <c:pt idx="2516">
                  <c:v>43.035600000000002</c:v>
                </c:pt>
                <c:pt idx="2517">
                  <c:v>43.035600000000002</c:v>
                </c:pt>
                <c:pt idx="2518">
                  <c:v>43.035600000000002</c:v>
                </c:pt>
                <c:pt idx="2519">
                  <c:v>44.19166666666667</c:v>
                </c:pt>
                <c:pt idx="2520">
                  <c:v>45.23908333333334</c:v>
                </c:pt>
                <c:pt idx="2521">
                  <c:v>47.561900000000009</c:v>
                </c:pt>
                <c:pt idx="2522">
                  <c:v>49.643883333333328</c:v>
                </c:pt>
                <c:pt idx="2523">
                  <c:v>49.643883333333328</c:v>
                </c:pt>
                <c:pt idx="2524">
                  <c:v>50.030633333333334</c:v>
                </c:pt>
                <c:pt idx="2525">
                  <c:v>49.643883333333328</c:v>
                </c:pt>
                <c:pt idx="2526">
                  <c:v>49.643883333333328</c:v>
                </c:pt>
                <c:pt idx="2527">
                  <c:v>58.688200000000002</c:v>
                </c:pt>
                <c:pt idx="2528">
                  <c:v>58.688200000000002</c:v>
                </c:pt>
                <c:pt idx="2529">
                  <c:v>58.688200000000002</c:v>
                </c:pt>
                <c:pt idx="2530">
                  <c:v>60.909300000000002</c:v>
                </c:pt>
                <c:pt idx="2531">
                  <c:v>60.909300000000002</c:v>
                </c:pt>
                <c:pt idx="2532">
                  <c:v>60.909300000000002</c:v>
                </c:pt>
                <c:pt idx="2533">
                  <c:v>64.59675</c:v>
                </c:pt>
                <c:pt idx="2534">
                  <c:v>60.909300000000002</c:v>
                </c:pt>
                <c:pt idx="2535">
                  <c:v>60.909300000000002</c:v>
                </c:pt>
                <c:pt idx="2536">
                  <c:v>55.038766666666668</c:v>
                </c:pt>
                <c:pt idx="2537">
                  <c:v>60.855950000000007</c:v>
                </c:pt>
                <c:pt idx="2538">
                  <c:v>55.038766666666668</c:v>
                </c:pt>
                <c:pt idx="2539">
                  <c:v>55.038766666666668</c:v>
                </c:pt>
                <c:pt idx="2540">
                  <c:v>55.038766666666668</c:v>
                </c:pt>
                <c:pt idx="2541">
                  <c:v>55.038766666666668</c:v>
                </c:pt>
                <c:pt idx="2542">
                  <c:v>50.862266666666663</c:v>
                </c:pt>
                <c:pt idx="2543">
                  <c:v>50.862266666666663</c:v>
                </c:pt>
                <c:pt idx="2544">
                  <c:v>45.371549999999999</c:v>
                </c:pt>
                <c:pt idx="2545">
                  <c:v>45.371549999999999</c:v>
                </c:pt>
                <c:pt idx="2546">
                  <c:v>44.709583333333335</c:v>
                </c:pt>
                <c:pt idx="2547">
                  <c:v>44.709583333333335</c:v>
                </c:pt>
                <c:pt idx="2548">
                  <c:v>44.709583333333335</c:v>
                </c:pt>
                <c:pt idx="2549">
                  <c:v>45.371549999999999</c:v>
                </c:pt>
                <c:pt idx="2550">
                  <c:v>45.371549999999999</c:v>
                </c:pt>
                <c:pt idx="2551">
                  <c:v>58.128416666666674</c:v>
                </c:pt>
                <c:pt idx="2552">
                  <c:v>50.853833333333327</c:v>
                </c:pt>
                <c:pt idx="2553">
                  <c:v>51.23341666666667</c:v>
                </c:pt>
                <c:pt idx="2554">
                  <c:v>51.23341666666667</c:v>
                </c:pt>
                <c:pt idx="2555">
                  <c:v>51.23341666666667</c:v>
                </c:pt>
                <c:pt idx="2556">
                  <c:v>51.23341666666667</c:v>
                </c:pt>
                <c:pt idx="2557">
                  <c:v>58.128416666666674</c:v>
                </c:pt>
                <c:pt idx="2558">
                  <c:v>65.384100000000004</c:v>
                </c:pt>
                <c:pt idx="2559">
                  <c:v>65.384100000000004</c:v>
                </c:pt>
                <c:pt idx="2560">
                  <c:v>65.384100000000004</c:v>
                </c:pt>
                <c:pt idx="2561">
                  <c:v>72.186166666666665</c:v>
                </c:pt>
                <c:pt idx="2562">
                  <c:v>72.186166666666665</c:v>
                </c:pt>
                <c:pt idx="2563">
                  <c:v>66.328549999999993</c:v>
                </c:pt>
                <c:pt idx="2564">
                  <c:v>65.384100000000004</c:v>
                </c:pt>
                <c:pt idx="2565">
                  <c:v>51.23341666666667</c:v>
                </c:pt>
                <c:pt idx="2566">
                  <c:v>50.853833333333327</c:v>
                </c:pt>
                <c:pt idx="2567">
                  <c:v>51.23341666666667</c:v>
                </c:pt>
                <c:pt idx="2568">
                  <c:v>66.275566666666663</c:v>
                </c:pt>
                <c:pt idx="2569">
                  <c:v>66.275566666666663</c:v>
                </c:pt>
                <c:pt idx="2570">
                  <c:v>66.275566666666663</c:v>
                </c:pt>
                <c:pt idx="2571">
                  <c:v>66.275566666666663</c:v>
                </c:pt>
                <c:pt idx="2572">
                  <c:v>66.275566666666663</c:v>
                </c:pt>
                <c:pt idx="2573">
                  <c:v>65.590516666666673</c:v>
                </c:pt>
                <c:pt idx="2574">
                  <c:v>66.275566666666663</c:v>
                </c:pt>
                <c:pt idx="2575">
                  <c:v>65.590516666666673</c:v>
                </c:pt>
                <c:pt idx="2576">
                  <c:v>53.176200000000001</c:v>
                </c:pt>
                <c:pt idx="2577">
                  <c:v>53.176200000000001</c:v>
                </c:pt>
                <c:pt idx="2578">
                  <c:v>65.590516666666673</c:v>
                </c:pt>
                <c:pt idx="2579">
                  <c:v>66.275566666666663</c:v>
                </c:pt>
                <c:pt idx="2580">
                  <c:v>66.275566666666663</c:v>
                </c:pt>
                <c:pt idx="2581">
                  <c:v>66.439149999999998</c:v>
                </c:pt>
                <c:pt idx="2582">
                  <c:v>66.275566666666663</c:v>
                </c:pt>
                <c:pt idx="2583">
                  <c:v>65.590516666666673</c:v>
                </c:pt>
                <c:pt idx="2584">
                  <c:v>64.246016666666662</c:v>
                </c:pt>
                <c:pt idx="2585">
                  <c:v>64.246016666666662</c:v>
                </c:pt>
                <c:pt idx="2586">
                  <c:v>64.246016666666662</c:v>
                </c:pt>
                <c:pt idx="2587">
                  <c:v>64.246016666666662</c:v>
                </c:pt>
                <c:pt idx="2588">
                  <c:v>64.246016666666662</c:v>
                </c:pt>
                <c:pt idx="2589">
                  <c:v>64.246016666666662</c:v>
                </c:pt>
                <c:pt idx="2590">
                  <c:v>64.385166666666663</c:v>
                </c:pt>
                <c:pt idx="2591">
                  <c:v>64.385166666666663</c:v>
                </c:pt>
                <c:pt idx="2592">
                  <c:v>64.246016666666662</c:v>
                </c:pt>
                <c:pt idx="2593">
                  <c:v>64.246016666666662</c:v>
                </c:pt>
                <c:pt idx="2594">
                  <c:v>64.246016666666662</c:v>
                </c:pt>
                <c:pt idx="2595">
                  <c:v>64.385166666666663</c:v>
                </c:pt>
                <c:pt idx="2596">
                  <c:v>64.385166666666663</c:v>
                </c:pt>
                <c:pt idx="2597">
                  <c:v>70.641350000000003</c:v>
                </c:pt>
                <c:pt idx="2598">
                  <c:v>70.641350000000003</c:v>
                </c:pt>
                <c:pt idx="2599">
                  <c:v>70.641350000000003</c:v>
                </c:pt>
                <c:pt idx="2600">
                  <c:v>70.641350000000003</c:v>
                </c:pt>
                <c:pt idx="2601">
                  <c:v>74.406233333333347</c:v>
                </c:pt>
                <c:pt idx="2602">
                  <c:v>70.641350000000003</c:v>
                </c:pt>
                <c:pt idx="2603">
                  <c:v>70.641350000000003</c:v>
                </c:pt>
                <c:pt idx="2604">
                  <c:v>70.641350000000003</c:v>
                </c:pt>
                <c:pt idx="2605">
                  <c:v>70.641350000000003</c:v>
                </c:pt>
                <c:pt idx="2606">
                  <c:v>76.236316666666667</c:v>
                </c:pt>
                <c:pt idx="2607">
                  <c:v>76.634833333333333</c:v>
                </c:pt>
                <c:pt idx="2608">
                  <c:v>76.634833333333333</c:v>
                </c:pt>
                <c:pt idx="2609">
                  <c:v>76.634833333333333</c:v>
                </c:pt>
                <c:pt idx="2610">
                  <c:v>76.634833333333333</c:v>
                </c:pt>
                <c:pt idx="2611">
                  <c:v>70.641350000000003</c:v>
                </c:pt>
                <c:pt idx="2612">
                  <c:v>76.634833333333333</c:v>
                </c:pt>
                <c:pt idx="2613">
                  <c:v>90.623016666666658</c:v>
                </c:pt>
                <c:pt idx="2614">
                  <c:v>92.92465</c:v>
                </c:pt>
                <c:pt idx="2615">
                  <c:v>92.92465</c:v>
                </c:pt>
                <c:pt idx="2616">
                  <c:v>95.239949999999993</c:v>
                </c:pt>
                <c:pt idx="2617">
                  <c:v>95.498966666666675</c:v>
                </c:pt>
                <c:pt idx="2618">
                  <c:v>95.239949999999993</c:v>
                </c:pt>
                <c:pt idx="2619">
                  <c:v>95.239949999999993</c:v>
                </c:pt>
                <c:pt idx="2620">
                  <c:v>95.239949999999993</c:v>
                </c:pt>
                <c:pt idx="2621">
                  <c:v>95.498966666666675</c:v>
                </c:pt>
                <c:pt idx="2622">
                  <c:v>95.498966666666675</c:v>
                </c:pt>
                <c:pt idx="2623">
                  <c:v>95.498966666666675</c:v>
                </c:pt>
                <c:pt idx="2624">
                  <c:v>95.498966666666675</c:v>
                </c:pt>
                <c:pt idx="2625">
                  <c:v>92.92465</c:v>
                </c:pt>
                <c:pt idx="2626">
                  <c:v>92.92465</c:v>
                </c:pt>
                <c:pt idx="2627">
                  <c:v>90.096216666666649</c:v>
                </c:pt>
                <c:pt idx="2628">
                  <c:v>87.900216666666665</c:v>
                </c:pt>
                <c:pt idx="2629">
                  <c:v>84.541666666666671</c:v>
                </c:pt>
                <c:pt idx="2630">
                  <c:v>87.900216666666665</c:v>
                </c:pt>
                <c:pt idx="2631">
                  <c:v>87.900216666666665</c:v>
                </c:pt>
                <c:pt idx="2632">
                  <c:v>87.900216666666665</c:v>
                </c:pt>
                <c:pt idx="2633">
                  <c:v>87.900216666666665</c:v>
                </c:pt>
                <c:pt idx="2634">
                  <c:v>84.541666666666671</c:v>
                </c:pt>
                <c:pt idx="2635">
                  <c:v>80.830083333333334</c:v>
                </c:pt>
                <c:pt idx="2636">
                  <c:v>80.830083333333334</c:v>
                </c:pt>
                <c:pt idx="2637">
                  <c:v>84.541666666666671</c:v>
                </c:pt>
                <c:pt idx="2638">
                  <c:v>88.992466666666658</c:v>
                </c:pt>
                <c:pt idx="2639">
                  <c:v>84.541666666666671</c:v>
                </c:pt>
                <c:pt idx="2640">
                  <c:v>84.541666666666671</c:v>
                </c:pt>
                <c:pt idx="2641">
                  <c:v>88.992466666666658</c:v>
                </c:pt>
                <c:pt idx="2642">
                  <c:v>89.982383333333331</c:v>
                </c:pt>
                <c:pt idx="2643">
                  <c:v>89.982383333333331</c:v>
                </c:pt>
                <c:pt idx="2644">
                  <c:v>101.49403333333335</c:v>
                </c:pt>
                <c:pt idx="2645">
                  <c:v>107.28019999999999</c:v>
                </c:pt>
                <c:pt idx="2646">
                  <c:v>107.28019999999999</c:v>
                </c:pt>
                <c:pt idx="2647">
                  <c:v>103.57018333333333</c:v>
                </c:pt>
                <c:pt idx="2648">
                  <c:v>103.57018333333333</c:v>
                </c:pt>
                <c:pt idx="2649">
                  <c:v>103.58533333333334</c:v>
                </c:pt>
                <c:pt idx="2650">
                  <c:v>103.58533333333334</c:v>
                </c:pt>
                <c:pt idx="2651">
                  <c:v>103.57018333333333</c:v>
                </c:pt>
                <c:pt idx="2652">
                  <c:v>103.57018333333333</c:v>
                </c:pt>
                <c:pt idx="2653">
                  <c:v>103.57018333333333</c:v>
                </c:pt>
                <c:pt idx="2654">
                  <c:v>103.57018333333333</c:v>
                </c:pt>
                <c:pt idx="2655">
                  <c:v>103.57018333333333</c:v>
                </c:pt>
                <c:pt idx="2656">
                  <c:v>103.57018333333333</c:v>
                </c:pt>
                <c:pt idx="2657">
                  <c:v>103.57018333333333</c:v>
                </c:pt>
                <c:pt idx="2658">
                  <c:v>103.58533333333334</c:v>
                </c:pt>
                <c:pt idx="2659">
                  <c:v>103.57018333333333</c:v>
                </c:pt>
                <c:pt idx="2660">
                  <c:v>103.57018333333333</c:v>
                </c:pt>
                <c:pt idx="2661">
                  <c:v>96.407733333333312</c:v>
                </c:pt>
                <c:pt idx="2662">
                  <c:v>103.58533333333334</c:v>
                </c:pt>
                <c:pt idx="2663">
                  <c:v>106.91645000000001</c:v>
                </c:pt>
                <c:pt idx="2664">
                  <c:v>106.91645000000001</c:v>
                </c:pt>
                <c:pt idx="2665">
                  <c:v>106.91645000000001</c:v>
                </c:pt>
                <c:pt idx="2666">
                  <c:v>118.88526666666667</c:v>
                </c:pt>
                <c:pt idx="2667">
                  <c:v>118.88526666666667</c:v>
                </c:pt>
                <c:pt idx="2668">
                  <c:v>127.13998333333332</c:v>
                </c:pt>
                <c:pt idx="2669">
                  <c:v>127.13998333333332</c:v>
                </c:pt>
                <c:pt idx="2670">
                  <c:v>125.6529</c:v>
                </c:pt>
                <c:pt idx="2671">
                  <c:v>118.88526666666667</c:v>
                </c:pt>
                <c:pt idx="2672">
                  <c:v>108.87448333333333</c:v>
                </c:pt>
                <c:pt idx="2673">
                  <c:v>118.88526666666667</c:v>
                </c:pt>
                <c:pt idx="2674">
                  <c:v>125.6529</c:v>
                </c:pt>
                <c:pt idx="2675">
                  <c:v>118.88526666666667</c:v>
                </c:pt>
                <c:pt idx="2676">
                  <c:v>118.88526666666667</c:v>
                </c:pt>
                <c:pt idx="2677">
                  <c:v>108.87448333333333</c:v>
                </c:pt>
                <c:pt idx="2678">
                  <c:v>108.87448333333333</c:v>
                </c:pt>
                <c:pt idx="2679">
                  <c:v>125.6529</c:v>
                </c:pt>
                <c:pt idx="2680">
                  <c:v>125.6529</c:v>
                </c:pt>
                <c:pt idx="2681">
                  <c:v>108.87448333333333</c:v>
                </c:pt>
                <c:pt idx="2682">
                  <c:v>107.12833333333333</c:v>
                </c:pt>
                <c:pt idx="2683">
                  <c:v>107.12833333333333</c:v>
                </c:pt>
                <c:pt idx="2684">
                  <c:v>103.19118333333334</c:v>
                </c:pt>
                <c:pt idx="2685">
                  <c:v>103.19118333333334</c:v>
                </c:pt>
                <c:pt idx="2686">
                  <c:v>103.19118333333334</c:v>
                </c:pt>
                <c:pt idx="2687">
                  <c:v>103.19118333333334</c:v>
                </c:pt>
                <c:pt idx="2688">
                  <c:v>102.52475</c:v>
                </c:pt>
                <c:pt idx="2689">
                  <c:v>101.68193333333333</c:v>
                </c:pt>
                <c:pt idx="2690">
                  <c:v>101.68193333333333</c:v>
                </c:pt>
                <c:pt idx="2691">
                  <c:v>103.19118333333334</c:v>
                </c:pt>
                <c:pt idx="2692">
                  <c:v>114.3503</c:v>
                </c:pt>
                <c:pt idx="2693">
                  <c:v>114.3503</c:v>
                </c:pt>
                <c:pt idx="2694">
                  <c:v>114.3503</c:v>
                </c:pt>
                <c:pt idx="2695">
                  <c:v>114.3503</c:v>
                </c:pt>
                <c:pt idx="2696">
                  <c:v>114.3503</c:v>
                </c:pt>
                <c:pt idx="2697">
                  <c:v>114.3503</c:v>
                </c:pt>
                <c:pt idx="2698">
                  <c:v>113.70445000000001</c:v>
                </c:pt>
                <c:pt idx="2699">
                  <c:v>113.70445000000001</c:v>
                </c:pt>
                <c:pt idx="2700">
                  <c:v>114.3503</c:v>
                </c:pt>
                <c:pt idx="2701">
                  <c:v>129.32213333333337</c:v>
                </c:pt>
                <c:pt idx="2702">
                  <c:v>129.22056666666668</c:v>
                </c:pt>
                <c:pt idx="2703">
                  <c:v>129.32213333333337</c:v>
                </c:pt>
                <c:pt idx="2704">
                  <c:v>137.24608333333333</c:v>
                </c:pt>
                <c:pt idx="2705">
                  <c:v>129.32213333333337</c:v>
                </c:pt>
                <c:pt idx="2706">
                  <c:v>129.22056666666668</c:v>
                </c:pt>
                <c:pt idx="2707">
                  <c:v>113.70445000000001</c:v>
                </c:pt>
                <c:pt idx="2708">
                  <c:v>108.21381666666666</c:v>
                </c:pt>
                <c:pt idx="2709">
                  <c:v>108.21381666666666</c:v>
                </c:pt>
                <c:pt idx="2710">
                  <c:v>113.70445000000001</c:v>
                </c:pt>
                <c:pt idx="2711">
                  <c:v>129.22056666666668</c:v>
                </c:pt>
                <c:pt idx="2712">
                  <c:v>146.0746</c:v>
                </c:pt>
                <c:pt idx="2713">
                  <c:v>157.6106833333333</c:v>
                </c:pt>
                <c:pt idx="2714">
                  <c:v>157.6106833333333</c:v>
                </c:pt>
                <c:pt idx="2715">
                  <c:v>157.6106833333333</c:v>
                </c:pt>
                <c:pt idx="2716">
                  <c:v>155.97265000000002</c:v>
                </c:pt>
                <c:pt idx="2717">
                  <c:v>155.97265000000002</c:v>
                </c:pt>
                <c:pt idx="2718">
                  <c:v>146.0746</c:v>
                </c:pt>
                <c:pt idx="2719">
                  <c:v>124.20164999999999</c:v>
                </c:pt>
                <c:pt idx="2720">
                  <c:v>155.97265000000002</c:v>
                </c:pt>
                <c:pt idx="2721">
                  <c:v>155.97265000000002</c:v>
                </c:pt>
                <c:pt idx="2722">
                  <c:v>155.97265000000002</c:v>
                </c:pt>
                <c:pt idx="2723">
                  <c:v>155.97265000000002</c:v>
                </c:pt>
                <c:pt idx="2724">
                  <c:v>144.91604999999998</c:v>
                </c:pt>
                <c:pt idx="2725">
                  <c:v>144.91604999999998</c:v>
                </c:pt>
                <c:pt idx="2726">
                  <c:v>143.72186666666667</c:v>
                </c:pt>
                <c:pt idx="2727">
                  <c:v>143.72186666666667</c:v>
                </c:pt>
                <c:pt idx="2728">
                  <c:v>143.72186666666667</c:v>
                </c:pt>
                <c:pt idx="2729">
                  <c:v>130.50078333333335</c:v>
                </c:pt>
                <c:pt idx="2730">
                  <c:v>128.73885000000001</c:v>
                </c:pt>
                <c:pt idx="2731">
                  <c:v>128.73885000000001</c:v>
                </c:pt>
                <c:pt idx="2732">
                  <c:v>128.73885000000001</c:v>
                </c:pt>
                <c:pt idx="2733">
                  <c:v>130.50078333333335</c:v>
                </c:pt>
                <c:pt idx="2734">
                  <c:v>137.84961666666666</c:v>
                </c:pt>
                <c:pt idx="2735">
                  <c:v>130.50078333333335</c:v>
                </c:pt>
                <c:pt idx="2736">
                  <c:v>130.50078333333335</c:v>
                </c:pt>
                <c:pt idx="2737">
                  <c:v>128.73885000000001</c:v>
                </c:pt>
                <c:pt idx="2738">
                  <c:v>128.73885000000001</c:v>
                </c:pt>
                <c:pt idx="2739">
                  <c:v>128.73885000000001</c:v>
                </c:pt>
                <c:pt idx="2740">
                  <c:v>120.59348333333332</c:v>
                </c:pt>
                <c:pt idx="2741">
                  <c:v>114.00500000000001</c:v>
                </c:pt>
                <c:pt idx="2742">
                  <c:v>114.00500000000001</c:v>
                </c:pt>
                <c:pt idx="2743">
                  <c:v>114.00500000000001</c:v>
                </c:pt>
                <c:pt idx="2744">
                  <c:v>114.00500000000001</c:v>
                </c:pt>
                <c:pt idx="2745">
                  <c:v>114.00500000000001</c:v>
                </c:pt>
                <c:pt idx="2746">
                  <c:v>115.35576666666664</c:v>
                </c:pt>
                <c:pt idx="2747">
                  <c:v>120.59348333333332</c:v>
                </c:pt>
                <c:pt idx="2748">
                  <c:v>115.35576666666664</c:v>
                </c:pt>
                <c:pt idx="2749">
                  <c:v>106.17448333333333</c:v>
                </c:pt>
                <c:pt idx="2750">
                  <c:v>115.35576666666664</c:v>
                </c:pt>
                <c:pt idx="2751">
                  <c:v>115.35576666666664</c:v>
                </c:pt>
                <c:pt idx="2752">
                  <c:v>127.58583333333334</c:v>
                </c:pt>
                <c:pt idx="2753">
                  <c:v>127.58583333333334</c:v>
                </c:pt>
                <c:pt idx="2754">
                  <c:v>132.05891666666668</c:v>
                </c:pt>
                <c:pt idx="2755">
                  <c:v>132.05891666666668</c:v>
                </c:pt>
                <c:pt idx="2756">
                  <c:v>132.05891666666668</c:v>
                </c:pt>
                <c:pt idx="2757">
                  <c:v>132.05891666666668</c:v>
                </c:pt>
                <c:pt idx="2758">
                  <c:v>132.05891666666668</c:v>
                </c:pt>
                <c:pt idx="2759">
                  <c:v>134.72008333333332</c:v>
                </c:pt>
                <c:pt idx="2760">
                  <c:v>139.84966666666665</c:v>
                </c:pt>
                <c:pt idx="2761">
                  <c:v>139.84966666666665</c:v>
                </c:pt>
                <c:pt idx="2762">
                  <c:v>147.21096666666665</c:v>
                </c:pt>
                <c:pt idx="2763">
                  <c:v>187.05043333333333</c:v>
                </c:pt>
                <c:pt idx="2764">
                  <c:v>187.05043333333333</c:v>
                </c:pt>
                <c:pt idx="2765">
                  <c:v>187.05043333333333</c:v>
                </c:pt>
                <c:pt idx="2766">
                  <c:v>186.37813333333332</c:v>
                </c:pt>
                <c:pt idx="2767">
                  <c:v>186.37813333333332</c:v>
                </c:pt>
                <c:pt idx="2768">
                  <c:v>191.84811666666667</c:v>
                </c:pt>
                <c:pt idx="2769">
                  <c:v>186.37813333333332</c:v>
                </c:pt>
                <c:pt idx="2770">
                  <c:v>186.37813333333332</c:v>
                </c:pt>
                <c:pt idx="2771">
                  <c:v>186.37813333333332</c:v>
                </c:pt>
                <c:pt idx="2772">
                  <c:v>186.37813333333332</c:v>
                </c:pt>
                <c:pt idx="2773">
                  <c:v>170.97635000000002</c:v>
                </c:pt>
                <c:pt idx="2774">
                  <c:v>170.97635000000002</c:v>
                </c:pt>
                <c:pt idx="2775">
                  <c:v>170.97635000000002</c:v>
                </c:pt>
                <c:pt idx="2776">
                  <c:v>170.97635000000002</c:v>
                </c:pt>
                <c:pt idx="2777">
                  <c:v>170.97635000000002</c:v>
                </c:pt>
                <c:pt idx="2778">
                  <c:v>144.63720000000001</c:v>
                </c:pt>
                <c:pt idx="2779">
                  <c:v>139.65700000000001</c:v>
                </c:pt>
                <c:pt idx="2780">
                  <c:v>144.63720000000001</c:v>
                </c:pt>
                <c:pt idx="2781">
                  <c:v>139.65700000000001</c:v>
                </c:pt>
                <c:pt idx="2782">
                  <c:v>170.97635000000002</c:v>
                </c:pt>
                <c:pt idx="2783">
                  <c:v>150.73441666666665</c:v>
                </c:pt>
                <c:pt idx="2784">
                  <c:v>170.97635000000002</c:v>
                </c:pt>
                <c:pt idx="2785">
                  <c:v>170.97635000000002</c:v>
                </c:pt>
                <c:pt idx="2786">
                  <c:v>175.0507833333333</c:v>
                </c:pt>
                <c:pt idx="2787">
                  <c:v>170.97635000000002</c:v>
                </c:pt>
                <c:pt idx="2788">
                  <c:v>175.0507833333333</c:v>
                </c:pt>
                <c:pt idx="2789">
                  <c:v>175.0507833333333</c:v>
                </c:pt>
                <c:pt idx="2790">
                  <c:v>174.30111666666664</c:v>
                </c:pt>
                <c:pt idx="2791">
                  <c:v>167.0325</c:v>
                </c:pt>
                <c:pt idx="2792">
                  <c:v>150.73441666666665</c:v>
                </c:pt>
                <c:pt idx="2793">
                  <c:v>150.73441666666665</c:v>
                </c:pt>
                <c:pt idx="2794">
                  <c:v>167.0325</c:v>
                </c:pt>
                <c:pt idx="2795">
                  <c:v>150.73441666666665</c:v>
                </c:pt>
                <c:pt idx="2796">
                  <c:v>150.73441666666665</c:v>
                </c:pt>
                <c:pt idx="2797">
                  <c:v>145.29825000000002</c:v>
                </c:pt>
                <c:pt idx="2798">
                  <c:v>140.03521666666668</c:v>
                </c:pt>
                <c:pt idx="2799">
                  <c:v>140.03521666666668</c:v>
                </c:pt>
                <c:pt idx="2800">
                  <c:v>145.29825000000002</c:v>
                </c:pt>
                <c:pt idx="2801">
                  <c:v>140.03521666666668</c:v>
                </c:pt>
                <c:pt idx="2802">
                  <c:v>140.03521666666668</c:v>
                </c:pt>
                <c:pt idx="2803">
                  <c:v>137.16793333333334</c:v>
                </c:pt>
                <c:pt idx="2804">
                  <c:v>137.16793333333334</c:v>
                </c:pt>
                <c:pt idx="2805">
                  <c:v>137.16793333333334</c:v>
                </c:pt>
                <c:pt idx="2806">
                  <c:v>137.16793333333334</c:v>
                </c:pt>
                <c:pt idx="2807">
                  <c:v>137.16793333333334</c:v>
                </c:pt>
                <c:pt idx="2808">
                  <c:v>155.06</c:v>
                </c:pt>
                <c:pt idx="2809">
                  <c:v>137.16793333333334</c:v>
                </c:pt>
                <c:pt idx="2810">
                  <c:v>132.15871666666666</c:v>
                </c:pt>
                <c:pt idx="2811">
                  <c:v>142.82116666666667</c:v>
                </c:pt>
                <c:pt idx="2812">
                  <c:v>142.82116666666667</c:v>
                </c:pt>
                <c:pt idx="2813">
                  <c:v>142.82116666666667</c:v>
                </c:pt>
                <c:pt idx="2814">
                  <c:v>129.33621666666667</c:v>
                </c:pt>
                <c:pt idx="2815">
                  <c:v>129.33621666666667</c:v>
                </c:pt>
                <c:pt idx="2816">
                  <c:v>129.33621666666667</c:v>
                </c:pt>
                <c:pt idx="2817">
                  <c:v>129.33621666666667</c:v>
                </c:pt>
                <c:pt idx="2818">
                  <c:v>134.11448333333331</c:v>
                </c:pt>
                <c:pt idx="2819">
                  <c:v>134.11448333333331</c:v>
                </c:pt>
                <c:pt idx="2820">
                  <c:v>134.11448333333331</c:v>
                </c:pt>
                <c:pt idx="2821">
                  <c:v>134.11448333333331</c:v>
                </c:pt>
                <c:pt idx="2822">
                  <c:v>142.82116666666667</c:v>
                </c:pt>
                <c:pt idx="2823">
                  <c:v>142.82116666666667</c:v>
                </c:pt>
                <c:pt idx="2824">
                  <c:v>142.82116666666667</c:v>
                </c:pt>
                <c:pt idx="2825">
                  <c:v>164.29255000000003</c:v>
                </c:pt>
                <c:pt idx="2826">
                  <c:v>180.52421666666669</c:v>
                </c:pt>
                <c:pt idx="2827">
                  <c:v>180.52421666666669</c:v>
                </c:pt>
                <c:pt idx="2828">
                  <c:v>180.52421666666669</c:v>
                </c:pt>
                <c:pt idx="2829">
                  <c:v>196.70526666666669</c:v>
                </c:pt>
                <c:pt idx="2830">
                  <c:v>209.17446666666669</c:v>
                </c:pt>
                <c:pt idx="2831">
                  <c:v>209.17446666666669</c:v>
                </c:pt>
                <c:pt idx="2832">
                  <c:v>209.17446666666669</c:v>
                </c:pt>
                <c:pt idx="2833">
                  <c:v>209.17446666666669</c:v>
                </c:pt>
                <c:pt idx="2834">
                  <c:v>199.83223333333333</c:v>
                </c:pt>
                <c:pt idx="2835">
                  <c:v>199.83223333333333</c:v>
                </c:pt>
                <c:pt idx="2836">
                  <c:v>209.17446666666669</c:v>
                </c:pt>
                <c:pt idx="2837">
                  <c:v>209.17446666666669</c:v>
                </c:pt>
                <c:pt idx="2838">
                  <c:v>199.83223333333333</c:v>
                </c:pt>
                <c:pt idx="2839">
                  <c:v>199.83223333333333</c:v>
                </c:pt>
                <c:pt idx="2840">
                  <c:v>196.70526666666669</c:v>
                </c:pt>
                <c:pt idx="2841">
                  <c:v>196.70526666666669</c:v>
                </c:pt>
                <c:pt idx="2842">
                  <c:v>196.70526666666669</c:v>
                </c:pt>
                <c:pt idx="2843">
                  <c:v>199.83223333333333</c:v>
                </c:pt>
                <c:pt idx="2844">
                  <c:v>199.83223333333333</c:v>
                </c:pt>
                <c:pt idx="2845">
                  <c:v>199.83223333333333</c:v>
                </c:pt>
                <c:pt idx="2846">
                  <c:v>194.8039333333333</c:v>
                </c:pt>
                <c:pt idx="2847">
                  <c:v>194.8039333333333</c:v>
                </c:pt>
                <c:pt idx="2848">
                  <c:v>200.71461666666667</c:v>
                </c:pt>
                <c:pt idx="2849">
                  <c:v>215.21301666666668</c:v>
                </c:pt>
                <c:pt idx="2850">
                  <c:v>222.57810000000001</c:v>
                </c:pt>
                <c:pt idx="2851">
                  <c:v>222.57810000000001</c:v>
                </c:pt>
                <c:pt idx="2852">
                  <c:v>203.80634999999998</c:v>
                </c:pt>
                <c:pt idx="2853">
                  <c:v>222.57810000000001</c:v>
                </c:pt>
                <c:pt idx="2854">
                  <c:v>233.91139999999999</c:v>
                </c:pt>
                <c:pt idx="2855">
                  <c:v>239.98869999999999</c:v>
                </c:pt>
                <c:pt idx="2856">
                  <c:v>257.39541666666668</c:v>
                </c:pt>
                <c:pt idx="2857">
                  <c:v>257.39541666666668</c:v>
                </c:pt>
                <c:pt idx="2858">
                  <c:v>265.85438333333337</c:v>
                </c:pt>
                <c:pt idx="2859">
                  <c:v>265.85438333333337</c:v>
                </c:pt>
                <c:pt idx="2860">
                  <c:v>273.16476666666665</c:v>
                </c:pt>
                <c:pt idx="2861">
                  <c:v>273.16476666666665</c:v>
                </c:pt>
                <c:pt idx="2862">
                  <c:v>265.85438333333337</c:v>
                </c:pt>
                <c:pt idx="2863">
                  <c:v>260.76666666666665</c:v>
                </c:pt>
                <c:pt idx="2864">
                  <c:v>265.85438333333337</c:v>
                </c:pt>
                <c:pt idx="2865">
                  <c:v>260.76666666666665</c:v>
                </c:pt>
                <c:pt idx="2866">
                  <c:v>239.98869999999999</c:v>
                </c:pt>
                <c:pt idx="2867">
                  <c:v>239.98869999999999</c:v>
                </c:pt>
                <c:pt idx="2868">
                  <c:v>239.58160000000001</c:v>
                </c:pt>
                <c:pt idx="2869">
                  <c:v>232.11445000000001</c:v>
                </c:pt>
                <c:pt idx="2870">
                  <c:v>212.16286666666664</c:v>
                </c:pt>
                <c:pt idx="2871">
                  <c:v>212.16286666666664</c:v>
                </c:pt>
                <c:pt idx="2872">
                  <c:v>212.16286666666664</c:v>
                </c:pt>
                <c:pt idx="2873">
                  <c:v>212.16286666666664</c:v>
                </c:pt>
                <c:pt idx="2874">
                  <c:v>212.16286666666664</c:v>
                </c:pt>
                <c:pt idx="2875">
                  <c:v>207.88216666666668</c:v>
                </c:pt>
                <c:pt idx="2876">
                  <c:v>207.88216666666668</c:v>
                </c:pt>
                <c:pt idx="2877">
                  <c:v>212.16286666666664</c:v>
                </c:pt>
                <c:pt idx="2878">
                  <c:v>253.48221666666669</c:v>
                </c:pt>
                <c:pt idx="2879">
                  <c:v>253.48221666666669</c:v>
                </c:pt>
                <c:pt idx="2880">
                  <c:v>258.46821666666665</c:v>
                </c:pt>
                <c:pt idx="2881">
                  <c:v>296.71820000000002</c:v>
                </c:pt>
                <c:pt idx="2882">
                  <c:v>296.71820000000002</c:v>
                </c:pt>
                <c:pt idx="2883">
                  <c:v>304.72534999999999</c:v>
                </c:pt>
                <c:pt idx="2884">
                  <c:v>304.72534999999999</c:v>
                </c:pt>
                <c:pt idx="2885">
                  <c:v>304.72534999999999</c:v>
                </c:pt>
                <c:pt idx="2886">
                  <c:v>304.72534999999999</c:v>
                </c:pt>
                <c:pt idx="2887">
                  <c:v>307.39756666666671</c:v>
                </c:pt>
                <c:pt idx="2888">
                  <c:v>296.71820000000002</c:v>
                </c:pt>
                <c:pt idx="2889">
                  <c:v>296.71820000000002</c:v>
                </c:pt>
                <c:pt idx="2890">
                  <c:v>296.71820000000002</c:v>
                </c:pt>
                <c:pt idx="2891">
                  <c:v>296.71820000000002</c:v>
                </c:pt>
                <c:pt idx="2892">
                  <c:v>271.93746666666664</c:v>
                </c:pt>
                <c:pt idx="2893">
                  <c:v>266.46006666666665</c:v>
                </c:pt>
                <c:pt idx="2894">
                  <c:v>253.16555</c:v>
                </c:pt>
                <c:pt idx="2895">
                  <c:v>253.16555</c:v>
                </c:pt>
                <c:pt idx="2896">
                  <c:v>253.16555</c:v>
                </c:pt>
                <c:pt idx="2897">
                  <c:v>236.00703333333334</c:v>
                </c:pt>
                <c:pt idx="2898">
                  <c:v>236.00703333333334</c:v>
                </c:pt>
                <c:pt idx="2899">
                  <c:v>253.16555</c:v>
                </c:pt>
                <c:pt idx="2900">
                  <c:v>253.16555</c:v>
                </c:pt>
                <c:pt idx="2901">
                  <c:v>236.00703333333334</c:v>
                </c:pt>
                <c:pt idx="2902">
                  <c:v>236.00703333333334</c:v>
                </c:pt>
                <c:pt idx="2903">
                  <c:v>236.00703333333334</c:v>
                </c:pt>
                <c:pt idx="2904">
                  <c:v>236.00703333333334</c:v>
                </c:pt>
                <c:pt idx="2905">
                  <c:v>235.68774999999999</c:v>
                </c:pt>
                <c:pt idx="2906">
                  <c:v>235.68774999999999</c:v>
                </c:pt>
                <c:pt idx="2907">
                  <c:v>236.00703333333334</c:v>
                </c:pt>
                <c:pt idx="2908">
                  <c:v>236.00703333333334</c:v>
                </c:pt>
                <c:pt idx="2909">
                  <c:v>236.00703333333334</c:v>
                </c:pt>
                <c:pt idx="2910">
                  <c:v>236.00703333333334</c:v>
                </c:pt>
                <c:pt idx="2911">
                  <c:v>215.45150000000001</c:v>
                </c:pt>
                <c:pt idx="2912">
                  <c:v>215.45150000000001</c:v>
                </c:pt>
                <c:pt idx="2913">
                  <c:v>214.7300166666667</c:v>
                </c:pt>
                <c:pt idx="2914">
                  <c:v>208.19365000000002</c:v>
                </c:pt>
                <c:pt idx="2915">
                  <c:v>196.44611666666665</c:v>
                </c:pt>
                <c:pt idx="2916">
                  <c:v>195.28058333333334</c:v>
                </c:pt>
                <c:pt idx="2917">
                  <c:v>195.28058333333334</c:v>
                </c:pt>
                <c:pt idx="2918">
                  <c:v>208.19365000000002</c:v>
                </c:pt>
                <c:pt idx="2919">
                  <c:v>208.19365000000002</c:v>
                </c:pt>
                <c:pt idx="2920">
                  <c:v>195.28058333333334</c:v>
                </c:pt>
                <c:pt idx="2921">
                  <c:v>195.28058333333334</c:v>
                </c:pt>
                <c:pt idx="2922">
                  <c:v>169.07184999999998</c:v>
                </c:pt>
                <c:pt idx="2923">
                  <c:v>160.14706666666663</c:v>
                </c:pt>
                <c:pt idx="2924">
                  <c:v>157.17963333333333</c:v>
                </c:pt>
                <c:pt idx="2925">
                  <c:v>157.17963333333333</c:v>
                </c:pt>
                <c:pt idx="2926">
                  <c:v>160.14706666666663</c:v>
                </c:pt>
                <c:pt idx="2927">
                  <c:v>160.14706666666663</c:v>
                </c:pt>
                <c:pt idx="2928">
                  <c:v>169.07184999999998</c:v>
                </c:pt>
                <c:pt idx="2929">
                  <c:v>185.22903333333335</c:v>
                </c:pt>
                <c:pt idx="2930">
                  <c:v>185.22903333333335</c:v>
                </c:pt>
                <c:pt idx="2931">
                  <c:v>210.79693333333336</c:v>
                </c:pt>
                <c:pt idx="2932">
                  <c:v>185.22903333333335</c:v>
                </c:pt>
                <c:pt idx="2933">
                  <c:v>183.01489999999998</c:v>
                </c:pt>
                <c:pt idx="2934">
                  <c:v>183.01489999999998</c:v>
                </c:pt>
                <c:pt idx="2935">
                  <c:v>185.22903333333335</c:v>
                </c:pt>
                <c:pt idx="2936">
                  <c:v>183.01489999999998</c:v>
                </c:pt>
                <c:pt idx="2937">
                  <c:v>185.22903333333335</c:v>
                </c:pt>
                <c:pt idx="2938">
                  <c:v>198.96199999999999</c:v>
                </c:pt>
                <c:pt idx="2939">
                  <c:v>208.60558333333336</c:v>
                </c:pt>
                <c:pt idx="2940">
                  <c:v>210.79693333333336</c:v>
                </c:pt>
                <c:pt idx="2941">
                  <c:v>224.36686666666668</c:v>
                </c:pt>
                <c:pt idx="2942">
                  <c:v>224.36686666666668</c:v>
                </c:pt>
                <c:pt idx="2943">
                  <c:v>208.60558333333336</c:v>
                </c:pt>
                <c:pt idx="2944">
                  <c:v>208.60558333333336</c:v>
                </c:pt>
                <c:pt idx="2945">
                  <c:v>224.36686666666668</c:v>
                </c:pt>
                <c:pt idx="2946">
                  <c:v>238.47348333333332</c:v>
                </c:pt>
                <c:pt idx="2947">
                  <c:v>238.47348333333332</c:v>
                </c:pt>
                <c:pt idx="2948">
                  <c:v>238.47348333333332</c:v>
                </c:pt>
                <c:pt idx="2949">
                  <c:v>238.47348333333332</c:v>
                </c:pt>
                <c:pt idx="2950">
                  <c:v>238.47348333333332</c:v>
                </c:pt>
                <c:pt idx="2951">
                  <c:v>242.97761666666665</c:v>
                </c:pt>
                <c:pt idx="2952">
                  <c:v>238.47348333333332</c:v>
                </c:pt>
                <c:pt idx="2953">
                  <c:v>238.47348333333332</c:v>
                </c:pt>
                <c:pt idx="2954">
                  <c:v>238.47348333333332</c:v>
                </c:pt>
                <c:pt idx="2955">
                  <c:v>230.35141666666667</c:v>
                </c:pt>
                <c:pt idx="2956">
                  <c:v>222.03</c:v>
                </c:pt>
                <c:pt idx="2957">
                  <c:v>207.08818333333335</c:v>
                </c:pt>
                <c:pt idx="2958">
                  <c:v>222.03</c:v>
                </c:pt>
                <c:pt idx="2959">
                  <c:v>207.08818333333335</c:v>
                </c:pt>
                <c:pt idx="2960">
                  <c:v>197.47826666666666</c:v>
                </c:pt>
                <c:pt idx="2961">
                  <c:v>178.10683333333333</c:v>
                </c:pt>
                <c:pt idx="2962">
                  <c:v>197.47826666666666</c:v>
                </c:pt>
                <c:pt idx="2963">
                  <c:v>178.10683333333333</c:v>
                </c:pt>
                <c:pt idx="2964">
                  <c:v>178.10683333333333</c:v>
                </c:pt>
                <c:pt idx="2965">
                  <c:v>180.97054999999997</c:v>
                </c:pt>
                <c:pt idx="2966">
                  <c:v>180.97054999999997</c:v>
                </c:pt>
                <c:pt idx="2967">
                  <c:v>180.97054999999997</c:v>
                </c:pt>
                <c:pt idx="2968">
                  <c:v>205.80126666666666</c:v>
                </c:pt>
                <c:pt idx="2969">
                  <c:v>205.80126666666666</c:v>
                </c:pt>
                <c:pt idx="2970">
                  <c:v>206.75946666666667</c:v>
                </c:pt>
                <c:pt idx="2971">
                  <c:v>206.75946666666667</c:v>
                </c:pt>
                <c:pt idx="2972">
                  <c:v>205.80126666666666</c:v>
                </c:pt>
                <c:pt idx="2973">
                  <c:v>184.37071666666668</c:v>
                </c:pt>
                <c:pt idx="2974">
                  <c:v>184.37071666666668</c:v>
                </c:pt>
                <c:pt idx="2975">
                  <c:v>205.80126666666666</c:v>
                </c:pt>
                <c:pt idx="2976">
                  <c:v>205.80126666666666</c:v>
                </c:pt>
                <c:pt idx="2977">
                  <c:v>191.31636666666665</c:v>
                </c:pt>
                <c:pt idx="2978">
                  <c:v>191.31636666666665</c:v>
                </c:pt>
                <c:pt idx="2979">
                  <c:v>191.31636666666665</c:v>
                </c:pt>
                <c:pt idx="2980">
                  <c:v>191.31636666666665</c:v>
                </c:pt>
                <c:pt idx="2981">
                  <c:v>184.37071666666668</c:v>
                </c:pt>
                <c:pt idx="2982">
                  <c:v>184.37071666666668</c:v>
                </c:pt>
                <c:pt idx="2983">
                  <c:v>184.37071666666668</c:v>
                </c:pt>
                <c:pt idx="2984">
                  <c:v>177.35828333333336</c:v>
                </c:pt>
                <c:pt idx="2985">
                  <c:v>174.61329999999998</c:v>
                </c:pt>
                <c:pt idx="2986">
                  <c:v>167.37441666666666</c:v>
                </c:pt>
                <c:pt idx="2987">
                  <c:v>158.12064999999998</c:v>
                </c:pt>
                <c:pt idx="2988">
                  <c:v>158.12064999999998</c:v>
                </c:pt>
                <c:pt idx="2989">
                  <c:v>166.9427</c:v>
                </c:pt>
                <c:pt idx="2990">
                  <c:v>158.12064999999998</c:v>
                </c:pt>
                <c:pt idx="2991">
                  <c:v>158.12064999999998</c:v>
                </c:pt>
                <c:pt idx="2992">
                  <c:v>166.9427</c:v>
                </c:pt>
                <c:pt idx="2993">
                  <c:v>167.37441666666666</c:v>
                </c:pt>
                <c:pt idx="2994">
                  <c:v>166.9427</c:v>
                </c:pt>
                <c:pt idx="2995">
                  <c:v>167.37441666666666</c:v>
                </c:pt>
                <c:pt idx="2996">
                  <c:v>167.37441666666666</c:v>
                </c:pt>
                <c:pt idx="2997">
                  <c:v>167.37441666666666</c:v>
                </c:pt>
                <c:pt idx="2998">
                  <c:v>167.37441666666666</c:v>
                </c:pt>
                <c:pt idx="2999">
                  <c:v>184.87486666666663</c:v>
                </c:pt>
                <c:pt idx="3000">
                  <c:v>197.2933166666667</c:v>
                </c:pt>
                <c:pt idx="3001">
                  <c:v>227.76104999999998</c:v>
                </c:pt>
                <c:pt idx="3002">
                  <c:v>228.82004999999998</c:v>
                </c:pt>
                <c:pt idx="3003">
                  <c:v>248.72758333333334</c:v>
                </c:pt>
                <c:pt idx="3004">
                  <c:v>254.54475000000002</c:v>
                </c:pt>
                <c:pt idx="3005">
                  <c:v>254.54475000000002</c:v>
                </c:pt>
                <c:pt idx="3006">
                  <c:v>254.54475000000002</c:v>
                </c:pt>
                <c:pt idx="3007">
                  <c:v>254.54475000000002</c:v>
                </c:pt>
                <c:pt idx="3008">
                  <c:v>254.54475000000002</c:v>
                </c:pt>
                <c:pt idx="3009">
                  <c:v>254.54475000000002</c:v>
                </c:pt>
                <c:pt idx="3010">
                  <c:v>254.54475000000002</c:v>
                </c:pt>
                <c:pt idx="3011">
                  <c:v>228.82004999999998</c:v>
                </c:pt>
                <c:pt idx="3012">
                  <c:v>228.82004999999998</c:v>
                </c:pt>
                <c:pt idx="3013">
                  <c:v>207.65440000000001</c:v>
                </c:pt>
                <c:pt idx="3014">
                  <c:v>204.26335000000003</c:v>
                </c:pt>
                <c:pt idx="3015">
                  <c:v>200.44198333333333</c:v>
                </c:pt>
                <c:pt idx="3016">
                  <c:v>191.36675000000002</c:v>
                </c:pt>
                <c:pt idx="3017">
                  <c:v>172.21873333333329</c:v>
                </c:pt>
                <c:pt idx="3018">
                  <c:v>172.21873333333329</c:v>
                </c:pt>
                <c:pt idx="3019">
                  <c:v>172.19881666666666</c:v>
                </c:pt>
                <c:pt idx="3020">
                  <c:v>157.47858333333335</c:v>
                </c:pt>
                <c:pt idx="3021">
                  <c:v>157.47858333333335</c:v>
                </c:pt>
                <c:pt idx="3022">
                  <c:v>157.47858333333335</c:v>
                </c:pt>
                <c:pt idx="3023">
                  <c:v>154.47534999999999</c:v>
                </c:pt>
                <c:pt idx="3024">
                  <c:v>143.87809999999999</c:v>
                </c:pt>
                <c:pt idx="3025">
                  <c:v>143.87809999999999</c:v>
                </c:pt>
                <c:pt idx="3026">
                  <c:v>153.32960000000003</c:v>
                </c:pt>
                <c:pt idx="3027">
                  <c:v>143.87809999999999</c:v>
                </c:pt>
                <c:pt idx="3028">
                  <c:v>137.59943333333334</c:v>
                </c:pt>
                <c:pt idx="3029">
                  <c:v>136.13344999999998</c:v>
                </c:pt>
                <c:pt idx="3030">
                  <c:v>136.13344999999998</c:v>
                </c:pt>
                <c:pt idx="3031">
                  <c:v>127.49173333333334</c:v>
                </c:pt>
                <c:pt idx="3032">
                  <c:v>130.13938333333331</c:v>
                </c:pt>
                <c:pt idx="3033">
                  <c:v>127.49173333333334</c:v>
                </c:pt>
                <c:pt idx="3034">
                  <c:v>127.19613333333332</c:v>
                </c:pt>
                <c:pt idx="3035">
                  <c:v>122.40946666666666</c:v>
                </c:pt>
                <c:pt idx="3036">
                  <c:v>127.49173333333334</c:v>
                </c:pt>
                <c:pt idx="3037">
                  <c:v>127.49173333333334</c:v>
                </c:pt>
                <c:pt idx="3038">
                  <c:v>128.69881666666666</c:v>
                </c:pt>
                <c:pt idx="3039">
                  <c:v>130.13938333333331</c:v>
                </c:pt>
                <c:pt idx="3040">
                  <c:v>130.13938333333331</c:v>
                </c:pt>
                <c:pt idx="3041">
                  <c:v>128.69881666666666</c:v>
                </c:pt>
                <c:pt idx="3042">
                  <c:v>130.13938333333331</c:v>
                </c:pt>
                <c:pt idx="3043">
                  <c:v>130.13938333333331</c:v>
                </c:pt>
                <c:pt idx="3044">
                  <c:v>130.13938333333331</c:v>
                </c:pt>
                <c:pt idx="3045">
                  <c:v>130.13938333333331</c:v>
                </c:pt>
                <c:pt idx="3046">
                  <c:v>130.13938333333331</c:v>
                </c:pt>
                <c:pt idx="3047">
                  <c:v>128.69881666666666</c:v>
                </c:pt>
                <c:pt idx="3048">
                  <c:v>135.84381666666667</c:v>
                </c:pt>
                <c:pt idx="3049">
                  <c:v>137.21251666666666</c:v>
                </c:pt>
                <c:pt idx="3050">
                  <c:v>137.21251666666666</c:v>
                </c:pt>
                <c:pt idx="3051">
                  <c:v>135.84381666666667</c:v>
                </c:pt>
                <c:pt idx="3052">
                  <c:v>135.84381666666667</c:v>
                </c:pt>
                <c:pt idx="3053">
                  <c:v>135.84381666666667</c:v>
                </c:pt>
                <c:pt idx="3054">
                  <c:v>135.84381666666667</c:v>
                </c:pt>
                <c:pt idx="3055">
                  <c:v>129.19231666666667</c:v>
                </c:pt>
                <c:pt idx="3056">
                  <c:v>129.19231666666667</c:v>
                </c:pt>
                <c:pt idx="3057">
                  <c:v>129.19231666666667</c:v>
                </c:pt>
                <c:pt idx="3058">
                  <c:v>129.19231666666667</c:v>
                </c:pt>
                <c:pt idx="3059">
                  <c:v>146.70761666666667</c:v>
                </c:pt>
                <c:pt idx="3060">
                  <c:v>146.70761666666667</c:v>
                </c:pt>
                <c:pt idx="3061">
                  <c:v>146.82689999999999</c:v>
                </c:pt>
                <c:pt idx="3062">
                  <c:v>154.49665000000002</c:v>
                </c:pt>
                <c:pt idx="3063">
                  <c:v>164.08064999999999</c:v>
                </c:pt>
                <c:pt idx="3064">
                  <c:v>166.35113333333331</c:v>
                </c:pt>
                <c:pt idx="3065">
                  <c:v>166.35113333333331</c:v>
                </c:pt>
                <c:pt idx="3066">
                  <c:v>166.35113333333331</c:v>
                </c:pt>
                <c:pt idx="3067">
                  <c:v>166.35113333333331</c:v>
                </c:pt>
                <c:pt idx="3068">
                  <c:v>166.35113333333331</c:v>
                </c:pt>
                <c:pt idx="3069">
                  <c:v>146.82689999999999</c:v>
                </c:pt>
                <c:pt idx="3070">
                  <c:v>146.82689999999999</c:v>
                </c:pt>
                <c:pt idx="3071">
                  <c:v>163.65245000000002</c:v>
                </c:pt>
                <c:pt idx="3072">
                  <c:v>146.82689999999999</c:v>
                </c:pt>
                <c:pt idx="3073">
                  <c:v>144.40373333333335</c:v>
                </c:pt>
                <c:pt idx="3074">
                  <c:v>144.40373333333335</c:v>
                </c:pt>
                <c:pt idx="3075">
                  <c:v>144.33818333333332</c:v>
                </c:pt>
                <c:pt idx="3076">
                  <c:v>143.97563333333335</c:v>
                </c:pt>
                <c:pt idx="3077">
                  <c:v>139.00675000000001</c:v>
                </c:pt>
                <c:pt idx="3078">
                  <c:v>133.03851666666668</c:v>
                </c:pt>
                <c:pt idx="3079">
                  <c:v>133.03851666666668</c:v>
                </c:pt>
                <c:pt idx="3080">
                  <c:v>118.20958333333333</c:v>
                </c:pt>
                <c:pt idx="3081">
                  <c:v>118.20958333333333</c:v>
                </c:pt>
                <c:pt idx="3082">
                  <c:v>139.00675000000001</c:v>
                </c:pt>
                <c:pt idx="3083">
                  <c:v>118.20958333333333</c:v>
                </c:pt>
                <c:pt idx="3084">
                  <c:v>99.357716666666676</c:v>
                </c:pt>
                <c:pt idx="3085">
                  <c:v>95.161433333333335</c:v>
                </c:pt>
                <c:pt idx="3086">
                  <c:v>95.161433333333335</c:v>
                </c:pt>
                <c:pt idx="3087">
                  <c:v>95.161433333333335</c:v>
                </c:pt>
                <c:pt idx="3088">
                  <c:v>93.648133333333334</c:v>
                </c:pt>
                <c:pt idx="3089">
                  <c:v>93.648133333333334</c:v>
                </c:pt>
                <c:pt idx="3090">
                  <c:v>84.89103333333334</c:v>
                </c:pt>
                <c:pt idx="3091">
                  <c:v>84.89103333333334</c:v>
                </c:pt>
                <c:pt idx="3092">
                  <c:v>93.648133333333334</c:v>
                </c:pt>
                <c:pt idx="3093">
                  <c:v>93.648133333333334</c:v>
                </c:pt>
                <c:pt idx="3094">
                  <c:v>93.648133333333334</c:v>
                </c:pt>
                <c:pt idx="3095">
                  <c:v>95.161433333333335</c:v>
                </c:pt>
                <c:pt idx="3096">
                  <c:v>95.161433333333335</c:v>
                </c:pt>
                <c:pt idx="3097">
                  <c:v>95.161433333333335</c:v>
                </c:pt>
                <c:pt idx="3098">
                  <c:v>98.89221666666667</c:v>
                </c:pt>
                <c:pt idx="3099">
                  <c:v>98.89221666666667</c:v>
                </c:pt>
                <c:pt idx="3100">
                  <c:v>98.89221666666667</c:v>
                </c:pt>
                <c:pt idx="3101">
                  <c:v>98.89221666666667</c:v>
                </c:pt>
                <c:pt idx="3102">
                  <c:v>98.89221666666667</c:v>
                </c:pt>
                <c:pt idx="3103">
                  <c:v>98.89221666666667</c:v>
                </c:pt>
                <c:pt idx="3104">
                  <c:v>98.89221666666667</c:v>
                </c:pt>
                <c:pt idx="3105">
                  <c:v>98.89221666666667</c:v>
                </c:pt>
                <c:pt idx="3106">
                  <c:v>98.89221666666667</c:v>
                </c:pt>
                <c:pt idx="3107">
                  <c:v>98.89221666666667</c:v>
                </c:pt>
                <c:pt idx="3108">
                  <c:v>98.89221666666667</c:v>
                </c:pt>
                <c:pt idx="3109">
                  <c:v>98.89221666666667</c:v>
                </c:pt>
                <c:pt idx="3110">
                  <c:v>98.89221666666667</c:v>
                </c:pt>
                <c:pt idx="3111">
                  <c:v>99.742350000000002</c:v>
                </c:pt>
                <c:pt idx="3112">
                  <c:v>98.89221666666667</c:v>
                </c:pt>
                <c:pt idx="3113">
                  <c:v>82.913116666666653</c:v>
                </c:pt>
                <c:pt idx="3114">
                  <c:v>82.913116666666653</c:v>
                </c:pt>
                <c:pt idx="3115">
                  <c:v>82.913116666666653</c:v>
                </c:pt>
                <c:pt idx="3116">
                  <c:v>82.913116666666653</c:v>
                </c:pt>
                <c:pt idx="3117">
                  <c:v>87.213799999999992</c:v>
                </c:pt>
                <c:pt idx="3118">
                  <c:v>87.213799999999992</c:v>
                </c:pt>
                <c:pt idx="3119">
                  <c:v>87.213799999999992</c:v>
                </c:pt>
                <c:pt idx="3120">
                  <c:v>90.891133333333329</c:v>
                </c:pt>
                <c:pt idx="3121">
                  <c:v>90.891133333333329</c:v>
                </c:pt>
                <c:pt idx="3122">
                  <c:v>90.891133333333329</c:v>
                </c:pt>
                <c:pt idx="3123">
                  <c:v>99.742350000000002</c:v>
                </c:pt>
                <c:pt idx="3124">
                  <c:v>90.891133333333329</c:v>
                </c:pt>
                <c:pt idx="3125">
                  <c:v>87.213799999999992</c:v>
                </c:pt>
                <c:pt idx="3126">
                  <c:v>87.213799999999992</c:v>
                </c:pt>
                <c:pt idx="3127">
                  <c:v>87.213799999999992</c:v>
                </c:pt>
                <c:pt idx="3128">
                  <c:v>87.213799999999992</c:v>
                </c:pt>
                <c:pt idx="3129">
                  <c:v>89.332633333333334</c:v>
                </c:pt>
                <c:pt idx="3130">
                  <c:v>90.891133333333329</c:v>
                </c:pt>
                <c:pt idx="3131">
                  <c:v>90.891133333333329</c:v>
                </c:pt>
                <c:pt idx="3132">
                  <c:v>89.332633333333334</c:v>
                </c:pt>
                <c:pt idx="3133">
                  <c:v>89.332633333333334</c:v>
                </c:pt>
                <c:pt idx="3134">
                  <c:v>77.844416666666675</c:v>
                </c:pt>
                <c:pt idx="3135">
                  <c:v>71.248383333333337</c:v>
                </c:pt>
                <c:pt idx="3136">
                  <c:v>69.781016666666659</c:v>
                </c:pt>
                <c:pt idx="3137">
                  <c:v>65.176583333333326</c:v>
                </c:pt>
                <c:pt idx="3138">
                  <c:v>64.652650000000008</c:v>
                </c:pt>
                <c:pt idx="3139">
                  <c:v>63.174066666666668</c:v>
                </c:pt>
                <c:pt idx="3140">
                  <c:v>63.174066666666668</c:v>
                </c:pt>
                <c:pt idx="3141">
                  <c:v>63.120350000000009</c:v>
                </c:pt>
                <c:pt idx="3142">
                  <c:v>63.120350000000009</c:v>
                </c:pt>
                <c:pt idx="3143">
                  <c:v>63.120350000000009</c:v>
                </c:pt>
                <c:pt idx="3144">
                  <c:v>62.831733333333332</c:v>
                </c:pt>
                <c:pt idx="3145">
                  <c:v>62.831733333333332</c:v>
                </c:pt>
                <c:pt idx="3146">
                  <c:v>63.120350000000009</c:v>
                </c:pt>
                <c:pt idx="3147">
                  <c:v>63.174066666666668</c:v>
                </c:pt>
                <c:pt idx="3148">
                  <c:v>63.120350000000009</c:v>
                </c:pt>
                <c:pt idx="3149">
                  <c:v>62.831733333333332</c:v>
                </c:pt>
                <c:pt idx="3150">
                  <c:v>63.120350000000009</c:v>
                </c:pt>
                <c:pt idx="3151">
                  <c:v>62.831733333333332</c:v>
                </c:pt>
                <c:pt idx="3152">
                  <c:v>62.831733333333332</c:v>
                </c:pt>
                <c:pt idx="3153">
                  <c:v>62.059750000000001</c:v>
                </c:pt>
                <c:pt idx="3154">
                  <c:v>68.682283333333331</c:v>
                </c:pt>
                <c:pt idx="3155">
                  <c:v>62.059750000000001</c:v>
                </c:pt>
                <c:pt idx="3156">
                  <c:v>62.059750000000001</c:v>
                </c:pt>
                <c:pt idx="3157">
                  <c:v>62.059750000000001</c:v>
                </c:pt>
                <c:pt idx="3158">
                  <c:v>62.059750000000001</c:v>
                </c:pt>
                <c:pt idx="3159">
                  <c:v>62.059750000000001</c:v>
                </c:pt>
                <c:pt idx="3160">
                  <c:v>60.765283333333329</c:v>
                </c:pt>
                <c:pt idx="3161">
                  <c:v>60.343100000000007</c:v>
                </c:pt>
                <c:pt idx="3162">
                  <c:v>59.996033333333337</c:v>
                </c:pt>
                <c:pt idx="3163">
                  <c:v>60.343100000000007</c:v>
                </c:pt>
                <c:pt idx="3164">
                  <c:v>60.343100000000007</c:v>
                </c:pt>
                <c:pt idx="3165">
                  <c:v>59.996033333333337</c:v>
                </c:pt>
                <c:pt idx="3166">
                  <c:v>59.996033333333337</c:v>
                </c:pt>
                <c:pt idx="3167">
                  <c:v>59.996033333333337</c:v>
                </c:pt>
                <c:pt idx="3168">
                  <c:v>59.996033333333337</c:v>
                </c:pt>
                <c:pt idx="3169">
                  <c:v>59.996033333333337</c:v>
                </c:pt>
                <c:pt idx="3170">
                  <c:v>59.996033333333337</c:v>
                </c:pt>
                <c:pt idx="3171">
                  <c:v>59.968833333333336</c:v>
                </c:pt>
                <c:pt idx="3172">
                  <c:v>52.886566666666667</c:v>
                </c:pt>
                <c:pt idx="3173">
                  <c:v>51.860199999999992</c:v>
                </c:pt>
                <c:pt idx="3174">
                  <c:v>44.586550000000003</c:v>
                </c:pt>
                <c:pt idx="3175">
                  <c:v>51.860199999999992</c:v>
                </c:pt>
                <c:pt idx="3176">
                  <c:v>51.860199999999992</c:v>
                </c:pt>
                <c:pt idx="3177">
                  <c:v>51.860199999999992</c:v>
                </c:pt>
                <c:pt idx="3178">
                  <c:v>51.860199999999992</c:v>
                </c:pt>
                <c:pt idx="3179">
                  <c:v>52.886566666666667</c:v>
                </c:pt>
                <c:pt idx="3180">
                  <c:v>53.893166666666659</c:v>
                </c:pt>
                <c:pt idx="3181">
                  <c:v>53.893166666666659</c:v>
                </c:pt>
                <c:pt idx="3182">
                  <c:v>54.935933333333324</c:v>
                </c:pt>
                <c:pt idx="3183">
                  <c:v>55.803783333333328</c:v>
                </c:pt>
                <c:pt idx="3184">
                  <c:v>55.803783333333328</c:v>
                </c:pt>
                <c:pt idx="3185">
                  <c:v>54.935933333333324</c:v>
                </c:pt>
                <c:pt idx="3186">
                  <c:v>54.935933333333324</c:v>
                </c:pt>
                <c:pt idx="3187">
                  <c:v>55.803783333333328</c:v>
                </c:pt>
                <c:pt idx="3188">
                  <c:v>60.31216666666667</c:v>
                </c:pt>
                <c:pt idx="3189">
                  <c:v>60.31216666666667</c:v>
                </c:pt>
                <c:pt idx="3190">
                  <c:v>60.31216666666667</c:v>
                </c:pt>
                <c:pt idx="3191">
                  <c:v>54.935933333333324</c:v>
                </c:pt>
                <c:pt idx="3192">
                  <c:v>54.935933333333324</c:v>
                </c:pt>
                <c:pt idx="3193">
                  <c:v>54.106383333333348</c:v>
                </c:pt>
                <c:pt idx="3194">
                  <c:v>54.106383333333348</c:v>
                </c:pt>
                <c:pt idx="3195">
                  <c:v>53.630766666666659</c:v>
                </c:pt>
                <c:pt idx="3196">
                  <c:v>50.76551666666667</c:v>
                </c:pt>
                <c:pt idx="3197">
                  <c:v>48.025750000000009</c:v>
                </c:pt>
                <c:pt idx="3198">
                  <c:v>46.360516666666669</c:v>
                </c:pt>
                <c:pt idx="3199">
                  <c:v>37.518933333333329</c:v>
                </c:pt>
                <c:pt idx="3200">
                  <c:v>37.518933333333329</c:v>
                </c:pt>
                <c:pt idx="3201">
                  <c:v>36.402983333333331</c:v>
                </c:pt>
                <c:pt idx="3202">
                  <c:v>34.841000000000001</c:v>
                </c:pt>
                <c:pt idx="3203">
                  <c:v>34.841000000000001</c:v>
                </c:pt>
                <c:pt idx="3204">
                  <c:v>34.718733333333333</c:v>
                </c:pt>
                <c:pt idx="3205">
                  <c:v>34.718733333333333</c:v>
                </c:pt>
                <c:pt idx="3206">
                  <c:v>34.841000000000001</c:v>
                </c:pt>
                <c:pt idx="3207">
                  <c:v>34.718733333333333</c:v>
                </c:pt>
                <c:pt idx="3208">
                  <c:v>34.718733333333333</c:v>
                </c:pt>
                <c:pt idx="3209">
                  <c:v>32.851016666666666</c:v>
                </c:pt>
                <c:pt idx="3210">
                  <c:v>32.851016666666666</c:v>
                </c:pt>
                <c:pt idx="3211">
                  <c:v>32.851016666666666</c:v>
                </c:pt>
                <c:pt idx="3212">
                  <c:v>34.718733333333333</c:v>
                </c:pt>
                <c:pt idx="3213">
                  <c:v>34.718733333333333</c:v>
                </c:pt>
                <c:pt idx="3214">
                  <c:v>36.019516666666661</c:v>
                </c:pt>
                <c:pt idx="3215">
                  <c:v>34.718733333333333</c:v>
                </c:pt>
                <c:pt idx="3216">
                  <c:v>36.019516666666661</c:v>
                </c:pt>
                <c:pt idx="3217">
                  <c:v>36.019516666666661</c:v>
                </c:pt>
                <c:pt idx="3218">
                  <c:v>32.851016666666666</c:v>
                </c:pt>
                <c:pt idx="3219">
                  <c:v>36.019516666666661</c:v>
                </c:pt>
                <c:pt idx="3220">
                  <c:v>36.019516666666661</c:v>
                </c:pt>
                <c:pt idx="3221">
                  <c:v>32.851016666666666</c:v>
                </c:pt>
                <c:pt idx="3222">
                  <c:v>36.019516666666661</c:v>
                </c:pt>
                <c:pt idx="3223">
                  <c:v>38.837516666666666</c:v>
                </c:pt>
                <c:pt idx="3224">
                  <c:v>38.837516666666666</c:v>
                </c:pt>
                <c:pt idx="3225">
                  <c:v>38.837516666666666</c:v>
                </c:pt>
                <c:pt idx="3226">
                  <c:v>36.866999999999997</c:v>
                </c:pt>
                <c:pt idx="3227">
                  <c:v>36.866999999999997</c:v>
                </c:pt>
                <c:pt idx="3228">
                  <c:v>36.866999999999997</c:v>
                </c:pt>
                <c:pt idx="3229">
                  <c:v>39.186966666666663</c:v>
                </c:pt>
                <c:pt idx="3230">
                  <c:v>39.186966666666663</c:v>
                </c:pt>
                <c:pt idx="3231">
                  <c:v>37.276816666666669</c:v>
                </c:pt>
                <c:pt idx="3232">
                  <c:v>37.276816666666669</c:v>
                </c:pt>
                <c:pt idx="3233">
                  <c:v>37.276816666666669</c:v>
                </c:pt>
                <c:pt idx="3234">
                  <c:v>36.866999999999997</c:v>
                </c:pt>
                <c:pt idx="3235">
                  <c:v>31.526000000000003</c:v>
                </c:pt>
                <c:pt idx="3236">
                  <c:v>36.866999999999997</c:v>
                </c:pt>
                <c:pt idx="3237">
                  <c:v>31.526000000000003</c:v>
                </c:pt>
                <c:pt idx="3238">
                  <c:v>31.526000000000003</c:v>
                </c:pt>
                <c:pt idx="3239">
                  <c:v>33.18546666666667</c:v>
                </c:pt>
                <c:pt idx="3240">
                  <c:v>33.18546666666667</c:v>
                </c:pt>
                <c:pt idx="3241">
                  <c:v>31.526000000000003</c:v>
                </c:pt>
                <c:pt idx="3242">
                  <c:v>31.526000000000003</c:v>
                </c:pt>
                <c:pt idx="3243">
                  <c:v>33.18546666666667</c:v>
                </c:pt>
                <c:pt idx="3244">
                  <c:v>31.526000000000003</c:v>
                </c:pt>
                <c:pt idx="3245">
                  <c:v>30.985083333333328</c:v>
                </c:pt>
                <c:pt idx="3246">
                  <c:v>31.526000000000003</c:v>
                </c:pt>
                <c:pt idx="3247">
                  <c:v>33.18546666666667</c:v>
                </c:pt>
                <c:pt idx="3248">
                  <c:v>33.18546666666667</c:v>
                </c:pt>
                <c:pt idx="3249">
                  <c:v>33.18546666666667</c:v>
                </c:pt>
                <c:pt idx="3250">
                  <c:v>33.18546666666667</c:v>
                </c:pt>
                <c:pt idx="3251">
                  <c:v>33.18546666666667</c:v>
                </c:pt>
                <c:pt idx="3252">
                  <c:v>33.18546666666667</c:v>
                </c:pt>
                <c:pt idx="3253">
                  <c:v>33.655433333333335</c:v>
                </c:pt>
                <c:pt idx="3254">
                  <c:v>30.154716666666666</c:v>
                </c:pt>
                <c:pt idx="3255">
                  <c:v>29.648533333333333</c:v>
                </c:pt>
                <c:pt idx="3256">
                  <c:v>29.648533333333333</c:v>
                </c:pt>
                <c:pt idx="3257">
                  <c:v>29.120200000000001</c:v>
                </c:pt>
                <c:pt idx="3258">
                  <c:v>26.24145</c:v>
                </c:pt>
                <c:pt idx="3259">
                  <c:v>26.139266666666668</c:v>
                </c:pt>
                <c:pt idx="3260">
                  <c:v>26.139266666666668</c:v>
                </c:pt>
                <c:pt idx="3261">
                  <c:v>25.668483333333334</c:v>
                </c:pt>
                <c:pt idx="3262">
                  <c:v>25.650566666666659</c:v>
                </c:pt>
                <c:pt idx="3263">
                  <c:v>25.634716666666666</c:v>
                </c:pt>
                <c:pt idx="3264">
                  <c:v>24.20675</c:v>
                </c:pt>
                <c:pt idx="3265">
                  <c:v>24.20675</c:v>
                </c:pt>
                <c:pt idx="3266">
                  <c:v>22.705566666666666</c:v>
                </c:pt>
                <c:pt idx="3267">
                  <c:v>16.584700000000002</c:v>
                </c:pt>
                <c:pt idx="3268">
                  <c:v>16.584700000000002</c:v>
                </c:pt>
                <c:pt idx="3269">
                  <c:v>16.584700000000002</c:v>
                </c:pt>
                <c:pt idx="3270">
                  <c:v>16.584700000000002</c:v>
                </c:pt>
                <c:pt idx="3271">
                  <c:v>23.061166666666665</c:v>
                </c:pt>
                <c:pt idx="3272">
                  <c:v>23.061166666666665</c:v>
                </c:pt>
                <c:pt idx="3273">
                  <c:v>24.20675</c:v>
                </c:pt>
                <c:pt idx="3274">
                  <c:v>24.20675</c:v>
                </c:pt>
                <c:pt idx="3275">
                  <c:v>24.20675</c:v>
                </c:pt>
                <c:pt idx="3276">
                  <c:v>23.061166666666665</c:v>
                </c:pt>
                <c:pt idx="3277">
                  <c:v>23.061166666666665</c:v>
                </c:pt>
                <c:pt idx="3278">
                  <c:v>24.20675</c:v>
                </c:pt>
                <c:pt idx="3279">
                  <c:v>23.061166666666665</c:v>
                </c:pt>
                <c:pt idx="3280">
                  <c:v>21.363483333333331</c:v>
                </c:pt>
                <c:pt idx="3281">
                  <c:v>21.363483333333331</c:v>
                </c:pt>
                <c:pt idx="3282">
                  <c:v>21.363483333333331</c:v>
                </c:pt>
                <c:pt idx="3283">
                  <c:v>21.363483333333331</c:v>
                </c:pt>
                <c:pt idx="3284">
                  <c:v>21.363483333333331</c:v>
                </c:pt>
                <c:pt idx="3285">
                  <c:v>20.806483333333333</c:v>
                </c:pt>
                <c:pt idx="3286">
                  <c:v>18.9282</c:v>
                </c:pt>
                <c:pt idx="3287">
                  <c:v>18.9282</c:v>
                </c:pt>
                <c:pt idx="3288">
                  <c:v>18.810616666666665</c:v>
                </c:pt>
                <c:pt idx="3289">
                  <c:v>18.810616666666665</c:v>
                </c:pt>
                <c:pt idx="3290">
                  <c:v>18.9282</c:v>
                </c:pt>
                <c:pt idx="3291">
                  <c:v>18.9282</c:v>
                </c:pt>
                <c:pt idx="3292">
                  <c:v>18.9282</c:v>
                </c:pt>
                <c:pt idx="3293">
                  <c:v>18.9282</c:v>
                </c:pt>
                <c:pt idx="3294">
                  <c:v>18.9282</c:v>
                </c:pt>
                <c:pt idx="3295">
                  <c:v>18.9282</c:v>
                </c:pt>
                <c:pt idx="3296">
                  <c:v>18.9282</c:v>
                </c:pt>
                <c:pt idx="3297">
                  <c:v>18.9282</c:v>
                </c:pt>
                <c:pt idx="3298">
                  <c:v>18.9282</c:v>
                </c:pt>
                <c:pt idx="3299">
                  <c:v>18.9282</c:v>
                </c:pt>
                <c:pt idx="3300">
                  <c:v>19.862849999999998</c:v>
                </c:pt>
                <c:pt idx="3301">
                  <c:v>20.483699999999999</c:v>
                </c:pt>
                <c:pt idx="3302">
                  <c:v>19.862849999999998</c:v>
                </c:pt>
                <c:pt idx="3303">
                  <c:v>20.483699999999999</c:v>
                </c:pt>
                <c:pt idx="3304">
                  <c:v>20.483699999999999</c:v>
                </c:pt>
                <c:pt idx="3305">
                  <c:v>19.862849999999998</c:v>
                </c:pt>
                <c:pt idx="3306">
                  <c:v>20.483699999999999</c:v>
                </c:pt>
                <c:pt idx="3307">
                  <c:v>20.483699999999999</c:v>
                </c:pt>
                <c:pt idx="3308">
                  <c:v>20.483699999999999</c:v>
                </c:pt>
                <c:pt idx="3309">
                  <c:v>20.483699999999999</c:v>
                </c:pt>
                <c:pt idx="3310">
                  <c:v>16.879299999999997</c:v>
                </c:pt>
                <c:pt idx="3311">
                  <c:v>18.736000000000001</c:v>
                </c:pt>
                <c:pt idx="3312">
                  <c:v>16.879299999999997</c:v>
                </c:pt>
                <c:pt idx="3313">
                  <c:v>16.49905</c:v>
                </c:pt>
                <c:pt idx="3314">
                  <c:v>15.756383333333332</c:v>
                </c:pt>
                <c:pt idx="3315">
                  <c:v>14.040999999999999</c:v>
                </c:pt>
                <c:pt idx="3316">
                  <c:v>14.040999999999999</c:v>
                </c:pt>
                <c:pt idx="3317">
                  <c:v>15.756383333333332</c:v>
                </c:pt>
                <c:pt idx="3318">
                  <c:v>14.040999999999999</c:v>
                </c:pt>
                <c:pt idx="3319">
                  <c:v>14.040999999999999</c:v>
                </c:pt>
                <c:pt idx="3320">
                  <c:v>14.040999999999999</c:v>
                </c:pt>
                <c:pt idx="3321">
                  <c:v>13.871649999999999</c:v>
                </c:pt>
                <c:pt idx="3322">
                  <c:v>13.161866666666667</c:v>
                </c:pt>
                <c:pt idx="3323">
                  <c:v>12.860716666666665</c:v>
                </c:pt>
                <c:pt idx="3324">
                  <c:v>13.161866666666667</c:v>
                </c:pt>
                <c:pt idx="3325">
                  <c:v>13.161866666666667</c:v>
                </c:pt>
                <c:pt idx="3326">
                  <c:v>13.161866666666667</c:v>
                </c:pt>
                <c:pt idx="3327">
                  <c:v>13.607100000000001</c:v>
                </c:pt>
                <c:pt idx="3328">
                  <c:v>13.607100000000001</c:v>
                </c:pt>
                <c:pt idx="3329">
                  <c:v>13.161866666666667</c:v>
                </c:pt>
                <c:pt idx="3330">
                  <c:v>13.607100000000001</c:v>
                </c:pt>
                <c:pt idx="3331">
                  <c:v>13.161866666666667</c:v>
                </c:pt>
                <c:pt idx="3332">
                  <c:v>12.860716666666665</c:v>
                </c:pt>
                <c:pt idx="3333">
                  <c:v>12.860716666666665</c:v>
                </c:pt>
                <c:pt idx="3334">
                  <c:v>12.860716666666665</c:v>
                </c:pt>
                <c:pt idx="3335">
                  <c:v>12.860716666666665</c:v>
                </c:pt>
                <c:pt idx="3336">
                  <c:v>12.85295</c:v>
                </c:pt>
                <c:pt idx="3337">
                  <c:v>13.129783333333334</c:v>
                </c:pt>
                <c:pt idx="3338">
                  <c:v>13.607100000000001</c:v>
                </c:pt>
                <c:pt idx="3339">
                  <c:v>13.129783333333334</c:v>
                </c:pt>
                <c:pt idx="3340">
                  <c:v>13.129783333333334</c:v>
                </c:pt>
                <c:pt idx="3341">
                  <c:v>13.129783333333334</c:v>
                </c:pt>
                <c:pt idx="3342">
                  <c:v>13.129783333333334</c:v>
                </c:pt>
                <c:pt idx="3343">
                  <c:v>13.129783333333334</c:v>
                </c:pt>
                <c:pt idx="3344">
                  <c:v>13.129783333333334</c:v>
                </c:pt>
                <c:pt idx="3345">
                  <c:v>11.838916666666668</c:v>
                </c:pt>
                <c:pt idx="3346">
                  <c:v>11.838916666666668</c:v>
                </c:pt>
                <c:pt idx="3347">
                  <c:v>11.653550000000001</c:v>
                </c:pt>
                <c:pt idx="3348">
                  <c:v>13.129783333333334</c:v>
                </c:pt>
                <c:pt idx="3349">
                  <c:v>12.942450000000001</c:v>
                </c:pt>
                <c:pt idx="3350">
                  <c:v>11.653550000000001</c:v>
                </c:pt>
                <c:pt idx="3351">
                  <c:v>11.653550000000001</c:v>
                </c:pt>
                <c:pt idx="3352">
                  <c:v>11.237983333333334</c:v>
                </c:pt>
                <c:pt idx="3353">
                  <c:v>10.525583333333334</c:v>
                </c:pt>
                <c:pt idx="3354">
                  <c:v>10.525583333333334</c:v>
                </c:pt>
                <c:pt idx="3355">
                  <c:v>10.525583333333334</c:v>
                </c:pt>
                <c:pt idx="3356">
                  <c:v>10.525583333333334</c:v>
                </c:pt>
                <c:pt idx="3357">
                  <c:v>10.525583333333334</c:v>
                </c:pt>
                <c:pt idx="3358">
                  <c:v>10.525583333333334</c:v>
                </c:pt>
                <c:pt idx="3359">
                  <c:v>11.237983333333334</c:v>
                </c:pt>
                <c:pt idx="3360">
                  <c:v>11.6196</c:v>
                </c:pt>
                <c:pt idx="3361">
                  <c:v>11.656033333333333</c:v>
                </c:pt>
                <c:pt idx="3362">
                  <c:v>12.539449999999999</c:v>
                </c:pt>
                <c:pt idx="3363">
                  <c:v>12.539449999999999</c:v>
                </c:pt>
                <c:pt idx="3364">
                  <c:v>12.539449999999999</c:v>
                </c:pt>
                <c:pt idx="3365">
                  <c:v>12.539449999999999</c:v>
                </c:pt>
                <c:pt idx="3366">
                  <c:v>12.936983333333332</c:v>
                </c:pt>
                <c:pt idx="3367">
                  <c:v>12.936983333333332</c:v>
                </c:pt>
                <c:pt idx="3368">
                  <c:v>13.226733333333334</c:v>
                </c:pt>
                <c:pt idx="3369">
                  <c:v>13.226733333333334</c:v>
                </c:pt>
                <c:pt idx="3370">
                  <c:v>13.413516666666668</c:v>
                </c:pt>
                <c:pt idx="3371">
                  <c:v>13.413516666666668</c:v>
                </c:pt>
                <c:pt idx="3372">
                  <c:v>13.413516666666668</c:v>
                </c:pt>
                <c:pt idx="3373">
                  <c:v>13.413516666666668</c:v>
                </c:pt>
                <c:pt idx="3374">
                  <c:v>13.413516666666668</c:v>
                </c:pt>
                <c:pt idx="3375">
                  <c:v>13.413516666666668</c:v>
                </c:pt>
                <c:pt idx="3376">
                  <c:v>13.226733333333334</c:v>
                </c:pt>
                <c:pt idx="3377">
                  <c:v>12.544633333333334</c:v>
                </c:pt>
                <c:pt idx="3378">
                  <c:v>11.875400000000003</c:v>
                </c:pt>
                <c:pt idx="3379">
                  <c:v>11.674516666666669</c:v>
                </c:pt>
                <c:pt idx="3380">
                  <c:v>11.875400000000003</c:v>
                </c:pt>
                <c:pt idx="3381">
                  <c:v>11.674516666666669</c:v>
                </c:pt>
                <c:pt idx="3382">
                  <c:v>11.662600000000001</c:v>
                </c:pt>
                <c:pt idx="3383">
                  <c:v>11.350866666666667</c:v>
                </c:pt>
                <c:pt idx="3384">
                  <c:v>11.350866666666667</c:v>
                </c:pt>
                <c:pt idx="3385">
                  <c:v>11.101616666666667</c:v>
                </c:pt>
                <c:pt idx="3386">
                  <c:v>11.101616666666667</c:v>
                </c:pt>
                <c:pt idx="3387">
                  <c:v>11.350866666666667</c:v>
                </c:pt>
                <c:pt idx="3388">
                  <c:v>11.101616666666667</c:v>
                </c:pt>
                <c:pt idx="3389">
                  <c:v>10.683316666666666</c:v>
                </c:pt>
                <c:pt idx="3390">
                  <c:v>10.683316666666666</c:v>
                </c:pt>
                <c:pt idx="3391">
                  <c:v>11.101616666666667</c:v>
                </c:pt>
                <c:pt idx="3392">
                  <c:v>11.101616666666667</c:v>
                </c:pt>
                <c:pt idx="3393">
                  <c:v>11.101616666666667</c:v>
                </c:pt>
                <c:pt idx="3394">
                  <c:v>10.683316666666666</c:v>
                </c:pt>
                <c:pt idx="3395">
                  <c:v>10.028833333333333</c:v>
                </c:pt>
                <c:pt idx="3396">
                  <c:v>9.2003833333333329</c:v>
                </c:pt>
                <c:pt idx="3397">
                  <c:v>10.028833333333333</c:v>
                </c:pt>
                <c:pt idx="3398">
                  <c:v>10.028833333333333</c:v>
                </c:pt>
                <c:pt idx="3399">
                  <c:v>9.0612666666666666</c:v>
                </c:pt>
                <c:pt idx="3400">
                  <c:v>9.052716666666667</c:v>
                </c:pt>
                <c:pt idx="3401">
                  <c:v>9.0612666666666666</c:v>
                </c:pt>
                <c:pt idx="3402">
                  <c:v>9.0612666666666666</c:v>
                </c:pt>
                <c:pt idx="3403">
                  <c:v>9.0612666666666666</c:v>
                </c:pt>
                <c:pt idx="3404">
                  <c:v>10.175433333333332</c:v>
                </c:pt>
                <c:pt idx="3405">
                  <c:v>9.0612666666666666</c:v>
                </c:pt>
                <c:pt idx="3406">
                  <c:v>9.052716666666667</c:v>
                </c:pt>
                <c:pt idx="3407">
                  <c:v>9.0612666666666666</c:v>
                </c:pt>
                <c:pt idx="3408">
                  <c:v>9.7488499999999991</c:v>
                </c:pt>
                <c:pt idx="3409">
                  <c:v>10.175433333333332</c:v>
                </c:pt>
                <c:pt idx="3410">
                  <c:v>10.586733333333333</c:v>
                </c:pt>
                <c:pt idx="3411">
                  <c:v>10.586733333333333</c:v>
                </c:pt>
                <c:pt idx="3412">
                  <c:v>10.175433333333332</c:v>
                </c:pt>
                <c:pt idx="3413">
                  <c:v>9.7488499999999991</c:v>
                </c:pt>
                <c:pt idx="3414">
                  <c:v>10.175433333333332</c:v>
                </c:pt>
                <c:pt idx="3415">
                  <c:v>10.175433333333332</c:v>
                </c:pt>
                <c:pt idx="3416">
                  <c:v>9.7611833333333333</c:v>
                </c:pt>
                <c:pt idx="3417">
                  <c:v>9.7611833333333333</c:v>
                </c:pt>
                <c:pt idx="3418">
                  <c:v>9.7611833333333333</c:v>
                </c:pt>
                <c:pt idx="3419">
                  <c:v>9.7488499999999991</c:v>
                </c:pt>
                <c:pt idx="3420">
                  <c:v>9.7611833333333333</c:v>
                </c:pt>
                <c:pt idx="3421">
                  <c:v>9.9168666666666674</c:v>
                </c:pt>
                <c:pt idx="3422">
                  <c:v>9.9168666666666674</c:v>
                </c:pt>
                <c:pt idx="3423">
                  <c:v>9.7611833333333333</c:v>
                </c:pt>
                <c:pt idx="3424">
                  <c:v>9.7611833333333333</c:v>
                </c:pt>
                <c:pt idx="3425">
                  <c:v>9.1980500000000003</c:v>
                </c:pt>
                <c:pt idx="3426">
                  <c:v>9.1980500000000003</c:v>
                </c:pt>
                <c:pt idx="3427">
                  <c:v>9.1980500000000003</c:v>
                </c:pt>
                <c:pt idx="3428">
                  <c:v>9.7611833333333333</c:v>
                </c:pt>
                <c:pt idx="3429">
                  <c:v>9.7611833333333333</c:v>
                </c:pt>
                <c:pt idx="3430">
                  <c:v>9.9168666666666674</c:v>
                </c:pt>
                <c:pt idx="3431">
                  <c:v>10.0021</c:v>
                </c:pt>
                <c:pt idx="3432">
                  <c:v>10.0021</c:v>
                </c:pt>
                <c:pt idx="3433">
                  <c:v>10.812016666666667</c:v>
                </c:pt>
                <c:pt idx="3434">
                  <c:v>11.666483333333334</c:v>
                </c:pt>
                <c:pt idx="3435">
                  <c:v>11.666483333333334</c:v>
                </c:pt>
                <c:pt idx="3436">
                  <c:v>10.812016666666667</c:v>
                </c:pt>
                <c:pt idx="3437">
                  <c:v>12.0847</c:v>
                </c:pt>
                <c:pt idx="3438">
                  <c:v>12.0847</c:v>
                </c:pt>
                <c:pt idx="3439">
                  <c:v>12.136933333333333</c:v>
                </c:pt>
                <c:pt idx="3440">
                  <c:v>12.4817</c:v>
                </c:pt>
                <c:pt idx="3441">
                  <c:v>12.4817</c:v>
                </c:pt>
                <c:pt idx="3442">
                  <c:v>12.4817</c:v>
                </c:pt>
                <c:pt idx="3443">
                  <c:v>12.4817</c:v>
                </c:pt>
                <c:pt idx="3444">
                  <c:v>12.0847</c:v>
                </c:pt>
                <c:pt idx="3445">
                  <c:v>12.0847</c:v>
                </c:pt>
                <c:pt idx="3446">
                  <c:v>12.0847</c:v>
                </c:pt>
                <c:pt idx="3447">
                  <c:v>12.0847</c:v>
                </c:pt>
                <c:pt idx="3448">
                  <c:v>9.8002333333333329</c:v>
                </c:pt>
                <c:pt idx="3449">
                  <c:v>9.8002333333333329</c:v>
                </c:pt>
                <c:pt idx="3450">
                  <c:v>9.8002333333333329</c:v>
                </c:pt>
                <c:pt idx="3451">
                  <c:v>10.142249999999999</c:v>
                </c:pt>
                <c:pt idx="3452">
                  <c:v>8.9658333333333324</c:v>
                </c:pt>
                <c:pt idx="3453">
                  <c:v>10.128233333333332</c:v>
                </c:pt>
                <c:pt idx="3454">
                  <c:v>10.128233333333332</c:v>
                </c:pt>
                <c:pt idx="3455">
                  <c:v>10.128233333333332</c:v>
                </c:pt>
                <c:pt idx="3456">
                  <c:v>10.142249999999999</c:v>
                </c:pt>
                <c:pt idx="3457">
                  <c:v>10.584616666666667</c:v>
                </c:pt>
                <c:pt idx="3458">
                  <c:v>11.385766666666665</c:v>
                </c:pt>
                <c:pt idx="3459">
                  <c:v>11.695400000000001</c:v>
                </c:pt>
                <c:pt idx="3460">
                  <c:v>11.385766666666665</c:v>
                </c:pt>
                <c:pt idx="3461">
                  <c:v>11.385766666666665</c:v>
                </c:pt>
                <c:pt idx="3462">
                  <c:v>11.695400000000001</c:v>
                </c:pt>
                <c:pt idx="3463">
                  <c:v>11.695400000000001</c:v>
                </c:pt>
                <c:pt idx="3464">
                  <c:v>11.695400000000001</c:v>
                </c:pt>
                <c:pt idx="3465">
                  <c:v>11.901499999999999</c:v>
                </c:pt>
                <c:pt idx="3466">
                  <c:v>11.901499999999999</c:v>
                </c:pt>
                <c:pt idx="3467">
                  <c:v>12.665649999999999</c:v>
                </c:pt>
                <c:pt idx="3468">
                  <c:v>14.406749999999999</c:v>
                </c:pt>
                <c:pt idx="3469">
                  <c:v>14.514566666666665</c:v>
                </c:pt>
                <c:pt idx="3470">
                  <c:v>14.514566666666665</c:v>
                </c:pt>
                <c:pt idx="3471">
                  <c:v>14.406749999999999</c:v>
                </c:pt>
                <c:pt idx="3472">
                  <c:v>12.665649999999999</c:v>
                </c:pt>
                <c:pt idx="3473">
                  <c:v>14.317833333333333</c:v>
                </c:pt>
                <c:pt idx="3474">
                  <c:v>14.406749999999999</c:v>
                </c:pt>
                <c:pt idx="3475">
                  <c:v>14.406749999999999</c:v>
                </c:pt>
                <c:pt idx="3476">
                  <c:v>14.514566666666665</c:v>
                </c:pt>
                <c:pt idx="3477">
                  <c:v>15.067033333333335</c:v>
                </c:pt>
                <c:pt idx="3478">
                  <c:v>15.19</c:v>
                </c:pt>
                <c:pt idx="3479">
                  <c:v>15.19</c:v>
                </c:pt>
                <c:pt idx="3480">
                  <c:v>15.19</c:v>
                </c:pt>
                <c:pt idx="3481">
                  <c:v>15.19</c:v>
                </c:pt>
                <c:pt idx="3482">
                  <c:v>15.347366666666664</c:v>
                </c:pt>
                <c:pt idx="3483">
                  <c:v>15.347366666666664</c:v>
                </c:pt>
                <c:pt idx="3484">
                  <c:v>16.0443</c:v>
                </c:pt>
                <c:pt idx="3485">
                  <c:v>17.11303333333333</c:v>
                </c:pt>
                <c:pt idx="3486">
                  <c:v>17.11303333333333</c:v>
                </c:pt>
                <c:pt idx="3487">
                  <c:v>18.640266666666665</c:v>
                </c:pt>
                <c:pt idx="3488">
                  <c:v>18.640266666666665</c:v>
                </c:pt>
                <c:pt idx="3489">
                  <c:v>19.750900000000001</c:v>
                </c:pt>
                <c:pt idx="3490">
                  <c:v>19.750900000000001</c:v>
                </c:pt>
                <c:pt idx="3491">
                  <c:v>19.750900000000001</c:v>
                </c:pt>
                <c:pt idx="3492">
                  <c:v>20.67026666666667</c:v>
                </c:pt>
                <c:pt idx="3493">
                  <c:v>21.395533333333333</c:v>
                </c:pt>
                <c:pt idx="3494">
                  <c:v>21.395533333333333</c:v>
                </c:pt>
                <c:pt idx="3495">
                  <c:v>21.395533333333333</c:v>
                </c:pt>
                <c:pt idx="3496">
                  <c:v>21.395533333333333</c:v>
                </c:pt>
                <c:pt idx="3497">
                  <c:v>21.395533333333333</c:v>
                </c:pt>
                <c:pt idx="3498">
                  <c:v>21.842333333333332</c:v>
                </c:pt>
                <c:pt idx="3499">
                  <c:v>21.842333333333332</c:v>
                </c:pt>
                <c:pt idx="3500">
                  <c:v>21.842333333333332</c:v>
                </c:pt>
                <c:pt idx="3501">
                  <c:v>23.6816</c:v>
                </c:pt>
                <c:pt idx="3502">
                  <c:v>22.596500000000002</c:v>
                </c:pt>
                <c:pt idx="3503">
                  <c:v>23.6816</c:v>
                </c:pt>
                <c:pt idx="3504">
                  <c:v>22.596500000000002</c:v>
                </c:pt>
                <c:pt idx="3505">
                  <c:v>22.596500000000002</c:v>
                </c:pt>
                <c:pt idx="3506">
                  <c:v>22.596500000000002</c:v>
                </c:pt>
                <c:pt idx="3507">
                  <c:v>21.842333333333332</c:v>
                </c:pt>
                <c:pt idx="3508">
                  <c:v>21.842333333333332</c:v>
                </c:pt>
                <c:pt idx="3509">
                  <c:v>21.097666666666665</c:v>
                </c:pt>
                <c:pt idx="3510">
                  <c:v>21.097666666666665</c:v>
                </c:pt>
                <c:pt idx="3511">
                  <c:v>22.596500000000002</c:v>
                </c:pt>
                <c:pt idx="3512">
                  <c:v>22.596500000000002</c:v>
                </c:pt>
                <c:pt idx="3513">
                  <c:v>22.596500000000002</c:v>
                </c:pt>
                <c:pt idx="3514">
                  <c:v>23.407900000000001</c:v>
                </c:pt>
                <c:pt idx="3515">
                  <c:v>24.596966666666667</c:v>
                </c:pt>
                <c:pt idx="3516">
                  <c:v>24.596966666666667</c:v>
                </c:pt>
                <c:pt idx="3517">
                  <c:v>24.596966666666667</c:v>
                </c:pt>
                <c:pt idx="3518">
                  <c:v>23.407900000000001</c:v>
                </c:pt>
                <c:pt idx="3519">
                  <c:v>24.308033333333334</c:v>
                </c:pt>
                <c:pt idx="3520">
                  <c:v>24.596966666666667</c:v>
                </c:pt>
                <c:pt idx="3521">
                  <c:v>25.367383333333333</c:v>
                </c:pt>
                <c:pt idx="3522">
                  <c:v>25.367383333333333</c:v>
                </c:pt>
                <c:pt idx="3523">
                  <c:v>25.367383333333333</c:v>
                </c:pt>
                <c:pt idx="3524">
                  <c:v>25.728133333333332</c:v>
                </c:pt>
                <c:pt idx="3525">
                  <c:v>26.060816666666664</c:v>
                </c:pt>
                <c:pt idx="3526">
                  <c:v>26.672383333333332</c:v>
                </c:pt>
                <c:pt idx="3527">
                  <c:v>27.58563333333333</c:v>
                </c:pt>
                <c:pt idx="3528">
                  <c:v>28.03093333333333</c:v>
                </c:pt>
                <c:pt idx="3529">
                  <c:v>28.735483333333331</c:v>
                </c:pt>
                <c:pt idx="3530">
                  <c:v>28.824000000000005</c:v>
                </c:pt>
                <c:pt idx="3531">
                  <c:v>34.947299999999998</c:v>
                </c:pt>
                <c:pt idx="3532">
                  <c:v>35.101900000000001</c:v>
                </c:pt>
                <c:pt idx="3533">
                  <c:v>35.44851666666667</c:v>
                </c:pt>
                <c:pt idx="3534">
                  <c:v>35.44851666666667</c:v>
                </c:pt>
                <c:pt idx="3535">
                  <c:v>35.101900000000001</c:v>
                </c:pt>
                <c:pt idx="3536">
                  <c:v>35.44851666666667</c:v>
                </c:pt>
                <c:pt idx="3537">
                  <c:v>35.44851666666667</c:v>
                </c:pt>
                <c:pt idx="3538">
                  <c:v>37.243666666666662</c:v>
                </c:pt>
                <c:pt idx="3539">
                  <c:v>37.243666666666662</c:v>
                </c:pt>
                <c:pt idx="3540">
                  <c:v>37.386816666666661</c:v>
                </c:pt>
                <c:pt idx="3541">
                  <c:v>37.386816666666661</c:v>
                </c:pt>
                <c:pt idx="3542">
                  <c:v>39.22976666666667</c:v>
                </c:pt>
                <c:pt idx="3543">
                  <c:v>39.22976666666667</c:v>
                </c:pt>
                <c:pt idx="3544">
                  <c:v>37.386816666666661</c:v>
                </c:pt>
                <c:pt idx="3545">
                  <c:v>37.243666666666662</c:v>
                </c:pt>
                <c:pt idx="3546">
                  <c:v>37.243666666666662</c:v>
                </c:pt>
                <c:pt idx="3547">
                  <c:v>33.771450000000002</c:v>
                </c:pt>
                <c:pt idx="3548">
                  <c:v>32.311166666666665</c:v>
                </c:pt>
                <c:pt idx="3549">
                  <c:v>30.399266666666666</c:v>
                </c:pt>
                <c:pt idx="3550">
                  <c:v>32.311166666666665</c:v>
                </c:pt>
                <c:pt idx="3551">
                  <c:v>30.399266666666666</c:v>
                </c:pt>
                <c:pt idx="3552">
                  <c:v>30.399266666666666</c:v>
                </c:pt>
                <c:pt idx="3553">
                  <c:v>30.399266666666666</c:v>
                </c:pt>
                <c:pt idx="3554">
                  <c:v>35.190916666666666</c:v>
                </c:pt>
                <c:pt idx="3555">
                  <c:v>35.190916666666666</c:v>
                </c:pt>
                <c:pt idx="3556">
                  <c:v>35.190916666666666</c:v>
                </c:pt>
                <c:pt idx="3557">
                  <c:v>35.190916666666666</c:v>
                </c:pt>
                <c:pt idx="3558">
                  <c:v>36.702316666666668</c:v>
                </c:pt>
                <c:pt idx="3559">
                  <c:v>38.668099999999995</c:v>
                </c:pt>
                <c:pt idx="3560">
                  <c:v>38.668099999999995</c:v>
                </c:pt>
                <c:pt idx="3561">
                  <c:v>38.668099999999995</c:v>
                </c:pt>
                <c:pt idx="3562">
                  <c:v>40.203633333333329</c:v>
                </c:pt>
                <c:pt idx="3563">
                  <c:v>40.203633333333329</c:v>
                </c:pt>
                <c:pt idx="3564">
                  <c:v>41.888716666666667</c:v>
                </c:pt>
                <c:pt idx="3565">
                  <c:v>41.888716666666667</c:v>
                </c:pt>
                <c:pt idx="3566">
                  <c:v>44.896583333333332</c:v>
                </c:pt>
                <c:pt idx="3567">
                  <c:v>44.896583333333332</c:v>
                </c:pt>
                <c:pt idx="3568">
                  <c:v>44.896583333333332</c:v>
                </c:pt>
                <c:pt idx="3569">
                  <c:v>53.273699999999998</c:v>
                </c:pt>
                <c:pt idx="3570">
                  <c:v>53.767133333333341</c:v>
                </c:pt>
                <c:pt idx="3571">
                  <c:v>55.987133333333333</c:v>
                </c:pt>
                <c:pt idx="3572">
                  <c:v>55.987133333333333</c:v>
                </c:pt>
                <c:pt idx="3573">
                  <c:v>55.987133333333333</c:v>
                </c:pt>
                <c:pt idx="3574">
                  <c:v>55.987133333333333</c:v>
                </c:pt>
                <c:pt idx="3575">
                  <c:v>55.987133333333333</c:v>
                </c:pt>
                <c:pt idx="3576">
                  <c:v>53.378416666666666</c:v>
                </c:pt>
                <c:pt idx="3577">
                  <c:v>52.01789999999999</c:v>
                </c:pt>
                <c:pt idx="3578">
                  <c:v>52.01789999999999</c:v>
                </c:pt>
                <c:pt idx="3579">
                  <c:v>53.378416666666666</c:v>
                </c:pt>
                <c:pt idx="3580">
                  <c:v>55.987133333333333</c:v>
                </c:pt>
                <c:pt idx="3581">
                  <c:v>53.378416666666666</c:v>
                </c:pt>
                <c:pt idx="3582">
                  <c:v>55.987133333333333</c:v>
                </c:pt>
                <c:pt idx="3583">
                  <c:v>53.378416666666666</c:v>
                </c:pt>
                <c:pt idx="3584">
                  <c:v>53.378416666666666</c:v>
                </c:pt>
                <c:pt idx="3585">
                  <c:v>52.01789999999999</c:v>
                </c:pt>
                <c:pt idx="3586">
                  <c:v>51.212700000000005</c:v>
                </c:pt>
                <c:pt idx="3587">
                  <c:v>50.651349999999994</c:v>
                </c:pt>
                <c:pt idx="3588">
                  <c:v>50.651349999999994</c:v>
                </c:pt>
                <c:pt idx="3589">
                  <c:v>50.651349999999994</c:v>
                </c:pt>
                <c:pt idx="3590">
                  <c:v>46.276583333333328</c:v>
                </c:pt>
                <c:pt idx="3591">
                  <c:v>46.276583333333328</c:v>
                </c:pt>
                <c:pt idx="3592">
                  <c:v>46.177266666666668</c:v>
                </c:pt>
                <c:pt idx="3593">
                  <c:v>46.276583333333328</c:v>
                </c:pt>
                <c:pt idx="3594">
                  <c:v>46.276583333333328</c:v>
                </c:pt>
                <c:pt idx="3595">
                  <c:v>46.177266666666668</c:v>
                </c:pt>
                <c:pt idx="3596">
                  <c:v>45.327683333333333</c:v>
                </c:pt>
                <c:pt idx="3597">
                  <c:v>45.327683333333333</c:v>
                </c:pt>
                <c:pt idx="3598">
                  <c:v>45.327683333333333</c:v>
                </c:pt>
                <c:pt idx="3599">
                  <c:v>40.560266666666664</c:v>
                </c:pt>
                <c:pt idx="3600">
                  <c:v>40.560266666666664</c:v>
                </c:pt>
                <c:pt idx="3601">
                  <c:v>40.560266666666664</c:v>
                </c:pt>
                <c:pt idx="3602">
                  <c:v>38.123216666666664</c:v>
                </c:pt>
                <c:pt idx="3603">
                  <c:v>38.123216666666664</c:v>
                </c:pt>
                <c:pt idx="3604">
                  <c:v>38.123216666666664</c:v>
                </c:pt>
                <c:pt idx="3605">
                  <c:v>37.883099999999999</c:v>
                </c:pt>
                <c:pt idx="3606">
                  <c:v>37.883099999999999</c:v>
                </c:pt>
                <c:pt idx="3607">
                  <c:v>43.485349999999997</c:v>
                </c:pt>
                <c:pt idx="3608">
                  <c:v>37.883099999999999</c:v>
                </c:pt>
                <c:pt idx="3609">
                  <c:v>36.801183333333334</c:v>
                </c:pt>
                <c:pt idx="3610">
                  <c:v>37.883099999999999</c:v>
                </c:pt>
                <c:pt idx="3611">
                  <c:v>43.485349999999997</c:v>
                </c:pt>
                <c:pt idx="3612">
                  <c:v>43.485349999999997</c:v>
                </c:pt>
                <c:pt idx="3613">
                  <c:v>37.883099999999999</c:v>
                </c:pt>
                <c:pt idx="3614">
                  <c:v>43.485349999999997</c:v>
                </c:pt>
                <c:pt idx="3615">
                  <c:v>43.485349999999997</c:v>
                </c:pt>
                <c:pt idx="3616">
                  <c:v>45.686049999999994</c:v>
                </c:pt>
                <c:pt idx="3617">
                  <c:v>45.686049999999994</c:v>
                </c:pt>
                <c:pt idx="3618">
                  <c:v>45.686049999999994</c:v>
                </c:pt>
                <c:pt idx="3619">
                  <c:v>43.485349999999997</c:v>
                </c:pt>
                <c:pt idx="3620">
                  <c:v>46.746549999999999</c:v>
                </c:pt>
                <c:pt idx="3621">
                  <c:v>46.796416666666666</c:v>
                </c:pt>
                <c:pt idx="3622">
                  <c:v>46.796416666666666</c:v>
                </c:pt>
                <c:pt idx="3623">
                  <c:v>46.796416666666666</c:v>
                </c:pt>
                <c:pt idx="3624">
                  <c:v>46.796416666666666</c:v>
                </c:pt>
                <c:pt idx="3625">
                  <c:v>46.796416666666666</c:v>
                </c:pt>
                <c:pt idx="3626">
                  <c:v>46.796416666666666</c:v>
                </c:pt>
                <c:pt idx="3627">
                  <c:v>45.739433333333324</c:v>
                </c:pt>
                <c:pt idx="3628">
                  <c:v>45.739433333333324</c:v>
                </c:pt>
                <c:pt idx="3629">
                  <c:v>43.415150000000004</c:v>
                </c:pt>
                <c:pt idx="3630">
                  <c:v>43.415150000000004</c:v>
                </c:pt>
                <c:pt idx="3631">
                  <c:v>43.415150000000004</c:v>
                </c:pt>
                <c:pt idx="3632">
                  <c:v>45.739433333333324</c:v>
                </c:pt>
                <c:pt idx="3633">
                  <c:v>46.796416666666666</c:v>
                </c:pt>
                <c:pt idx="3634">
                  <c:v>46.796416666666666</c:v>
                </c:pt>
                <c:pt idx="3635">
                  <c:v>50.345783333333337</c:v>
                </c:pt>
                <c:pt idx="3636">
                  <c:v>45.739433333333324</c:v>
                </c:pt>
                <c:pt idx="3637">
                  <c:v>50.345783333333337</c:v>
                </c:pt>
                <c:pt idx="3638">
                  <c:v>50.345783333333337</c:v>
                </c:pt>
                <c:pt idx="3639">
                  <c:v>51.161183333333334</c:v>
                </c:pt>
                <c:pt idx="3640">
                  <c:v>51.161183333333334</c:v>
                </c:pt>
                <c:pt idx="3641">
                  <c:v>51.161183333333334</c:v>
                </c:pt>
                <c:pt idx="3642">
                  <c:v>51.161183333333334</c:v>
                </c:pt>
                <c:pt idx="3643">
                  <c:v>51.161183333333334</c:v>
                </c:pt>
                <c:pt idx="3644">
                  <c:v>51.161183333333334</c:v>
                </c:pt>
                <c:pt idx="3645">
                  <c:v>51.161183333333334</c:v>
                </c:pt>
                <c:pt idx="3646">
                  <c:v>50.345783333333337</c:v>
                </c:pt>
                <c:pt idx="3647">
                  <c:v>45.222433333333335</c:v>
                </c:pt>
                <c:pt idx="3648">
                  <c:v>43.733800000000002</c:v>
                </c:pt>
                <c:pt idx="3649">
                  <c:v>45.222433333333335</c:v>
                </c:pt>
                <c:pt idx="3650">
                  <c:v>45.222433333333335</c:v>
                </c:pt>
                <c:pt idx="3651">
                  <c:v>45.436366666666672</c:v>
                </c:pt>
                <c:pt idx="3652">
                  <c:v>45.222433333333335</c:v>
                </c:pt>
                <c:pt idx="3653">
                  <c:v>45.436366666666672</c:v>
                </c:pt>
                <c:pt idx="3654">
                  <c:v>45.436366666666672</c:v>
                </c:pt>
                <c:pt idx="3655">
                  <c:v>45.222433333333335</c:v>
                </c:pt>
                <c:pt idx="3656">
                  <c:v>42.864583333333336</c:v>
                </c:pt>
                <c:pt idx="3657">
                  <c:v>42.864583333333336</c:v>
                </c:pt>
                <c:pt idx="3658">
                  <c:v>42.864583333333336</c:v>
                </c:pt>
                <c:pt idx="3659">
                  <c:v>43.546483333333335</c:v>
                </c:pt>
                <c:pt idx="3660">
                  <c:v>43.546483333333335</c:v>
                </c:pt>
                <c:pt idx="3661">
                  <c:v>45.436366666666672</c:v>
                </c:pt>
                <c:pt idx="3662">
                  <c:v>48.141666666666666</c:v>
                </c:pt>
                <c:pt idx="3663">
                  <c:v>48.141666666666666</c:v>
                </c:pt>
                <c:pt idx="3664">
                  <c:v>45.436366666666672</c:v>
                </c:pt>
                <c:pt idx="3665">
                  <c:v>48.141666666666666</c:v>
                </c:pt>
                <c:pt idx="3666">
                  <c:v>48.141666666666666</c:v>
                </c:pt>
                <c:pt idx="3667">
                  <c:v>53.240766666666673</c:v>
                </c:pt>
                <c:pt idx="3668">
                  <c:v>55.214266666666667</c:v>
                </c:pt>
                <c:pt idx="3669">
                  <c:v>55.214266666666667</c:v>
                </c:pt>
                <c:pt idx="3670">
                  <c:v>56.689966666666656</c:v>
                </c:pt>
                <c:pt idx="3671">
                  <c:v>56.689966666666656</c:v>
                </c:pt>
                <c:pt idx="3672">
                  <c:v>56.689966666666656</c:v>
                </c:pt>
                <c:pt idx="3673">
                  <c:v>57.622583333333331</c:v>
                </c:pt>
                <c:pt idx="3674">
                  <c:v>56.689966666666656</c:v>
                </c:pt>
                <c:pt idx="3675">
                  <c:v>55.214266666666667</c:v>
                </c:pt>
                <c:pt idx="3676">
                  <c:v>53.240766666666673</c:v>
                </c:pt>
                <c:pt idx="3677">
                  <c:v>51.15155</c:v>
                </c:pt>
                <c:pt idx="3678">
                  <c:v>53.240766666666673</c:v>
                </c:pt>
                <c:pt idx="3679">
                  <c:v>53.240766666666673</c:v>
                </c:pt>
                <c:pt idx="3680">
                  <c:v>52.731400000000001</c:v>
                </c:pt>
                <c:pt idx="3681">
                  <c:v>52.731400000000001</c:v>
                </c:pt>
                <c:pt idx="3682">
                  <c:v>51.15155</c:v>
                </c:pt>
                <c:pt idx="3683">
                  <c:v>49.959933333333325</c:v>
                </c:pt>
                <c:pt idx="3684">
                  <c:v>48.067616666666666</c:v>
                </c:pt>
                <c:pt idx="3685">
                  <c:v>44.788116666666674</c:v>
                </c:pt>
                <c:pt idx="3686">
                  <c:v>44.788116666666674</c:v>
                </c:pt>
                <c:pt idx="3687">
                  <c:v>46.797216666666671</c:v>
                </c:pt>
                <c:pt idx="3688">
                  <c:v>46.797216666666671</c:v>
                </c:pt>
                <c:pt idx="3689">
                  <c:v>48.067616666666666</c:v>
                </c:pt>
                <c:pt idx="3690">
                  <c:v>49.959933333333325</c:v>
                </c:pt>
                <c:pt idx="3691">
                  <c:v>49.959933333333325</c:v>
                </c:pt>
                <c:pt idx="3692">
                  <c:v>49.959933333333325</c:v>
                </c:pt>
                <c:pt idx="3693">
                  <c:v>48.387233333333334</c:v>
                </c:pt>
                <c:pt idx="3694">
                  <c:v>48.387233333333334</c:v>
                </c:pt>
                <c:pt idx="3695">
                  <c:v>48.387233333333334</c:v>
                </c:pt>
                <c:pt idx="3696">
                  <c:v>48.067616666666666</c:v>
                </c:pt>
                <c:pt idx="3697">
                  <c:v>48.067616666666666</c:v>
                </c:pt>
                <c:pt idx="3698">
                  <c:v>46.797216666666671</c:v>
                </c:pt>
                <c:pt idx="3699">
                  <c:v>46.797216666666671</c:v>
                </c:pt>
                <c:pt idx="3700">
                  <c:v>48.387233333333334</c:v>
                </c:pt>
                <c:pt idx="3701">
                  <c:v>46.797216666666671</c:v>
                </c:pt>
                <c:pt idx="3702">
                  <c:v>43.75321666666666</c:v>
                </c:pt>
                <c:pt idx="3703">
                  <c:v>43.75321666666666</c:v>
                </c:pt>
                <c:pt idx="3704">
                  <c:v>43.013149999999996</c:v>
                </c:pt>
                <c:pt idx="3705">
                  <c:v>40.045499999999997</c:v>
                </c:pt>
                <c:pt idx="3706">
                  <c:v>40.045499999999997</c:v>
                </c:pt>
                <c:pt idx="3707">
                  <c:v>38.481949999999998</c:v>
                </c:pt>
                <c:pt idx="3708">
                  <c:v>38.481949999999998</c:v>
                </c:pt>
                <c:pt idx="3709">
                  <c:v>40.045499999999997</c:v>
                </c:pt>
                <c:pt idx="3710">
                  <c:v>40.045499999999997</c:v>
                </c:pt>
                <c:pt idx="3711">
                  <c:v>40.045499999999997</c:v>
                </c:pt>
                <c:pt idx="3712">
                  <c:v>40.045499999999997</c:v>
                </c:pt>
                <c:pt idx="3713">
                  <c:v>51.1419</c:v>
                </c:pt>
                <c:pt idx="3714">
                  <c:v>40.045499999999997</c:v>
                </c:pt>
                <c:pt idx="3715">
                  <c:v>38.562366666666662</c:v>
                </c:pt>
                <c:pt idx="3716">
                  <c:v>38.562366666666662</c:v>
                </c:pt>
                <c:pt idx="3717">
                  <c:v>38.562366666666662</c:v>
                </c:pt>
                <c:pt idx="3718">
                  <c:v>38.562366666666662</c:v>
                </c:pt>
                <c:pt idx="3719">
                  <c:v>38.562366666666662</c:v>
                </c:pt>
                <c:pt idx="3720">
                  <c:v>40.639466666666664</c:v>
                </c:pt>
                <c:pt idx="3721">
                  <c:v>51.1419</c:v>
                </c:pt>
                <c:pt idx="3722">
                  <c:v>52.989116666666668</c:v>
                </c:pt>
                <c:pt idx="3723">
                  <c:v>51.1419</c:v>
                </c:pt>
                <c:pt idx="3724">
                  <c:v>44.438433333333329</c:v>
                </c:pt>
                <c:pt idx="3725">
                  <c:v>44.438433333333329</c:v>
                </c:pt>
                <c:pt idx="3726">
                  <c:v>40.639466666666664</c:v>
                </c:pt>
                <c:pt idx="3727">
                  <c:v>44.438433333333329</c:v>
                </c:pt>
                <c:pt idx="3728">
                  <c:v>44.438433333333329</c:v>
                </c:pt>
                <c:pt idx="3729">
                  <c:v>54.085549999999998</c:v>
                </c:pt>
                <c:pt idx="3730">
                  <c:v>57.100416666666668</c:v>
                </c:pt>
                <c:pt idx="3731">
                  <c:v>57.100416666666668</c:v>
                </c:pt>
                <c:pt idx="3732">
                  <c:v>57.100416666666668</c:v>
                </c:pt>
                <c:pt idx="3733">
                  <c:v>57.100416666666668</c:v>
                </c:pt>
                <c:pt idx="3734">
                  <c:v>58.973500000000008</c:v>
                </c:pt>
                <c:pt idx="3735">
                  <c:v>59.267316666666666</c:v>
                </c:pt>
                <c:pt idx="3736">
                  <c:v>59.267316666666666</c:v>
                </c:pt>
                <c:pt idx="3737">
                  <c:v>59.267316666666666</c:v>
                </c:pt>
                <c:pt idx="3738">
                  <c:v>59.267316666666666</c:v>
                </c:pt>
                <c:pt idx="3739">
                  <c:v>59.896583333333332</c:v>
                </c:pt>
                <c:pt idx="3740">
                  <c:v>62.787299999999995</c:v>
                </c:pt>
                <c:pt idx="3741">
                  <c:v>69.221683333333345</c:v>
                </c:pt>
                <c:pt idx="3742">
                  <c:v>74.79816666666666</c:v>
                </c:pt>
                <c:pt idx="3743">
                  <c:v>69.221683333333345</c:v>
                </c:pt>
                <c:pt idx="3744">
                  <c:v>69.221683333333345</c:v>
                </c:pt>
                <c:pt idx="3745">
                  <c:v>62.787299999999995</c:v>
                </c:pt>
                <c:pt idx="3746">
                  <c:v>62.787299999999995</c:v>
                </c:pt>
                <c:pt idx="3747">
                  <c:v>62.787299999999995</c:v>
                </c:pt>
                <c:pt idx="3748">
                  <c:v>59.896583333333332</c:v>
                </c:pt>
                <c:pt idx="3749">
                  <c:v>57.745083333333334</c:v>
                </c:pt>
                <c:pt idx="3750">
                  <c:v>57.745083333333334</c:v>
                </c:pt>
                <c:pt idx="3751">
                  <c:v>57.745083333333334</c:v>
                </c:pt>
                <c:pt idx="3752">
                  <c:v>56.890700000000002</c:v>
                </c:pt>
                <c:pt idx="3753">
                  <c:v>56.890700000000002</c:v>
                </c:pt>
                <c:pt idx="3754">
                  <c:v>56.395816666666668</c:v>
                </c:pt>
                <c:pt idx="3755">
                  <c:v>56.395816666666668</c:v>
                </c:pt>
                <c:pt idx="3756">
                  <c:v>55.874866666666669</c:v>
                </c:pt>
                <c:pt idx="3757">
                  <c:v>55.874866666666669</c:v>
                </c:pt>
                <c:pt idx="3758">
                  <c:v>56.395816666666668</c:v>
                </c:pt>
                <c:pt idx="3759">
                  <c:v>56.395816666666668</c:v>
                </c:pt>
                <c:pt idx="3760">
                  <c:v>57.745083333333334</c:v>
                </c:pt>
                <c:pt idx="3761">
                  <c:v>57.745083333333334</c:v>
                </c:pt>
                <c:pt idx="3762">
                  <c:v>55.874866666666669</c:v>
                </c:pt>
                <c:pt idx="3763">
                  <c:v>55.874866666666669</c:v>
                </c:pt>
                <c:pt idx="3764">
                  <c:v>55.874866666666669</c:v>
                </c:pt>
                <c:pt idx="3765">
                  <c:v>55.874866666666669</c:v>
                </c:pt>
                <c:pt idx="3766">
                  <c:v>55.874866666666669</c:v>
                </c:pt>
                <c:pt idx="3767">
                  <c:v>64.080416666666665</c:v>
                </c:pt>
                <c:pt idx="3768">
                  <c:v>64.397666666666666</c:v>
                </c:pt>
                <c:pt idx="3769">
                  <c:v>66.147983333333329</c:v>
                </c:pt>
                <c:pt idx="3770">
                  <c:v>64.397666666666666</c:v>
                </c:pt>
                <c:pt idx="3771">
                  <c:v>64.397666666666666</c:v>
                </c:pt>
                <c:pt idx="3772">
                  <c:v>64.397666666666666</c:v>
                </c:pt>
                <c:pt idx="3773">
                  <c:v>51.568899999999999</c:v>
                </c:pt>
                <c:pt idx="3774">
                  <c:v>49.691900000000004</c:v>
                </c:pt>
                <c:pt idx="3775">
                  <c:v>49.691900000000004</c:v>
                </c:pt>
                <c:pt idx="3776">
                  <c:v>49.691900000000004</c:v>
                </c:pt>
                <c:pt idx="3777">
                  <c:v>51.568899999999999</c:v>
                </c:pt>
                <c:pt idx="3778">
                  <c:v>51.568899999999999</c:v>
                </c:pt>
                <c:pt idx="3779">
                  <c:v>56.992899999999999</c:v>
                </c:pt>
                <c:pt idx="3780">
                  <c:v>56.992899999999999</c:v>
                </c:pt>
                <c:pt idx="3781">
                  <c:v>56.992899999999999</c:v>
                </c:pt>
                <c:pt idx="3782">
                  <c:v>51.568899999999999</c:v>
                </c:pt>
                <c:pt idx="3783">
                  <c:v>51.568899999999999</c:v>
                </c:pt>
                <c:pt idx="3784">
                  <c:v>49.691900000000004</c:v>
                </c:pt>
                <c:pt idx="3785">
                  <c:v>51.568899999999999</c:v>
                </c:pt>
                <c:pt idx="3786">
                  <c:v>51.568899999999999</c:v>
                </c:pt>
                <c:pt idx="3787">
                  <c:v>56.992899999999999</c:v>
                </c:pt>
                <c:pt idx="3788">
                  <c:v>56.992899999999999</c:v>
                </c:pt>
                <c:pt idx="3789">
                  <c:v>61.792033333333322</c:v>
                </c:pt>
                <c:pt idx="3790">
                  <c:v>56.992899999999999</c:v>
                </c:pt>
                <c:pt idx="3791">
                  <c:v>56.992899999999999</c:v>
                </c:pt>
                <c:pt idx="3792">
                  <c:v>56.707750000000011</c:v>
                </c:pt>
                <c:pt idx="3793">
                  <c:v>56.992899999999999</c:v>
                </c:pt>
                <c:pt idx="3794">
                  <c:v>61.792033333333322</c:v>
                </c:pt>
                <c:pt idx="3795">
                  <c:v>61.792033333333322</c:v>
                </c:pt>
                <c:pt idx="3796">
                  <c:v>56.707750000000011</c:v>
                </c:pt>
                <c:pt idx="3797">
                  <c:v>56.707750000000011</c:v>
                </c:pt>
                <c:pt idx="3798">
                  <c:v>54.147316666666669</c:v>
                </c:pt>
                <c:pt idx="3799">
                  <c:v>56.707750000000011</c:v>
                </c:pt>
                <c:pt idx="3800">
                  <c:v>56.707750000000011</c:v>
                </c:pt>
                <c:pt idx="3801">
                  <c:v>56.707750000000011</c:v>
                </c:pt>
                <c:pt idx="3802">
                  <c:v>54.147316666666669</c:v>
                </c:pt>
                <c:pt idx="3803">
                  <c:v>54.147316666666669</c:v>
                </c:pt>
                <c:pt idx="3804">
                  <c:v>53.555799999999998</c:v>
                </c:pt>
                <c:pt idx="3805">
                  <c:v>54.147316666666669</c:v>
                </c:pt>
                <c:pt idx="3806">
                  <c:v>54.147316666666669</c:v>
                </c:pt>
                <c:pt idx="3807">
                  <c:v>53.250216666666667</c:v>
                </c:pt>
                <c:pt idx="3808">
                  <c:v>53.250216666666667</c:v>
                </c:pt>
                <c:pt idx="3809">
                  <c:v>49.503449999999994</c:v>
                </c:pt>
                <c:pt idx="3810">
                  <c:v>49.503449999999994</c:v>
                </c:pt>
                <c:pt idx="3811">
                  <c:v>53.250216666666667</c:v>
                </c:pt>
                <c:pt idx="3812">
                  <c:v>53.250216666666667</c:v>
                </c:pt>
                <c:pt idx="3813">
                  <c:v>56.931233333333338</c:v>
                </c:pt>
                <c:pt idx="3814">
                  <c:v>51.518866666666661</c:v>
                </c:pt>
                <c:pt idx="3815">
                  <c:v>51.518866666666661</c:v>
                </c:pt>
                <c:pt idx="3816">
                  <c:v>51.518866666666661</c:v>
                </c:pt>
                <c:pt idx="3817">
                  <c:v>54.620500000000007</c:v>
                </c:pt>
                <c:pt idx="3818">
                  <c:v>55.516583333333337</c:v>
                </c:pt>
                <c:pt idx="3819">
                  <c:v>55.516583333333337</c:v>
                </c:pt>
                <c:pt idx="3820">
                  <c:v>55.516583333333337</c:v>
                </c:pt>
                <c:pt idx="3821">
                  <c:v>54.620500000000007</c:v>
                </c:pt>
                <c:pt idx="3822">
                  <c:v>55.516583333333337</c:v>
                </c:pt>
                <c:pt idx="3823">
                  <c:v>55.516583333333337</c:v>
                </c:pt>
                <c:pt idx="3824">
                  <c:v>56.061533333333344</c:v>
                </c:pt>
                <c:pt idx="3825">
                  <c:v>55.516583333333337</c:v>
                </c:pt>
                <c:pt idx="3826">
                  <c:v>54.620500000000007</c:v>
                </c:pt>
                <c:pt idx="3827">
                  <c:v>54.620500000000007</c:v>
                </c:pt>
                <c:pt idx="3828">
                  <c:v>51.518866666666661</c:v>
                </c:pt>
                <c:pt idx="3829">
                  <c:v>50.094050000000003</c:v>
                </c:pt>
                <c:pt idx="3830">
                  <c:v>50.094050000000003</c:v>
                </c:pt>
                <c:pt idx="3831">
                  <c:v>55.516583333333337</c:v>
                </c:pt>
                <c:pt idx="3832">
                  <c:v>50.094050000000003</c:v>
                </c:pt>
                <c:pt idx="3833">
                  <c:v>48.093183333333336</c:v>
                </c:pt>
                <c:pt idx="3834">
                  <c:v>48.093183333333336</c:v>
                </c:pt>
                <c:pt idx="3835">
                  <c:v>48.065366666666662</c:v>
                </c:pt>
                <c:pt idx="3836">
                  <c:v>48.093183333333336</c:v>
                </c:pt>
                <c:pt idx="3837">
                  <c:v>48.065366666666662</c:v>
                </c:pt>
                <c:pt idx="3838">
                  <c:v>48.065366666666662</c:v>
                </c:pt>
                <c:pt idx="3839">
                  <c:v>48.065366666666662</c:v>
                </c:pt>
                <c:pt idx="3840">
                  <c:v>48.065366666666662</c:v>
                </c:pt>
                <c:pt idx="3841">
                  <c:v>48.093183333333336</c:v>
                </c:pt>
                <c:pt idx="3842">
                  <c:v>48.093183333333336</c:v>
                </c:pt>
                <c:pt idx="3843">
                  <c:v>48.065366666666662</c:v>
                </c:pt>
                <c:pt idx="3844">
                  <c:v>48.065366666666662</c:v>
                </c:pt>
                <c:pt idx="3845">
                  <c:v>48.065366666666662</c:v>
                </c:pt>
                <c:pt idx="3846">
                  <c:v>44.23</c:v>
                </c:pt>
                <c:pt idx="3847">
                  <c:v>48.065366666666662</c:v>
                </c:pt>
                <c:pt idx="3848">
                  <c:v>48.065366666666662</c:v>
                </c:pt>
                <c:pt idx="3849">
                  <c:v>48.065366666666662</c:v>
                </c:pt>
                <c:pt idx="3850">
                  <c:v>50.616816666666665</c:v>
                </c:pt>
                <c:pt idx="3851">
                  <c:v>50.616816666666665</c:v>
                </c:pt>
                <c:pt idx="3852">
                  <c:v>50.616816666666665</c:v>
                </c:pt>
                <c:pt idx="3853">
                  <c:v>52.56616666666666</c:v>
                </c:pt>
                <c:pt idx="3854">
                  <c:v>52.56616666666666</c:v>
                </c:pt>
                <c:pt idx="3855">
                  <c:v>52.56616666666666</c:v>
                </c:pt>
                <c:pt idx="3856">
                  <c:v>50.107116666666663</c:v>
                </c:pt>
                <c:pt idx="3857">
                  <c:v>50.107116666666663</c:v>
                </c:pt>
                <c:pt idx="3858">
                  <c:v>50.107116666666663</c:v>
                </c:pt>
                <c:pt idx="3859">
                  <c:v>50.107116666666663</c:v>
                </c:pt>
                <c:pt idx="3860">
                  <c:v>50.107116666666663</c:v>
                </c:pt>
                <c:pt idx="3861">
                  <c:v>50.107116666666663</c:v>
                </c:pt>
                <c:pt idx="3862">
                  <c:v>48.462783333333341</c:v>
                </c:pt>
                <c:pt idx="3863">
                  <c:v>50.107116666666663</c:v>
                </c:pt>
                <c:pt idx="3864">
                  <c:v>52.56616666666666</c:v>
                </c:pt>
                <c:pt idx="3865">
                  <c:v>52.56616666666666</c:v>
                </c:pt>
                <c:pt idx="3866">
                  <c:v>52.56616666666666</c:v>
                </c:pt>
                <c:pt idx="3867">
                  <c:v>53.353399999999993</c:v>
                </c:pt>
                <c:pt idx="3868">
                  <c:v>57.98181666666666</c:v>
                </c:pt>
                <c:pt idx="3869">
                  <c:v>53.353399999999993</c:v>
                </c:pt>
                <c:pt idx="3870">
                  <c:v>50.107116666666663</c:v>
                </c:pt>
                <c:pt idx="3871">
                  <c:v>53.353399999999993</c:v>
                </c:pt>
                <c:pt idx="3872">
                  <c:v>53.353399999999993</c:v>
                </c:pt>
                <c:pt idx="3873">
                  <c:v>53.353399999999993</c:v>
                </c:pt>
                <c:pt idx="3874">
                  <c:v>57.98181666666666</c:v>
                </c:pt>
                <c:pt idx="3875">
                  <c:v>53.405349999999999</c:v>
                </c:pt>
                <c:pt idx="3876">
                  <c:v>53.405349999999999</c:v>
                </c:pt>
                <c:pt idx="3877">
                  <c:v>54.40945</c:v>
                </c:pt>
                <c:pt idx="3878">
                  <c:v>54.40945</c:v>
                </c:pt>
                <c:pt idx="3879">
                  <c:v>53.405349999999999</c:v>
                </c:pt>
                <c:pt idx="3880">
                  <c:v>53.405349999999999</c:v>
                </c:pt>
                <c:pt idx="3881">
                  <c:v>54.40945</c:v>
                </c:pt>
                <c:pt idx="3882">
                  <c:v>54.40945</c:v>
                </c:pt>
                <c:pt idx="3883">
                  <c:v>54.40945</c:v>
                </c:pt>
                <c:pt idx="3884">
                  <c:v>58.699700000000007</c:v>
                </c:pt>
                <c:pt idx="3885">
                  <c:v>61.311750000000004</c:v>
                </c:pt>
                <c:pt idx="3886">
                  <c:v>61.311750000000004</c:v>
                </c:pt>
                <c:pt idx="3887">
                  <c:v>61.311750000000004</c:v>
                </c:pt>
                <c:pt idx="3888">
                  <c:v>65.86966666666666</c:v>
                </c:pt>
                <c:pt idx="3889">
                  <c:v>65.86966666666666</c:v>
                </c:pt>
                <c:pt idx="3890">
                  <c:v>65.86966666666666</c:v>
                </c:pt>
                <c:pt idx="3891">
                  <c:v>65.86966666666666</c:v>
                </c:pt>
                <c:pt idx="3892">
                  <c:v>65.86966666666666</c:v>
                </c:pt>
                <c:pt idx="3893">
                  <c:v>65.86966666666666</c:v>
                </c:pt>
                <c:pt idx="3894">
                  <c:v>67.931816666666663</c:v>
                </c:pt>
                <c:pt idx="3895">
                  <c:v>67.931816666666663</c:v>
                </c:pt>
                <c:pt idx="3896">
                  <c:v>67.931816666666663</c:v>
                </c:pt>
                <c:pt idx="3897">
                  <c:v>63.175849999999997</c:v>
                </c:pt>
                <c:pt idx="3898">
                  <c:v>62.470866666666666</c:v>
                </c:pt>
                <c:pt idx="3899">
                  <c:v>62.470866666666666</c:v>
                </c:pt>
                <c:pt idx="3900">
                  <c:v>62.470866666666666</c:v>
                </c:pt>
                <c:pt idx="3901">
                  <c:v>63.175849999999997</c:v>
                </c:pt>
                <c:pt idx="3902">
                  <c:v>67.931816666666663</c:v>
                </c:pt>
                <c:pt idx="3903">
                  <c:v>67.931816666666663</c:v>
                </c:pt>
                <c:pt idx="3904">
                  <c:v>63.175849999999997</c:v>
                </c:pt>
                <c:pt idx="3905">
                  <c:v>63.175849999999997</c:v>
                </c:pt>
                <c:pt idx="3906">
                  <c:v>63.175849999999997</c:v>
                </c:pt>
                <c:pt idx="3907">
                  <c:v>62.470866666666666</c:v>
                </c:pt>
                <c:pt idx="3908">
                  <c:v>62.470866666666666</c:v>
                </c:pt>
                <c:pt idx="3909">
                  <c:v>62.470866666666666</c:v>
                </c:pt>
                <c:pt idx="3910">
                  <c:v>62.470866666666666</c:v>
                </c:pt>
                <c:pt idx="3911">
                  <c:v>62.470866666666666</c:v>
                </c:pt>
                <c:pt idx="3912">
                  <c:v>60.93865000000001</c:v>
                </c:pt>
                <c:pt idx="3913">
                  <c:v>66.525083333333328</c:v>
                </c:pt>
                <c:pt idx="3914">
                  <c:v>66.525083333333328</c:v>
                </c:pt>
                <c:pt idx="3915">
                  <c:v>66.525083333333328</c:v>
                </c:pt>
                <c:pt idx="3916">
                  <c:v>60.93865000000001</c:v>
                </c:pt>
                <c:pt idx="3917">
                  <c:v>60.93865000000001</c:v>
                </c:pt>
                <c:pt idx="3918">
                  <c:v>60.495416666666664</c:v>
                </c:pt>
                <c:pt idx="3919">
                  <c:v>60.495416666666664</c:v>
                </c:pt>
                <c:pt idx="3920">
                  <c:v>60.495416666666664</c:v>
                </c:pt>
                <c:pt idx="3921">
                  <c:v>63.460950000000011</c:v>
                </c:pt>
                <c:pt idx="3922">
                  <c:v>64.479283333333342</c:v>
                </c:pt>
                <c:pt idx="3923">
                  <c:v>64.479283333333342</c:v>
                </c:pt>
                <c:pt idx="3924">
                  <c:v>63.460950000000011</c:v>
                </c:pt>
                <c:pt idx="3925">
                  <c:v>64.479283333333342</c:v>
                </c:pt>
                <c:pt idx="3926">
                  <c:v>65.198983333333345</c:v>
                </c:pt>
                <c:pt idx="3927">
                  <c:v>66.075933333333339</c:v>
                </c:pt>
                <c:pt idx="3928">
                  <c:v>66.075933333333339</c:v>
                </c:pt>
                <c:pt idx="3929">
                  <c:v>66.075933333333339</c:v>
                </c:pt>
                <c:pt idx="3930">
                  <c:v>66.075933333333339</c:v>
                </c:pt>
                <c:pt idx="3931">
                  <c:v>69.400933333333327</c:v>
                </c:pt>
                <c:pt idx="3932">
                  <c:v>66.075933333333339</c:v>
                </c:pt>
                <c:pt idx="3933">
                  <c:v>66.075933333333339</c:v>
                </c:pt>
                <c:pt idx="3934">
                  <c:v>66.075933333333339</c:v>
                </c:pt>
                <c:pt idx="3935">
                  <c:v>66.075933333333339</c:v>
                </c:pt>
                <c:pt idx="3936">
                  <c:v>69.400933333333327</c:v>
                </c:pt>
                <c:pt idx="3937">
                  <c:v>69.400933333333327</c:v>
                </c:pt>
                <c:pt idx="3938">
                  <c:v>69.400933333333327</c:v>
                </c:pt>
                <c:pt idx="3939">
                  <c:v>69.400933333333327</c:v>
                </c:pt>
                <c:pt idx="3940">
                  <c:v>69.400933333333327</c:v>
                </c:pt>
                <c:pt idx="3941">
                  <c:v>69.400933333333327</c:v>
                </c:pt>
                <c:pt idx="3942">
                  <c:v>53.98481666666666</c:v>
                </c:pt>
                <c:pt idx="3943">
                  <c:v>47.233649999999997</c:v>
                </c:pt>
                <c:pt idx="3944">
                  <c:v>46.998199999999997</c:v>
                </c:pt>
                <c:pt idx="3945">
                  <c:v>46.998199999999997</c:v>
                </c:pt>
                <c:pt idx="3946">
                  <c:v>46.998199999999997</c:v>
                </c:pt>
                <c:pt idx="3947">
                  <c:v>47.233649999999997</c:v>
                </c:pt>
                <c:pt idx="3948">
                  <c:v>47.233649999999997</c:v>
                </c:pt>
                <c:pt idx="3949">
                  <c:v>53.98481666666666</c:v>
                </c:pt>
                <c:pt idx="3950">
                  <c:v>53.98481666666666</c:v>
                </c:pt>
                <c:pt idx="3951">
                  <c:v>53.98481666666666</c:v>
                </c:pt>
                <c:pt idx="3952">
                  <c:v>53.98481666666666</c:v>
                </c:pt>
                <c:pt idx="3953">
                  <c:v>53.98481666666666</c:v>
                </c:pt>
                <c:pt idx="3954">
                  <c:v>53.98481666666666</c:v>
                </c:pt>
                <c:pt idx="3955">
                  <c:v>53.98481666666666</c:v>
                </c:pt>
                <c:pt idx="3956">
                  <c:v>62.215016666666664</c:v>
                </c:pt>
                <c:pt idx="3957">
                  <c:v>62.215016666666664</c:v>
                </c:pt>
                <c:pt idx="3958">
                  <c:v>66.984499999999997</c:v>
                </c:pt>
                <c:pt idx="3959">
                  <c:v>66.984499999999997</c:v>
                </c:pt>
                <c:pt idx="3960">
                  <c:v>72.073499999999996</c:v>
                </c:pt>
                <c:pt idx="3961">
                  <c:v>72.073499999999996</c:v>
                </c:pt>
                <c:pt idx="3962">
                  <c:v>66.984499999999997</c:v>
                </c:pt>
                <c:pt idx="3963">
                  <c:v>66.984499999999997</c:v>
                </c:pt>
                <c:pt idx="3964">
                  <c:v>51.510950000000001</c:v>
                </c:pt>
                <c:pt idx="3965">
                  <c:v>60.980916666666666</c:v>
                </c:pt>
                <c:pt idx="3966">
                  <c:v>60.980916666666666</c:v>
                </c:pt>
                <c:pt idx="3967">
                  <c:v>64.599266666666665</c:v>
                </c:pt>
                <c:pt idx="3968">
                  <c:v>64.599266666666665</c:v>
                </c:pt>
                <c:pt idx="3969">
                  <c:v>64.599266666666665</c:v>
                </c:pt>
                <c:pt idx="3970">
                  <c:v>60.980916666666666</c:v>
                </c:pt>
                <c:pt idx="3971">
                  <c:v>60.980916666666666</c:v>
                </c:pt>
                <c:pt idx="3972">
                  <c:v>60.980916666666666</c:v>
                </c:pt>
                <c:pt idx="3973">
                  <c:v>60.980916666666666</c:v>
                </c:pt>
                <c:pt idx="3974">
                  <c:v>63.065933333333334</c:v>
                </c:pt>
                <c:pt idx="3975">
                  <c:v>60.980916666666666</c:v>
                </c:pt>
                <c:pt idx="3976">
                  <c:v>58.701750000000011</c:v>
                </c:pt>
                <c:pt idx="3977">
                  <c:v>60.980916666666666</c:v>
                </c:pt>
                <c:pt idx="3978">
                  <c:v>60.980916666666666</c:v>
                </c:pt>
                <c:pt idx="3979">
                  <c:v>63.065933333333334</c:v>
                </c:pt>
                <c:pt idx="3980">
                  <c:v>63.065933333333334</c:v>
                </c:pt>
                <c:pt idx="3981">
                  <c:v>63.065933333333334</c:v>
                </c:pt>
                <c:pt idx="3982">
                  <c:v>63.065933333333334</c:v>
                </c:pt>
                <c:pt idx="3983">
                  <c:v>63.065933333333334</c:v>
                </c:pt>
                <c:pt idx="3984">
                  <c:v>63.065933333333334</c:v>
                </c:pt>
                <c:pt idx="3985">
                  <c:v>63.065933333333334</c:v>
                </c:pt>
                <c:pt idx="3986">
                  <c:v>58.701750000000011</c:v>
                </c:pt>
                <c:pt idx="3987">
                  <c:v>56.371533333333339</c:v>
                </c:pt>
                <c:pt idx="3988">
                  <c:v>51.04311666666667</c:v>
                </c:pt>
                <c:pt idx="3989">
                  <c:v>50.218033333333331</c:v>
                </c:pt>
                <c:pt idx="3990">
                  <c:v>51.04311666666667</c:v>
                </c:pt>
                <c:pt idx="3991">
                  <c:v>51.04311666666667</c:v>
                </c:pt>
                <c:pt idx="3992">
                  <c:v>51.04311666666667</c:v>
                </c:pt>
                <c:pt idx="3993">
                  <c:v>56.371533333333339</c:v>
                </c:pt>
                <c:pt idx="3994">
                  <c:v>56.371533333333339</c:v>
                </c:pt>
                <c:pt idx="3995">
                  <c:v>56.371533333333339</c:v>
                </c:pt>
                <c:pt idx="3996">
                  <c:v>56.371533333333339</c:v>
                </c:pt>
                <c:pt idx="3997">
                  <c:v>51.04311666666667</c:v>
                </c:pt>
                <c:pt idx="3998">
                  <c:v>51.04311666666667</c:v>
                </c:pt>
                <c:pt idx="3999">
                  <c:v>51.04311666666667</c:v>
                </c:pt>
                <c:pt idx="4000">
                  <c:v>53.544166666666669</c:v>
                </c:pt>
                <c:pt idx="4001">
                  <c:v>51.04311666666667</c:v>
                </c:pt>
                <c:pt idx="4002">
                  <c:v>53.544166666666669</c:v>
                </c:pt>
                <c:pt idx="4003">
                  <c:v>66.451916666666676</c:v>
                </c:pt>
                <c:pt idx="4004">
                  <c:v>66.451916666666676</c:v>
                </c:pt>
                <c:pt idx="4005">
                  <c:v>65.830516666666668</c:v>
                </c:pt>
                <c:pt idx="4006">
                  <c:v>65.830516666666668</c:v>
                </c:pt>
                <c:pt idx="4007">
                  <c:v>53.544166666666669</c:v>
                </c:pt>
                <c:pt idx="4008">
                  <c:v>52.395149999999994</c:v>
                </c:pt>
                <c:pt idx="4009">
                  <c:v>52.395149999999994</c:v>
                </c:pt>
                <c:pt idx="4010">
                  <c:v>53.544166666666669</c:v>
                </c:pt>
                <c:pt idx="4011">
                  <c:v>53.544166666666669</c:v>
                </c:pt>
                <c:pt idx="4012">
                  <c:v>65.830516666666668</c:v>
                </c:pt>
                <c:pt idx="4013">
                  <c:v>73.755083333333317</c:v>
                </c:pt>
                <c:pt idx="4014">
                  <c:v>80.923366666666652</c:v>
                </c:pt>
                <c:pt idx="4015">
                  <c:v>81.42346666666667</c:v>
                </c:pt>
                <c:pt idx="4016">
                  <c:v>81.42346666666667</c:v>
                </c:pt>
                <c:pt idx="4017">
                  <c:v>81.42346666666667</c:v>
                </c:pt>
                <c:pt idx="4018">
                  <c:v>81.42346666666667</c:v>
                </c:pt>
                <c:pt idx="4019">
                  <c:v>81.462183333333329</c:v>
                </c:pt>
                <c:pt idx="4020">
                  <c:v>84.797883333333345</c:v>
                </c:pt>
                <c:pt idx="4021">
                  <c:v>84.797883333333345</c:v>
                </c:pt>
                <c:pt idx="4022">
                  <c:v>93.048933333333324</c:v>
                </c:pt>
                <c:pt idx="4023">
                  <c:v>93.048933333333324</c:v>
                </c:pt>
                <c:pt idx="4024">
                  <c:v>93.103216666666668</c:v>
                </c:pt>
                <c:pt idx="4025">
                  <c:v>95.554866666666669</c:v>
                </c:pt>
                <c:pt idx="4026">
                  <c:v>93.103216666666668</c:v>
                </c:pt>
                <c:pt idx="4027">
                  <c:v>93.048933333333324</c:v>
                </c:pt>
                <c:pt idx="4028">
                  <c:v>93.048933333333324</c:v>
                </c:pt>
                <c:pt idx="4029">
                  <c:v>87.660350000000008</c:v>
                </c:pt>
                <c:pt idx="4030">
                  <c:v>74.877333333333326</c:v>
                </c:pt>
                <c:pt idx="4031">
                  <c:v>84.651966666666667</c:v>
                </c:pt>
                <c:pt idx="4032">
                  <c:v>84.651966666666667</c:v>
                </c:pt>
                <c:pt idx="4033">
                  <c:v>87.660350000000008</c:v>
                </c:pt>
                <c:pt idx="4034">
                  <c:v>84.651966666666667</c:v>
                </c:pt>
                <c:pt idx="4035">
                  <c:v>84.651966666666667</c:v>
                </c:pt>
                <c:pt idx="4036">
                  <c:v>87.435383333333348</c:v>
                </c:pt>
                <c:pt idx="4037">
                  <c:v>87.435383333333348</c:v>
                </c:pt>
                <c:pt idx="4038">
                  <c:v>84.651966666666667</c:v>
                </c:pt>
                <c:pt idx="4039">
                  <c:v>74.877333333333326</c:v>
                </c:pt>
                <c:pt idx="4040">
                  <c:v>74.877333333333326</c:v>
                </c:pt>
                <c:pt idx="4041">
                  <c:v>84.651966666666667</c:v>
                </c:pt>
                <c:pt idx="4042">
                  <c:v>84.651966666666667</c:v>
                </c:pt>
                <c:pt idx="4043">
                  <c:v>84.651966666666667</c:v>
                </c:pt>
                <c:pt idx="4044">
                  <c:v>87.435383333333348</c:v>
                </c:pt>
                <c:pt idx="4045">
                  <c:v>87.435383333333348</c:v>
                </c:pt>
                <c:pt idx="4046">
                  <c:v>87.435383333333348</c:v>
                </c:pt>
                <c:pt idx="4047">
                  <c:v>87.435383333333348</c:v>
                </c:pt>
                <c:pt idx="4048">
                  <c:v>80.900716666666682</c:v>
                </c:pt>
                <c:pt idx="4049">
                  <c:v>87.435383333333348</c:v>
                </c:pt>
                <c:pt idx="4050">
                  <c:v>87.435383333333348</c:v>
                </c:pt>
                <c:pt idx="4051">
                  <c:v>91.682016666666669</c:v>
                </c:pt>
                <c:pt idx="4052">
                  <c:v>80.900716666666682</c:v>
                </c:pt>
                <c:pt idx="4053">
                  <c:v>80.900716666666682</c:v>
                </c:pt>
                <c:pt idx="4054">
                  <c:v>91.682016666666669</c:v>
                </c:pt>
                <c:pt idx="4055">
                  <c:v>91.682016666666669</c:v>
                </c:pt>
                <c:pt idx="4056">
                  <c:v>80.900716666666682</c:v>
                </c:pt>
                <c:pt idx="4057">
                  <c:v>91.682016666666669</c:v>
                </c:pt>
                <c:pt idx="4058">
                  <c:v>91.682016666666669</c:v>
                </c:pt>
                <c:pt idx="4059">
                  <c:v>80.900716666666682</c:v>
                </c:pt>
                <c:pt idx="4060">
                  <c:v>91.659816666666671</c:v>
                </c:pt>
                <c:pt idx="4061">
                  <c:v>91.659816666666671</c:v>
                </c:pt>
                <c:pt idx="4062">
                  <c:v>91.659816666666671</c:v>
                </c:pt>
                <c:pt idx="4063">
                  <c:v>91.682016666666669</c:v>
                </c:pt>
                <c:pt idx="4064">
                  <c:v>91.682016666666669</c:v>
                </c:pt>
                <c:pt idx="4065">
                  <c:v>91.659816666666671</c:v>
                </c:pt>
                <c:pt idx="4066">
                  <c:v>91.659816666666671</c:v>
                </c:pt>
                <c:pt idx="4067">
                  <c:v>91.659816666666671</c:v>
                </c:pt>
                <c:pt idx="4068">
                  <c:v>94.035966666666667</c:v>
                </c:pt>
                <c:pt idx="4069">
                  <c:v>94.035966666666667</c:v>
                </c:pt>
                <c:pt idx="4070">
                  <c:v>91.659816666666671</c:v>
                </c:pt>
                <c:pt idx="4071">
                  <c:v>91.659816666666671</c:v>
                </c:pt>
                <c:pt idx="4072">
                  <c:v>91.659816666666671</c:v>
                </c:pt>
                <c:pt idx="4073">
                  <c:v>101.3582</c:v>
                </c:pt>
                <c:pt idx="4074">
                  <c:v>102.54294999999999</c:v>
                </c:pt>
                <c:pt idx="4075">
                  <c:v>102.54294999999999</c:v>
                </c:pt>
                <c:pt idx="4076">
                  <c:v>121.66831666666666</c:v>
                </c:pt>
                <c:pt idx="4077">
                  <c:v>115.19951666666665</c:v>
                </c:pt>
                <c:pt idx="4078">
                  <c:v>115.19951666666665</c:v>
                </c:pt>
                <c:pt idx="4079">
                  <c:v>115.19951666666665</c:v>
                </c:pt>
                <c:pt idx="4080">
                  <c:v>121.66831666666666</c:v>
                </c:pt>
                <c:pt idx="4081">
                  <c:v>121.66831666666666</c:v>
                </c:pt>
                <c:pt idx="4082">
                  <c:v>123.59606666666667</c:v>
                </c:pt>
                <c:pt idx="4083">
                  <c:v>123.59606666666667</c:v>
                </c:pt>
                <c:pt idx="4084">
                  <c:v>129.05508333333333</c:v>
                </c:pt>
                <c:pt idx="4085">
                  <c:v>129.05508333333333</c:v>
                </c:pt>
                <c:pt idx="4086">
                  <c:v>129.05508333333333</c:v>
                </c:pt>
                <c:pt idx="4087">
                  <c:v>129.05508333333333</c:v>
                </c:pt>
                <c:pt idx="4088">
                  <c:v>129.05508333333333</c:v>
                </c:pt>
                <c:pt idx="4089">
                  <c:v>129.05508333333333</c:v>
                </c:pt>
                <c:pt idx="4090">
                  <c:v>129.05508333333333</c:v>
                </c:pt>
                <c:pt idx="4091">
                  <c:v>124.83829999999999</c:v>
                </c:pt>
                <c:pt idx="4092">
                  <c:v>129.05508333333333</c:v>
                </c:pt>
                <c:pt idx="4093">
                  <c:v>124.83829999999999</c:v>
                </c:pt>
                <c:pt idx="4094">
                  <c:v>124.83829999999999</c:v>
                </c:pt>
                <c:pt idx="4095">
                  <c:v>121.43381666666667</c:v>
                </c:pt>
                <c:pt idx="4096">
                  <c:v>111.75444999999999</c:v>
                </c:pt>
                <c:pt idx="4097">
                  <c:v>111.75444999999999</c:v>
                </c:pt>
                <c:pt idx="4098">
                  <c:v>111.75444999999999</c:v>
                </c:pt>
                <c:pt idx="4099">
                  <c:v>102.60365</c:v>
                </c:pt>
                <c:pt idx="4100">
                  <c:v>91.56431666666667</c:v>
                </c:pt>
                <c:pt idx="4101">
                  <c:v>102.60365</c:v>
                </c:pt>
                <c:pt idx="4102">
                  <c:v>102.60365</c:v>
                </c:pt>
                <c:pt idx="4103">
                  <c:v>102.60365</c:v>
                </c:pt>
                <c:pt idx="4104">
                  <c:v>102.60365</c:v>
                </c:pt>
                <c:pt idx="4105">
                  <c:v>102.60365</c:v>
                </c:pt>
                <c:pt idx="4106">
                  <c:v>101.45171666666667</c:v>
                </c:pt>
                <c:pt idx="4107">
                  <c:v>99.824649999999991</c:v>
                </c:pt>
                <c:pt idx="4108">
                  <c:v>99.824649999999991</c:v>
                </c:pt>
                <c:pt idx="4109">
                  <c:v>99.824649999999991</c:v>
                </c:pt>
                <c:pt idx="4110">
                  <c:v>99.824649999999991</c:v>
                </c:pt>
                <c:pt idx="4111">
                  <c:v>101.45171666666667</c:v>
                </c:pt>
                <c:pt idx="4112">
                  <c:v>101.45171666666667</c:v>
                </c:pt>
                <c:pt idx="4113">
                  <c:v>101.45171666666667</c:v>
                </c:pt>
                <c:pt idx="4114">
                  <c:v>101.45171666666667</c:v>
                </c:pt>
                <c:pt idx="4115">
                  <c:v>101.45171666666667</c:v>
                </c:pt>
                <c:pt idx="4116">
                  <c:v>101.21328333333334</c:v>
                </c:pt>
                <c:pt idx="4117">
                  <c:v>101.21328333333334</c:v>
                </c:pt>
                <c:pt idx="4118">
                  <c:v>101.21328333333334</c:v>
                </c:pt>
                <c:pt idx="4119">
                  <c:v>101.45171666666667</c:v>
                </c:pt>
                <c:pt idx="4120">
                  <c:v>114.42524999999998</c:v>
                </c:pt>
                <c:pt idx="4121">
                  <c:v>117.90363333333335</c:v>
                </c:pt>
                <c:pt idx="4122">
                  <c:v>122.73585000000001</c:v>
                </c:pt>
                <c:pt idx="4123">
                  <c:v>122.73585000000001</c:v>
                </c:pt>
                <c:pt idx="4124">
                  <c:v>122.73585000000001</c:v>
                </c:pt>
                <c:pt idx="4125">
                  <c:v>117.90363333333335</c:v>
                </c:pt>
                <c:pt idx="4126">
                  <c:v>114.42524999999998</c:v>
                </c:pt>
                <c:pt idx="4127">
                  <c:v>103.1724</c:v>
                </c:pt>
                <c:pt idx="4128">
                  <c:v>103.1724</c:v>
                </c:pt>
                <c:pt idx="4129">
                  <c:v>103.1724</c:v>
                </c:pt>
                <c:pt idx="4130">
                  <c:v>103.34531666666666</c:v>
                </c:pt>
                <c:pt idx="4131">
                  <c:v>114.51018333333332</c:v>
                </c:pt>
                <c:pt idx="4132">
                  <c:v>117.90363333333335</c:v>
                </c:pt>
                <c:pt idx="4133">
                  <c:v>118.12133333333334</c:v>
                </c:pt>
                <c:pt idx="4134">
                  <c:v>118.12133333333334</c:v>
                </c:pt>
                <c:pt idx="4135">
                  <c:v>118.12133333333334</c:v>
                </c:pt>
                <c:pt idx="4136">
                  <c:v>118.47403333333332</c:v>
                </c:pt>
                <c:pt idx="4137">
                  <c:v>118.47403333333332</c:v>
                </c:pt>
                <c:pt idx="4138">
                  <c:v>118.47403333333332</c:v>
                </c:pt>
                <c:pt idx="4139">
                  <c:v>118.12133333333334</c:v>
                </c:pt>
                <c:pt idx="4140">
                  <c:v>118.12133333333334</c:v>
                </c:pt>
                <c:pt idx="4141">
                  <c:v>118.47403333333332</c:v>
                </c:pt>
                <c:pt idx="4142">
                  <c:v>118.88005</c:v>
                </c:pt>
                <c:pt idx="4143">
                  <c:v>119.45281666666666</c:v>
                </c:pt>
                <c:pt idx="4144">
                  <c:v>125.52606666666667</c:v>
                </c:pt>
                <c:pt idx="4145">
                  <c:v>130.30554999999998</c:v>
                </c:pt>
                <c:pt idx="4146">
                  <c:v>130.30554999999998</c:v>
                </c:pt>
                <c:pt idx="4147">
                  <c:v>130.30554999999998</c:v>
                </c:pt>
                <c:pt idx="4148">
                  <c:v>130.30554999999998</c:v>
                </c:pt>
                <c:pt idx="4149">
                  <c:v>130.30554999999998</c:v>
                </c:pt>
                <c:pt idx="4150">
                  <c:v>125.52606666666667</c:v>
                </c:pt>
                <c:pt idx="4151">
                  <c:v>130.30554999999998</c:v>
                </c:pt>
                <c:pt idx="4152">
                  <c:v>130.30554999999998</c:v>
                </c:pt>
                <c:pt idx="4153">
                  <c:v>130.30554999999998</c:v>
                </c:pt>
                <c:pt idx="4154">
                  <c:v>149.23563333333334</c:v>
                </c:pt>
                <c:pt idx="4155">
                  <c:v>150.26188333333332</c:v>
                </c:pt>
                <c:pt idx="4156">
                  <c:v>149.23563333333334</c:v>
                </c:pt>
                <c:pt idx="4157">
                  <c:v>130.30554999999998</c:v>
                </c:pt>
                <c:pt idx="4158">
                  <c:v>128.96300000000002</c:v>
                </c:pt>
                <c:pt idx="4159">
                  <c:v>128.96300000000002</c:v>
                </c:pt>
                <c:pt idx="4160">
                  <c:v>124.45751666666665</c:v>
                </c:pt>
                <c:pt idx="4161">
                  <c:v>128.96300000000002</c:v>
                </c:pt>
                <c:pt idx="4162">
                  <c:v>128.96300000000002</c:v>
                </c:pt>
                <c:pt idx="4163">
                  <c:v>128.96300000000002</c:v>
                </c:pt>
                <c:pt idx="4164">
                  <c:v>128.96300000000002</c:v>
                </c:pt>
                <c:pt idx="4165">
                  <c:v>131.98301666666669</c:v>
                </c:pt>
                <c:pt idx="4166">
                  <c:v>131.98301666666669</c:v>
                </c:pt>
                <c:pt idx="4167">
                  <c:v>128.96300000000002</c:v>
                </c:pt>
                <c:pt idx="4168">
                  <c:v>104.81985</c:v>
                </c:pt>
                <c:pt idx="4169">
                  <c:v>104.81985</c:v>
                </c:pt>
                <c:pt idx="4170">
                  <c:v>104.81985</c:v>
                </c:pt>
                <c:pt idx="4171">
                  <c:v>104.81985</c:v>
                </c:pt>
                <c:pt idx="4172">
                  <c:v>104.81985</c:v>
                </c:pt>
                <c:pt idx="4173">
                  <c:v>114.44006666666665</c:v>
                </c:pt>
                <c:pt idx="4174">
                  <c:v>114.44006666666665</c:v>
                </c:pt>
                <c:pt idx="4175">
                  <c:v>121.03710000000001</c:v>
                </c:pt>
                <c:pt idx="4176">
                  <c:v>114.44006666666665</c:v>
                </c:pt>
                <c:pt idx="4177">
                  <c:v>114.44006666666665</c:v>
                </c:pt>
                <c:pt idx="4178">
                  <c:v>114.44006666666665</c:v>
                </c:pt>
                <c:pt idx="4179">
                  <c:v>114.44006666666665</c:v>
                </c:pt>
                <c:pt idx="4180">
                  <c:v>114.44006666666665</c:v>
                </c:pt>
                <c:pt idx="4181">
                  <c:v>114.44006666666665</c:v>
                </c:pt>
                <c:pt idx="4182">
                  <c:v>116.06676666666665</c:v>
                </c:pt>
                <c:pt idx="4183">
                  <c:v>116.06676666666665</c:v>
                </c:pt>
                <c:pt idx="4184">
                  <c:v>116.06676666666665</c:v>
                </c:pt>
                <c:pt idx="4185">
                  <c:v>116.06676666666665</c:v>
                </c:pt>
                <c:pt idx="4186">
                  <c:v>118.01636666666666</c:v>
                </c:pt>
                <c:pt idx="4187">
                  <c:v>130.37105</c:v>
                </c:pt>
                <c:pt idx="4188">
                  <c:v>118.01636666666666</c:v>
                </c:pt>
                <c:pt idx="4189">
                  <c:v>116.72053333333334</c:v>
                </c:pt>
                <c:pt idx="4190">
                  <c:v>116.72053333333334</c:v>
                </c:pt>
                <c:pt idx="4191">
                  <c:v>118.01636666666666</c:v>
                </c:pt>
                <c:pt idx="4192">
                  <c:v>118.01636666666666</c:v>
                </c:pt>
                <c:pt idx="4193">
                  <c:v>153.47786666666667</c:v>
                </c:pt>
                <c:pt idx="4194">
                  <c:v>153.47786666666667</c:v>
                </c:pt>
                <c:pt idx="4195">
                  <c:v>153.54245</c:v>
                </c:pt>
                <c:pt idx="4196">
                  <c:v>153.54245</c:v>
                </c:pt>
                <c:pt idx="4197">
                  <c:v>153.47786666666667</c:v>
                </c:pt>
                <c:pt idx="4198">
                  <c:v>157.82123333333331</c:v>
                </c:pt>
                <c:pt idx="4199">
                  <c:v>154.15021666666669</c:v>
                </c:pt>
                <c:pt idx="4200">
                  <c:v>154.15021666666669</c:v>
                </c:pt>
                <c:pt idx="4201">
                  <c:v>153.47786666666667</c:v>
                </c:pt>
                <c:pt idx="4202">
                  <c:v>142.74170000000001</c:v>
                </c:pt>
                <c:pt idx="4203">
                  <c:v>151.33848333333336</c:v>
                </c:pt>
                <c:pt idx="4204">
                  <c:v>151.33848333333336</c:v>
                </c:pt>
                <c:pt idx="4205">
                  <c:v>142.74170000000001</c:v>
                </c:pt>
                <c:pt idx="4206">
                  <c:v>129.19081666666665</c:v>
                </c:pt>
                <c:pt idx="4207">
                  <c:v>129.19081666666665</c:v>
                </c:pt>
                <c:pt idx="4208">
                  <c:v>129.19081666666665</c:v>
                </c:pt>
                <c:pt idx="4209">
                  <c:v>142.74170000000001</c:v>
                </c:pt>
                <c:pt idx="4210">
                  <c:v>128.57813333333334</c:v>
                </c:pt>
                <c:pt idx="4211">
                  <c:v>128.57813333333334</c:v>
                </c:pt>
                <c:pt idx="4212">
                  <c:v>151.33848333333336</c:v>
                </c:pt>
                <c:pt idx="4213">
                  <c:v>151.33848333333336</c:v>
                </c:pt>
                <c:pt idx="4214">
                  <c:v>143.80573333333331</c:v>
                </c:pt>
                <c:pt idx="4215">
                  <c:v>143.79669999999999</c:v>
                </c:pt>
                <c:pt idx="4216">
                  <c:v>143.80573333333331</c:v>
                </c:pt>
                <c:pt idx="4217">
                  <c:v>143.80573333333331</c:v>
                </c:pt>
                <c:pt idx="4218">
                  <c:v>143.79669999999999</c:v>
                </c:pt>
                <c:pt idx="4219">
                  <c:v>143.80573333333331</c:v>
                </c:pt>
                <c:pt idx="4220">
                  <c:v>143.80573333333331</c:v>
                </c:pt>
                <c:pt idx="4221">
                  <c:v>157.15109999999999</c:v>
                </c:pt>
                <c:pt idx="4222">
                  <c:v>165.77995000000001</c:v>
                </c:pt>
                <c:pt idx="4223">
                  <c:v>157.15109999999999</c:v>
                </c:pt>
                <c:pt idx="4224">
                  <c:v>145.20028333333332</c:v>
                </c:pt>
                <c:pt idx="4225">
                  <c:v>145.20028333333332</c:v>
                </c:pt>
                <c:pt idx="4226">
                  <c:v>145.20028333333332</c:v>
                </c:pt>
                <c:pt idx="4227">
                  <c:v>145.20028333333332</c:v>
                </c:pt>
                <c:pt idx="4228">
                  <c:v>145.20028333333332</c:v>
                </c:pt>
                <c:pt idx="4229">
                  <c:v>157.15109999999999</c:v>
                </c:pt>
                <c:pt idx="4230">
                  <c:v>167.38493333333332</c:v>
                </c:pt>
                <c:pt idx="4231">
                  <c:v>157.15109999999999</c:v>
                </c:pt>
                <c:pt idx="4232">
                  <c:v>167.38493333333332</c:v>
                </c:pt>
                <c:pt idx="4233">
                  <c:v>167.38493333333332</c:v>
                </c:pt>
                <c:pt idx="4234">
                  <c:v>167.38493333333332</c:v>
                </c:pt>
                <c:pt idx="4235">
                  <c:v>167.38493333333332</c:v>
                </c:pt>
                <c:pt idx="4236">
                  <c:v>169.19516666666669</c:v>
                </c:pt>
                <c:pt idx="4237">
                  <c:v>145.20028333333332</c:v>
                </c:pt>
                <c:pt idx="4238">
                  <c:v>144.87551666666667</c:v>
                </c:pt>
                <c:pt idx="4239">
                  <c:v>169.19516666666669</c:v>
                </c:pt>
                <c:pt idx="4240">
                  <c:v>177.15556666666666</c:v>
                </c:pt>
                <c:pt idx="4241">
                  <c:v>169.19516666666669</c:v>
                </c:pt>
                <c:pt idx="4242">
                  <c:v>144.87551666666667</c:v>
                </c:pt>
                <c:pt idx="4243">
                  <c:v>144.87551666666667</c:v>
                </c:pt>
                <c:pt idx="4244">
                  <c:v>135.39633333333333</c:v>
                </c:pt>
                <c:pt idx="4245">
                  <c:v>135.39633333333333</c:v>
                </c:pt>
                <c:pt idx="4246">
                  <c:v>144.87551666666667</c:v>
                </c:pt>
                <c:pt idx="4247">
                  <c:v>135.39633333333333</c:v>
                </c:pt>
                <c:pt idx="4248">
                  <c:v>135.39633333333333</c:v>
                </c:pt>
                <c:pt idx="4249">
                  <c:v>135.39633333333333</c:v>
                </c:pt>
                <c:pt idx="4250">
                  <c:v>135.39633333333333</c:v>
                </c:pt>
                <c:pt idx="4251">
                  <c:v>134.96951666666666</c:v>
                </c:pt>
                <c:pt idx="4252">
                  <c:v>135.39633333333333</c:v>
                </c:pt>
                <c:pt idx="4253">
                  <c:v>146.96781666666666</c:v>
                </c:pt>
                <c:pt idx="4254">
                  <c:v>146.96781666666666</c:v>
                </c:pt>
                <c:pt idx="4255">
                  <c:v>144.87426666666667</c:v>
                </c:pt>
                <c:pt idx="4256">
                  <c:v>144.87426666666667</c:v>
                </c:pt>
                <c:pt idx="4257">
                  <c:v>146.96781666666666</c:v>
                </c:pt>
                <c:pt idx="4258">
                  <c:v>146.96781666666666</c:v>
                </c:pt>
                <c:pt idx="4259">
                  <c:v>150.31771666666671</c:v>
                </c:pt>
                <c:pt idx="4260">
                  <c:v>153.89943333333332</c:v>
                </c:pt>
                <c:pt idx="4261">
                  <c:v>181.34733333333332</c:v>
                </c:pt>
                <c:pt idx="4262">
                  <c:v>183.69808333333333</c:v>
                </c:pt>
                <c:pt idx="4263">
                  <c:v>183.69808333333333</c:v>
                </c:pt>
                <c:pt idx="4264">
                  <c:v>185.65736666666669</c:v>
                </c:pt>
                <c:pt idx="4265">
                  <c:v>202.00218333333333</c:v>
                </c:pt>
                <c:pt idx="4266">
                  <c:v>205.38464999999999</c:v>
                </c:pt>
                <c:pt idx="4267">
                  <c:v>205.38464999999999</c:v>
                </c:pt>
                <c:pt idx="4268">
                  <c:v>205.38464999999999</c:v>
                </c:pt>
                <c:pt idx="4269">
                  <c:v>205.38464999999999</c:v>
                </c:pt>
                <c:pt idx="4270">
                  <c:v>205.38464999999999</c:v>
                </c:pt>
                <c:pt idx="4271">
                  <c:v>206.07888333333332</c:v>
                </c:pt>
                <c:pt idx="4272">
                  <c:v>206.07888333333332</c:v>
                </c:pt>
                <c:pt idx="4273">
                  <c:v>213.9222</c:v>
                </c:pt>
                <c:pt idx="4274">
                  <c:v>213.9222</c:v>
                </c:pt>
                <c:pt idx="4275">
                  <c:v>213.9222</c:v>
                </c:pt>
                <c:pt idx="4276">
                  <c:v>213.9222</c:v>
                </c:pt>
                <c:pt idx="4277">
                  <c:v>213.9222</c:v>
                </c:pt>
                <c:pt idx="4278">
                  <c:v>213.9222</c:v>
                </c:pt>
                <c:pt idx="4279">
                  <c:v>206.07888333333332</c:v>
                </c:pt>
                <c:pt idx="4280">
                  <c:v>187.32558333333336</c:v>
                </c:pt>
                <c:pt idx="4281">
                  <c:v>187.32558333333336</c:v>
                </c:pt>
                <c:pt idx="4282">
                  <c:v>187.32558333333336</c:v>
                </c:pt>
                <c:pt idx="4283">
                  <c:v>187.32558333333336</c:v>
                </c:pt>
                <c:pt idx="4284">
                  <c:v>175.03461666666666</c:v>
                </c:pt>
                <c:pt idx="4285">
                  <c:v>172.41675000000001</c:v>
                </c:pt>
                <c:pt idx="4286">
                  <c:v>167.90003333333334</c:v>
                </c:pt>
                <c:pt idx="4287">
                  <c:v>167.90003333333334</c:v>
                </c:pt>
                <c:pt idx="4288">
                  <c:v>167.90003333333334</c:v>
                </c:pt>
                <c:pt idx="4289">
                  <c:v>172.41675000000001</c:v>
                </c:pt>
                <c:pt idx="4290">
                  <c:v>172.41675000000001</c:v>
                </c:pt>
                <c:pt idx="4291">
                  <c:v>172.41675000000001</c:v>
                </c:pt>
                <c:pt idx="4292">
                  <c:v>175.03461666666666</c:v>
                </c:pt>
                <c:pt idx="4293">
                  <c:v>175.03461666666666</c:v>
                </c:pt>
                <c:pt idx="4294">
                  <c:v>175.03461666666666</c:v>
                </c:pt>
                <c:pt idx="4295">
                  <c:v>189.04329999999999</c:v>
                </c:pt>
                <c:pt idx="4296">
                  <c:v>175.03461666666666</c:v>
                </c:pt>
                <c:pt idx="4297">
                  <c:v>175.03461666666666</c:v>
                </c:pt>
                <c:pt idx="4298">
                  <c:v>166.75425000000001</c:v>
                </c:pt>
                <c:pt idx="4299">
                  <c:v>166.75425000000001</c:v>
                </c:pt>
                <c:pt idx="4300">
                  <c:v>162.31526666666664</c:v>
                </c:pt>
                <c:pt idx="4301">
                  <c:v>189.04329999999999</c:v>
                </c:pt>
                <c:pt idx="4302">
                  <c:v>162.31526666666664</c:v>
                </c:pt>
                <c:pt idx="4303">
                  <c:v>160.54838333333333</c:v>
                </c:pt>
                <c:pt idx="4304">
                  <c:v>160.54838333333333</c:v>
                </c:pt>
                <c:pt idx="4305">
                  <c:v>160.54838333333333</c:v>
                </c:pt>
                <c:pt idx="4306">
                  <c:v>154.02415000000002</c:v>
                </c:pt>
                <c:pt idx="4307">
                  <c:v>154.02415000000002</c:v>
                </c:pt>
                <c:pt idx="4308">
                  <c:v>160.54838333333333</c:v>
                </c:pt>
                <c:pt idx="4309">
                  <c:v>160.54838333333333</c:v>
                </c:pt>
                <c:pt idx="4310">
                  <c:v>160.54838333333333</c:v>
                </c:pt>
                <c:pt idx="4311">
                  <c:v>161.69923333333332</c:v>
                </c:pt>
                <c:pt idx="4312">
                  <c:v>179.06523333333331</c:v>
                </c:pt>
                <c:pt idx="4313">
                  <c:v>180.28139999999996</c:v>
                </c:pt>
                <c:pt idx="4314">
                  <c:v>186.45755</c:v>
                </c:pt>
                <c:pt idx="4315">
                  <c:v>203.27248333333333</c:v>
                </c:pt>
                <c:pt idx="4316">
                  <c:v>203.27248333333333</c:v>
                </c:pt>
                <c:pt idx="4317">
                  <c:v>226.42071666666669</c:v>
                </c:pt>
                <c:pt idx="4318">
                  <c:v>251.17358333333331</c:v>
                </c:pt>
                <c:pt idx="4319">
                  <c:v>251.35263333333333</c:v>
                </c:pt>
                <c:pt idx="4320">
                  <c:v>253.44239999999999</c:v>
                </c:pt>
                <c:pt idx="4321">
                  <c:v>253.44239999999999</c:v>
                </c:pt>
                <c:pt idx="4322">
                  <c:v>257.00023333333331</c:v>
                </c:pt>
                <c:pt idx="4323">
                  <c:v>253.44239999999999</c:v>
                </c:pt>
                <c:pt idx="4324">
                  <c:v>253.44239999999999</c:v>
                </c:pt>
                <c:pt idx="4325">
                  <c:v>257.00023333333331</c:v>
                </c:pt>
                <c:pt idx="4326">
                  <c:v>257.00023333333331</c:v>
                </c:pt>
                <c:pt idx="4327">
                  <c:v>257.00023333333331</c:v>
                </c:pt>
                <c:pt idx="4328">
                  <c:v>257.00023333333331</c:v>
                </c:pt>
                <c:pt idx="4329">
                  <c:v>257.00023333333331</c:v>
                </c:pt>
                <c:pt idx="4330">
                  <c:v>255.39323333333331</c:v>
                </c:pt>
                <c:pt idx="4331">
                  <c:v>244.03023333333337</c:v>
                </c:pt>
                <c:pt idx="4332">
                  <c:v>244.03023333333337</c:v>
                </c:pt>
                <c:pt idx="4333">
                  <c:v>244.03023333333337</c:v>
                </c:pt>
                <c:pt idx="4334">
                  <c:v>232.55638333333334</c:v>
                </c:pt>
                <c:pt idx="4335">
                  <c:v>215.83988333333338</c:v>
                </c:pt>
                <c:pt idx="4336">
                  <c:v>215.92218333333338</c:v>
                </c:pt>
                <c:pt idx="4337">
                  <c:v>215.92218333333338</c:v>
                </c:pt>
                <c:pt idx="4338">
                  <c:v>215.92218333333338</c:v>
                </c:pt>
                <c:pt idx="4339">
                  <c:v>215.92218333333338</c:v>
                </c:pt>
                <c:pt idx="4340">
                  <c:v>215.92218333333338</c:v>
                </c:pt>
                <c:pt idx="4341">
                  <c:v>210.9402</c:v>
                </c:pt>
                <c:pt idx="4342">
                  <c:v>215.92218333333338</c:v>
                </c:pt>
                <c:pt idx="4343">
                  <c:v>210.9402</c:v>
                </c:pt>
                <c:pt idx="4344">
                  <c:v>210.9402</c:v>
                </c:pt>
                <c:pt idx="4345">
                  <c:v>215.92218333333338</c:v>
                </c:pt>
                <c:pt idx="4346">
                  <c:v>215.92218333333338</c:v>
                </c:pt>
                <c:pt idx="4347">
                  <c:v>210.9402</c:v>
                </c:pt>
                <c:pt idx="4348">
                  <c:v>186.24290000000002</c:v>
                </c:pt>
                <c:pt idx="4349">
                  <c:v>210.9402</c:v>
                </c:pt>
                <c:pt idx="4350">
                  <c:v>186.24290000000002</c:v>
                </c:pt>
                <c:pt idx="4351">
                  <c:v>179.93381666666667</c:v>
                </c:pt>
                <c:pt idx="4352">
                  <c:v>172.1951333333333</c:v>
                </c:pt>
                <c:pt idx="4353">
                  <c:v>172.1951333333333</c:v>
                </c:pt>
                <c:pt idx="4354">
                  <c:v>172.1951333333333</c:v>
                </c:pt>
                <c:pt idx="4355">
                  <c:v>172.1951333333333</c:v>
                </c:pt>
                <c:pt idx="4356">
                  <c:v>179.93381666666667</c:v>
                </c:pt>
                <c:pt idx="4357">
                  <c:v>172.1951333333333</c:v>
                </c:pt>
                <c:pt idx="4358">
                  <c:v>172.1951333333333</c:v>
                </c:pt>
                <c:pt idx="4359">
                  <c:v>179.93381666666667</c:v>
                </c:pt>
                <c:pt idx="4360">
                  <c:v>172.1951333333333</c:v>
                </c:pt>
                <c:pt idx="4361">
                  <c:v>172.1951333333333</c:v>
                </c:pt>
                <c:pt idx="4362">
                  <c:v>172.1951333333333</c:v>
                </c:pt>
                <c:pt idx="4363">
                  <c:v>181.92449999999999</c:v>
                </c:pt>
                <c:pt idx="4364">
                  <c:v>181.92449999999999</c:v>
                </c:pt>
                <c:pt idx="4365">
                  <c:v>181.92449999999999</c:v>
                </c:pt>
                <c:pt idx="4366">
                  <c:v>187.99136666666666</c:v>
                </c:pt>
                <c:pt idx="4367">
                  <c:v>187.99136666666666</c:v>
                </c:pt>
                <c:pt idx="4368">
                  <c:v>190.86090000000002</c:v>
                </c:pt>
                <c:pt idx="4369">
                  <c:v>181.92449999999999</c:v>
                </c:pt>
                <c:pt idx="4370">
                  <c:v>181.92449999999999</c:v>
                </c:pt>
                <c:pt idx="4371">
                  <c:v>181.92449999999999</c:v>
                </c:pt>
                <c:pt idx="4372">
                  <c:v>190.86090000000002</c:v>
                </c:pt>
                <c:pt idx="4373">
                  <c:v>190.86090000000002</c:v>
                </c:pt>
                <c:pt idx="4374">
                  <c:v>190.86090000000002</c:v>
                </c:pt>
                <c:pt idx="4375">
                  <c:v>190.86090000000002</c:v>
                </c:pt>
                <c:pt idx="4376">
                  <c:v>195.43666666666664</c:v>
                </c:pt>
                <c:pt idx="4377">
                  <c:v>195.43666666666664</c:v>
                </c:pt>
                <c:pt idx="4378">
                  <c:v>195.43666666666664</c:v>
                </c:pt>
                <c:pt idx="4379">
                  <c:v>205.56148333333331</c:v>
                </c:pt>
                <c:pt idx="4380">
                  <c:v>206.81093333333331</c:v>
                </c:pt>
                <c:pt idx="4381">
                  <c:v>208.78271666666666</c:v>
                </c:pt>
                <c:pt idx="4382">
                  <c:v>223.32191666666671</c:v>
                </c:pt>
                <c:pt idx="4383">
                  <c:v>223.32191666666671</c:v>
                </c:pt>
                <c:pt idx="4384">
                  <c:v>223.32191666666671</c:v>
                </c:pt>
                <c:pt idx="4385">
                  <c:v>223.32191666666671</c:v>
                </c:pt>
                <c:pt idx="4386">
                  <c:v>208.78271666666666</c:v>
                </c:pt>
                <c:pt idx="4387">
                  <c:v>208.78271666666666</c:v>
                </c:pt>
                <c:pt idx="4388">
                  <c:v>208.78271666666666</c:v>
                </c:pt>
                <c:pt idx="4389">
                  <c:v>223.32191666666671</c:v>
                </c:pt>
                <c:pt idx="4390">
                  <c:v>223.32191666666671</c:v>
                </c:pt>
                <c:pt idx="4391">
                  <c:v>240.35286666666667</c:v>
                </c:pt>
                <c:pt idx="4392">
                  <c:v>240.35286666666667</c:v>
                </c:pt>
                <c:pt idx="4393">
                  <c:v>208.78271666666666</c:v>
                </c:pt>
                <c:pt idx="4394">
                  <c:v>201.79213333333334</c:v>
                </c:pt>
                <c:pt idx="4395">
                  <c:v>201.79213333333334</c:v>
                </c:pt>
                <c:pt idx="4396">
                  <c:v>201.79213333333334</c:v>
                </c:pt>
                <c:pt idx="4397">
                  <c:v>200.19228333333331</c:v>
                </c:pt>
                <c:pt idx="4398">
                  <c:v>197.48304999999999</c:v>
                </c:pt>
                <c:pt idx="4399">
                  <c:v>200.19228333333331</c:v>
                </c:pt>
                <c:pt idx="4400">
                  <c:v>201.79213333333334</c:v>
                </c:pt>
                <c:pt idx="4401">
                  <c:v>218.34196666666665</c:v>
                </c:pt>
                <c:pt idx="4402">
                  <c:v>218.34196666666665</c:v>
                </c:pt>
                <c:pt idx="4403">
                  <c:v>218.34196666666665</c:v>
                </c:pt>
                <c:pt idx="4404">
                  <c:v>201.79213333333334</c:v>
                </c:pt>
                <c:pt idx="4405">
                  <c:v>218.34196666666665</c:v>
                </c:pt>
                <c:pt idx="4406">
                  <c:v>218.34196666666665</c:v>
                </c:pt>
                <c:pt idx="4407">
                  <c:v>218.34196666666665</c:v>
                </c:pt>
                <c:pt idx="4408">
                  <c:v>223.80281666666664</c:v>
                </c:pt>
                <c:pt idx="4409">
                  <c:v>223.80281666666664</c:v>
                </c:pt>
                <c:pt idx="4410">
                  <c:v>218.34196666666665</c:v>
                </c:pt>
                <c:pt idx="4411">
                  <c:v>214.28023333333334</c:v>
                </c:pt>
                <c:pt idx="4412">
                  <c:v>214.28023333333334</c:v>
                </c:pt>
                <c:pt idx="4413">
                  <c:v>214.28023333333334</c:v>
                </c:pt>
                <c:pt idx="4414">
                  <c:v>214.28023333333334</c:v>
                </c:pt>
                <c:pt idx="4415">
                  <c:v>206.45496666666665</c:v>
                </c:pt>
                <c:pt idx="4416">
                  <c:v>200.40223333333333</c:v>
                </c:pt>
                <c:pt idx="4417">
                  <c:v>200.40223333333333</c:v>
                </c:pt>
                <c:pt idx="4418">
                  <c:v>200.40223333333333</c:v>
                </c:pt>
                <c:pt idx="4419">
                  <c:v>206.45496666666665</c:v>
                </c:pt>
                <c:pt idx="4420">
                  <c:v>200.40223333333333</c:v>
                </c:pt>
                <c:pt idx="4421">
                  <c:v>200.40223333333333</c:v>
                </c:pt>
                <c:pt idx="4422">
                  <c:v>179.06033333333335</c:v>
                </c:pt>
                <c:pt idx="4423">
                  <c:v>178.27145000000002</c:v>
                </c:pt>
                <c:pt idx="4424">
                  <c:v>175.67779999999999</c:v>
                </c:pt>
                <c:pt idx="4425">
                  <c:v>171.85669999999999</c:v>
                </c:pt>
                <c:pt idx="4426">
                  <c:v>171.85669999999999</c:v>
                </c:pt>
                <c:pt idx="4427">
                  <c:v>171.85669999999999</c:v>
                </c:pt>
                <c:pt idx="4428">
                  <c:v>171.85669999999999</c:v>
                </c:pt>
                <c:pt idx="4429">
                  <c:v>159.05386666666666</c:v>
                </c:pt>
                <c:pt idx="4430">
                  <c:v>159.05386666666666</c:v>
                </c:pt>
                <c:pt idx="4431">
                  <c:v>171.85669999999999</c:v>
                </c:pt>
                <c:pt idx="4432">
                  <c:v>173.37796666666665</c:v>
                </c:pt>
                <c:pt idx="4433">
                  <c:v>173.37796666666665</c:v>
                </c:pt>
                <c:pt idx="4434">
                  <c:v>173.37796666666665</c:v>
                </c:pt>
                <c:pt idx="4435">
                  <c:v>173.37796666666665</c:v>
                </c:pt>
                <c:pt idx="4436">
                  <c:v>173.01606666666666</c:v>
                </c:pt>
                <c:pt idx="4437">
                  <c:v>173.01606666666666</c:v>
                </c:pt>
                <c:pt idx="4438">
                  <c:v>173.01606666666666</c:v>
                </c:pt>
                <c:pt idx="4439">
                  <c:v>173.01606666666666</c:v>
                </c:pt>
                <c:pt idx="4440">
                  <c:v>173.37796666666665</c:v>
                </c:pt>
                <c:pt idx="4441">
                  <c:v>179.63641666666669</c:v>
                </c:pt>
                <c:pt idx="4442">
                  <c:v>200.28100000000001</c:v>
                </c:pt>
                <c:pt idx="4443">
                  <c:v>200.28100000000001</c:v>
                </c:pt>
                <c:pt idx="4444">
                  <c:v>225.1583</c:v>
                </c:pt>
                <c:pt idx="4445">
                  <c:v>225.1583</c:v>
                </c:pt>
                <c:pt idx="4446">
                  <c:v>225.1583</c:v>
                </c:pt>
                <c:pt idx="4447">
                  <c:v>213.95803333333336</c:v>
                </c:pt>
                <c:pt idx="4448">
                  <c:v>213.95803333333336</c:v>
                </c:pt>
                <c:pt idx="4449">
                  <c:v>173.01606666666666</c:v>
                </c:pt>
                <c:pt idx="4450">
                  <c:v>173.01606666666666</c:v>
                </c:pt>
                <c:pt idx="4451">
                  <c:v>195.91919999999999</c:v>
                </c:pt>
                <c:pt idx="4452">
                  <c:v>195.91919999999999</c:v>
                </c:pt>
                <c:pt idx="4453">
                  <c:v>195.91919999999999</c:v>
                </c:pt>
                <c:pt idx="4454">
                  <c:v>192.48271666666668</c:v>
                </c:pt>
                <c:pt idx="4455">
                  <c:v>170.13938333333331</c:v>
                </c:pt>
                <c:pt idx="4456">
                  <c:v>170.13938333333331</c:v>
                </c:pt>
                <c:pt idx="4457">
                  <c:v>141.1893</c:v>
                </c:pt>
                <c:pt idx="4458">
                  <c:v>128.40613333333334</c:v>
                </c:pt>
                <c:pt idx="4459">
                  <c:v>128.40613333333334</c:v>
                </c:pt>
                <c:pt idx="4460">
                  <c:v>128.40613333333334</c:v>
                </c:pt>
                <c:pt idx="4461">
                  <c:v>134.53455</c:v>
                </c:pt>
                <c:pt idx="4462">
                  <c:v>136.85423333333335</c:v>
                </c:pt>
                <c:pt idx="4463">
                  <c:v>141.1893</c:v>
                </c:pt>
                <c:pt idx="4464">
                  <c:v>141.1893</c:v>
                </c:pt>
                <c:pt idx="4465">
                  <c:v>136.85423333333335</c:v>
                </c:pt>
                <c:pt idx="4466">
                  <c:v>134.53455</c:v>
                </c:pt>
                <c:pt idx="4467">
                  <c:v>134.53455</c:v>
                </c:pt>
                <c:pt idx="4468">
                  <c:v>134.53455</c:v>
                </c:pt>
                <c:pt idx="4469">
                  <c:v>134.53455</c:v>
                </c:pt>
                <c:pt idx="4470">
                  <c:v>136.85423333333335</c:v>
                </c:pt>
                <c:pt idx="4471">
                  <c:v>136.85423333333335</c:v>
                </c:pt>
                <c:pt idx="4472">
                  <c:v>147.55181666666664</c:v>
                </c:pt>
                <c:pt idx="4473">
                  <c:v>158.93238333333332</c:v>
                </c:pt>
                <c:pt idx="4474">
                  <c:v>174.36786666666666</c:v>
                </c:pt>
                <c:pt idx="4475">
                  <c:v>177.31431666666668</c:v>
                </c:pt>
                <c:pt idx="4476">
                  <c:v>174.36786666666666</c:v>
                </c:pt>
                <c:pt idx="4477">
                  <c:v>178.39109999999999</c:v>
                </c:pt>
                <c:pt idx="4478">
                  <c:v>178.39109999999999</c:v>
                </c:pt>
                <c:pt idx="4479">
                  <c:v>178.39109999999999</c:v>
                </c:pt>
                <c:pt idx="4480">
                  <c:v>178.39109999999999</c:v>
                </c:pt>
                <c:pt idx="4481">
                  <c:v>178.39109999999999</c:v>
                </c:pt>
                <c:pt idx="4482">
                  <c:v>178.39109999999999</c:v>
                </c:pt>
                <c:pt idx="4483">
                  <c:v>178.39109999999999</c:v>
                </c:pt>
                <c:pt idx="4484">
                  <c:v>177.85081666666665</c:v>
                </c:pt>
                <c:pt idx="4485">
                  <c:v>160.6661</c:v>
                </c:pt>
                <c:pt idx="4486">
                  <c:v>156.06356666666667</c:v>
                </c:pt>
                <c:pt idx="4487">
                  <c:v>139.79065</c:v>
                </c:pt>
                <c:pt idx="4488">
                  <c:v>137.73841666666667</c:v>
                </c:pt>
                <c:pt idx="4489">
                  <c:v>131.54315</c:v>
                </c:pt>
                <c:pt idx="4490">
                  <c:v>118.77825000000001</c:v>
                </c:pt>
                <c:pt idx="4491">
                  <c:v>125.79003333333334</c:v>
                </c:pt>
                <c:pt idx="4492">
                  <c:v>124.02521666666667</c:v>
                </c:pt>
                <c:pt idx="4493">
                  <c:v>118.77825000000001</c:v>
                </c:pt>
                <c:pt idx="4494">
                  <c:v>117.29811666666667</c:v>
                </c:pt>
                <c:pt idx="4495">
                  <c:v>117.29811666666667</c:v>
                </c:pt>
                <c:pt idx="4496">
                  <c:v>117.29811666666667</c:v>
                </c:pt>
                <c:pt idx="4497">
                  <c:v>118.59774999999998</c:v>
                </c:pt>
                <c:pt idx="4498">
                  <c:v>118.59774999999998</c:v>
                </c:pt>
                <c:pt idx="4499">
                  <c:v>124.02521666666667</c:v>
                </c:pt>
                <c:pt idx="4500">
                  <c:v>124.02521666666667</c:v>
                </c:pt>
                <c:pt idx="4501">
                  <c:v>125.79003333333334</c:v>
                </c:pt>
                <c:pt idx="4502">
                  <c:v>125.79003333333334</c:v>
                </c:pt>
                <c:pt idx="4503">
                  <c:v>125.79003333333334</c:v>
                </c:pt>
                <c:pt idx="4504">
                  <c:v>129.27089999999998</c:v>
                </c:pt>
                <c:pt idx="4505">
                  <c:v>129.27089999999998</c:v>
                </c:pt>
                <c:pt idx="4506">
                  <c:v>129.27089999999998</c:v>
                </c:pt>
                <c:pt idx="4507">
                  <c:v>129.27089999999998</c:v>
                </c:pt>
                <c:pt idx="4508">
                  <c:v>129.27089999999998</c:v>
                </c:pt>
                <c:pt idx="4509">
                  <c:v>130.59338333333332</c:v>
                </c:pt>
                <c:pt idx="4510">
                  <c:v>130.59338333333332</c:v>
                </c:pt>
                <c:pt idx="4511">
                  <c:v>129.27089999999998</c:v>
                </c:pt>
                <c:pt idx="4512">
                  <c:v>129.27089999999998</c:v>
                </c:pt>
                <c:pt idx="4513">
                  <c:v>127.79661666666668</c:v>
                </c:pt>
                <c:pt idx="4514">
                  <c:v>124.66245000000002</c:v>
                </c:pt>
                <c:pt idx="4515">
                  <c:v>121.29998333333334</c:v>
                </c:pt>
                <c:pt idx="4516">
                  <c:v>109.80128333333333</c:v>
                </c:pt>
                <c:pt idx="4517">
                  <c:v>108.25426666666667</c:v>
                </c:pt>
                <c:pt idx="4518">
                  <c:v>104.98226666666666</c:v>
                </c:pt>
                <c:pt idx="4519">
                  <c:v>99.29491666666668</c:v>
                </c:pt>
                <c:pt idx="4520">
                  <c:v>104.98226666666666</c:v>
                </c:pt>
                <c:pt idx="4521">
                  <c:v>107.30711666666666</c:v>
                </c:pt>
                <c:pt idx="4522">
                  <c:v>108.25426666666667</c:v>
                </c:pt>
                <c:pt idx="4523">
                  <c:v>107.30711666666666</c:v>
                </c:pt>
                <c:pt idx="4524">
                  <c:v>99.433416666666673</c:v>
                </c:pt>
                <c:pt idx="4525">
                  <c:v>99.433416666666673</c:v>
                </c:pt>
                <c:pt idx="4526">
                  <c:v>107.30711666666666</c:v>
                </c:pt>
                <c:pt idx="4527">
                  <c:v>107.30711666666666</c:v>
                </c:pt>
                <c:pt idx="4528">
                  <c:v>107.30711666666666</c:v>
                </c:pt>
                <c:pt idx="4529">
                  <c:v>107.30711666666666</c:v>
                </c:pt>
                <c:pt idx="4530">
                  <c:v>99.433416666666673</c:v>
                </c:pt>
                <c:pt idx="4531">
                  <c:v>107.30711666666666</c:v>
                </c:pt>
                <c:pt idx="4532">
                  <c:v>108.83915</c:v>
                </c:pt>
                <c:pt idx="4533">
                  <c:v>108.88176666666668</c:v>
                </c:pt>
                <c:pt idx="4534">
                  <c:v>108.88176666666668</c:v>
                </c:pt>
                <c:pt idx="4535">
                  <c:v>110.47199999999999</c:v>
                </c:pt>
                <c:pt idx="4536">
                  <c:v>110.47199999999999</c:v>
                </c:pt>
                <c:pt idx="4537">
                  <c:v>112.73108333333333</c:v>
                </c:pt>
                <c:pt idx="4538">
                  <c:v>112.73108333333333</c:v>
                </c:pt>
                <c:pt idx="4539">
                  <c:v>112.73108333333333</c:v>
                </c:pt>
                <c:pt idx="4540">
                  <c:v>112.73108333333333</c:v>
                </c:pt>
                <c:pt idx="4541">
                  <c:v>112.73108333333333</c:v>
                </c:pt>
                <c:pt idx="4542">
                  <c:v>109.36993333333334</c:v>
                </c:pt>
                <c:pt idx="4543">
                  <c:v>99.35038333333334</c:v>
                </c:pt>
                <c:pt idx="4544">
                  <c:v>108.05680000000001</c:v>
                </c:pt>
                <c:pt idx="4545">
                  <c:v>108.05680000000001</c:v>
                </c:pt>
                <c:pt idx="4546">
                  <c:v>99.35038333333334</c:v>
                </c:pt>
                <c:pt idx="4547">
                  <c:v>87.244716666666662</c:v>
                </c:pt>
                <c:pt idx="4548">
                  <c:v>80.024683333333329</c:v>
                </c:pt>
                <c:pt idx="4549">
                  <c:v>80.024683333333329</c:v>
                </c:pt>
                <c:pt idx="4550">
                  <c:v>76.917966666666672</c:v>
                </c:pt>
                <c:pt idx="4551">
                  <c:v>76.917966666666672</c:v>
                </c:pt>
                <c:pt idx="4552">
                  <c:v>76.917966666666672</c:v>
                </c:pt>
                <c:pt idx="4553">
                  <c:v>77.753233333333327</c:v>
                </c:pt>
                <c:pt idx="4554">
                  <c:v>80.024683333333329</c:v>
                </c:pt>
                <c:pt idx="4555">
                  <c:v>80.024683333333329</c:v>
                </c:pt>
                <c:pt idx="4556">
                  <c:v>83.714833333333345</c:v>
                </c:pt>
                <c:pt idx="4557">
                  <c:v>80.024683333333329</c:v>
                </c:pt>
                <c:pt idx="4558">
                  <c:v>77.753233333333327</c:v>
                </c:pt>
                <c:pt idx="4559">
                  <c:v>74.821550000000016</c:v>
                </c:pt>
                <c:pt idx="4560">
                  <c:v>77.753233333333327</c:v>
                </c:pt>
                <c:pt idx="4561">
                  <c:v>83.714833333333345</c:v>
                </c:pt>
                <c:pt idx="4562">
                  <c:v>84.056466666666665</c:v>
                </c:pt>
                <c:pt idx="4563">
                  <c:v>84.324133333333322</c:v>
                </c:pt>
                <c:pt idx="4564">
                  <c:v>84.324133333333322</c:v>
                </c:pt>
                <c:pt idx="4565">
                  <c:v>91.21423333333334</c:v>
                </c:pt>
                <c:pt idx="4566">
                  <c:v>84.324133333333322</c:v>
                </c:pt>
                <c:pt idx="4567">
                  <c:v>87.459233333333344</c:v>
                </c:pt>
                <c:pt idx="4568">
                  <c:v>87.459233333333344</c:v>
                </c:pt>
                <c:pt idx="4569">
                  <c:v>87.459233333333344</c:v>
                </c:pt>
                <c:pt idx="4570">
                  <c:v>87.459233333333344</c:v>
                </c:pt>
                <c:pt idx="4571">
                  <c:v>78.524216666666675</c:v>
                </c:pt>
                <c:pt idx="4572">
                  <c:v>78.524216666666675</c:v>
                </c:pt>
                <c:pt idx="4573">
                  <c:v>78.524216666666675</c:v>
                </c:pt>
                <c:pt idx="4574">
                  <c:v>78.524216666666675</c:v>
                </c:pt>
                <c:pt idx="4575">
                  <c:v>77.444966666666659</c:v>
                </c:pt>
                <c:pt idx="4576">
                  <c:v>69.012766666666678</c:v>
                </c:pt>
                <c:pt idx="4577">
                  <c:v>69.012766666666678</c:v>
                </c:pt>
                <c:pt idx="4578">
                  <c:v>65.347099999999998</c:v>
                </c:pt>
                <c:pt idx="4579">
                  <c:v>64.044266666666672</c:v>
                </c:pt>
                <c:pt idx="4580">
                  <c:v>62.407483333333332</c:v>
                </c:pt>
                <c:pt idx="4581">
                  <c:v>64.044266666666672</c:v>
                </c:pt>
                <c:pt idx="4582">
                  <c:v>64.044266666666672</c:v>
                </c:pt>
                <c:pt idx="4583">
                  <c:v>62.407483333333332</c:v>
                </c:pt>
                <c:pt idx="4584">
                  <c:v>62.407483333333332</c:v>
                </c:pt>
                <c:pt idx="4585">
                  <c:v>62.407483333333332</c:v>
                </c:pt>
                <c:pt idx="4586">
                  <c:v>62.407483333333332</c:v>
                </c:pt>
                <c:pt idx="4587">
                  <c:v>60.50855</c:v>
                </c:pt>
                <c:pt idx="4588">
                  <c:v>60.50855</c:v>
                </c:pt>
                <c:pt idx="4589">
                  <c:v>60.50855</c:v>
                </c:pt>
                <c:pt idx="4590">
                  <c:v>60.50855</c:v>
                </c:pt>
                <c:pt idx="4591">
                  <c:v>60.50855</c:v>
                </c:pt>
                <c:pt idx="4592">
                  <c:v>57.724299999999999</c:v>
                </c:pt>
                <c:pt idx="4593">
                  <c:v>60.50855</c:v>
                </c:pt>
                <c:pt idx="4594">
                  <c:v>60.50855</c:v>
                </c:pt>
                <c:pt idx="4595">
                  <c:v>70.510433333333339</c:v>
                </c:pt>
                <c:pt idx="4596">
                  <c:v>70.510433333333339</c:v>
                </c:pt>
                <c:pt idx="4597">
                  <c:v>60.50855</c:v>
                </c:pt>
                <c:pt idx="4598">
                  <c:v>60.50855</c:v>
                </c:pt>
                <c:pt idx="4599">
                  <c:v>60.50855</c:v>
                </c:pt>
                <c:pt idx="4600">
                  <c:v>60.50855</c:v>
                </c:pt>
                <c:pt idx="4601">
                  <c:v>60.50855</c:v>
                </c:pt>
                <c:pt idx="4602">
                  <c:v>58.434266666666666</c:v>
                </c:pt>
                <c:pt idx="4603">
                  <c:v>57.281483333333334</c:v>
                </c:pt>
                <c:pt idx="4604">
                  <c:v>56.093649999999997</c:v>
                </c:pt>
                <c:pt idx="4605">
                  <c:v>56.093649999999997</c:v>
                </c:pt>
                <c:pt idx="4606">
                  <c:v>53.104700000000001</c:v>
                </c:pt>
                <c:pt idx="4607">
                  <c:v>53.104700000000001</c:v>
                </c:pt>
                <c:pt idx="4608">
                  <c:v>53.104700000000001</c:v>
                </c:pt>
                <c:pt idx="4609">
                  <c:v>52.38571666666666</c:v>
                </c:pt>
                <c:pt idx="4610">
                  <c:v>52.38571666666666</c:v>
                </c:pt>
                <c:pt idx="4611">
                  <c:v>52.38571666666666</c:v>
                </c:pt>
                <c:pt idx="4612">
                  <c:v>52.38571666666666</c:v>
                </c:pt>
                <c:pt idx="4613">
                  <c:v>52.153516666666668</c:v>
                </c:pt>
                <c:pt idx="4614">
                  <c:v>52.153516666666668</c:v>
                </c:pt>
                <c:pt idx="4615">
                  <c:v>48.965266666666672</c:v>
                </c:pt>
                <c:pt idx="4616">
                  <c:v>48.965266666666672</c:v>
                </c:pt>
                <c:pt idx="4617">
                  <c:v>48.083716666666668</c:v>
                </c:pt>
                <c:pt idx="4618">
                  <c:v>48.965266666666672</c:v>
                </c:pt>
                <c:pt idx="4619">
                  <c:v>49.907499999999999</c:v>
                </c:pt>
                <c:pt idx="4620">
                  <c:v>50.484233333333336</c:v>
                </c:pt>
                <c:pt idx="4621">
                  <c:v>49.907499999999999</c:v>
                </c:pt>
                <c:pt idx="4622">
                  <c:v>50.484233333333336</c:v>
                </c:pt>
                <c:pt idx="4623">
                  <c:v>50.484233333333336</c:v>
                </c:pt>
                <c:pt idx="4624">
                  <c:v>51.678149999999995</c:v>
                </c:pt>
                <c:pt idx="4625">
                  <c:v>50.484233333333336</c:v>
                </c:pt>
                <c:pt idx="4626">
                  <c:v>49.907499999999999</c:v>
                </c:pt>
                <c:pt idx="4627">
                  <c:v>49.907499999999999</c:v>
                </c:pt>
                <c:pt idx="4628">
                  <c:v>49.907499999999999</c:v>
                </c:pt>
                <c:pt idx="4629">
                  <c:v>49.16875000000001</c:v>
                </c:pt>
                <c:pt idx="4630">
                  <c:v>49.16875000000001</c:v>
                </c:pt>
                <c:pt idx="4631">
                  <c:v>42.306649999999998</c:v>
                </c:pt>
                <c:pt idx="4632">
                  <c:v>46.905183333333326</c:v>
                </c:pt>
                <c:pt idx="4633">
                  <c:v>40.11813333333334</c:v>
                </c:pt>
                <c:pt idx="4634">
                  <c:v>39.158000000000001</c:v>
                </c:pt>
                <c:pt idx="4635">
                  <c:v>37.717849999999999</c:v>
                </c:pt>
                <c:pt idx="4636">
                  <c:v>34.681983333333342</c:v>
                </c:pt>
                <c:pt idx="4637">
                  <c:v>34.681983333333342</c:v>
                </c:pt>
                <c:pt idx="4638">
                  <c:v>34.015233333333335</c:v>
                </c:pt>
                <c:pt idx="4639">
                  <c:v>34.015233333333335</c:v>
                </c:pt>
                <c:pt idx="4640">
                  <c:v>34.015233333333335</c:v>
                </c:pt>
                <c:pt idx="4641">
                  <c:v>34.015233333333335</c:v>
                </c:pt>
                <c:pt idx="4642">
                  <c:v>34.015233333333335</c:v>
                </c:pt>
                <c:pt idx="4643">
                  <c:v>34.681983333333342</c:v>
                </c:pt>
                <c:pt idx="4644">
                  <c:v>34.015233333333335</c:v>
                </c:pt>
                <c:pt idx="4645">
                  <c:v>34.681983333333342</c:v>
                </c:pt>
                <c:pt idx="4646">
                  <c:v>37.378399999999992</c:v>
                </c:pt>
                <c:pt idx="4647">
                  <c:v>37.378399999999992</c:v>
                </c:pt>
                <c:pt idx="4648">
                  <c:v>34.015233333333335</c:v>
                </c:pt>
                <c:pt idx="4649">
                  <c:v>34.015233333333335</c:v>
                </c:pt>
                <c:pt idx="4650">
                  <c:v>37.378399999999992</c:v>
                </c:pt>
                <c:pt idx="4651">
                  <c:v>37.710766666666672</c:v>
                </c:pt>
                <c:pt idx="4652">
                  <c:v>37.378399999999992</c:v>
                </c:pt>
                <c:pt idx="4653">
                  <c:v>37.378399999999992</c:v>
                </c:pt>
                <c:pt idx="4654">
                  <c:v>35.876233333333332</c:v>
                </c:pt>
                <c:pt idx="4655">
                  <c:v>32.746499999999997</c:v>
                </c:pt>
                <c:pt idx="4656">
                  <c:v>35.876233333333332</c:v>
                </c:pt>
                <c:pt idx="4657">
                  <c:v>37.378399999999992</c:v>
                </c:pt>
                <c:pt idx="4658">
                  <c:v>35.876233333333332</c:v>
                </c:pt>
                <c:pt idx="4659">
                  <c:v>35.876233333333332</c:v>
                </c:pt>
                <c:pt idx="4660">
                  <c:v>32.185233333333329</c:v>
                </c:pt>
                <c:pt idx="4661">
                  <c:v>28.104199999999999</c:v>
                </c:pt>
                <c:pt idx="4662">
                  <c:v>27.260816666666663</c:v>
                </c:pt>
                <c:pt idx="4663">
                  <c:v>27.260816666666663</c:v>
                </c:pt>
                <c:pt idx="4664">
                  <c:v>27.260816666666663</c:v>
                </c:pt>
                <c:pt idx="4665">
                  <c:v>27.260816666666663</c:v>
                </c:pt>
                <c:pt idx="4666">
                  <c:v>27.260816666666663</c:v>
                </c:pt>
                <c:pt idx="4667">
                  <c:v>26.819016666666666</c:v>
                </c:pt>
                <c:pt idx="4668">
                  <c:v>26.819016666666666</c:v>
                </c:pt>
                <c:pt idx="4669">
                  <c:v>26.819016666666666</c:v>
                </c:pt>
                <c:pt idx="4670">
                  <c:v>26.248149999999999</c:v>
                </c:pt>
                <c:pt idx="4671">
                  <c:v>24.371033333333333</c:v>
                </c:pt>
                <c:pt idx="4672">
                  <c:v>20.272783333333333</c:v>
                </c:pt>
                <c:pt idx="4673">
                  <c:v>20.272783333333333</c:v>
                </c:pt>
                <c:pt idx="4674">
                  <c:v>24.371033333333333</c:v>
                </c:pt>
                <c:pt idx="4675">
                  <c:v>26.248149999999999</c:v>
                </c:pt>
                <c:pt idx="4676">
                  <c:v>26.248149999999999</c:v>
                </c:pt>
                <c:pt idx="4677">
                  <c:v>24.371033333333333</c:v>
                </c:pt>
                <c:pt idx="4678">
                  <c:v>24.70485</c:v>
                </c:pt>
                <c:pt idx="4679">
                  <c:v>24.70485</c:v>
                </c:pt>
                <c:pt idx="4680">
                  <c:v>24.70485</c:v>
                </c:pt>
                <c:pt idx="4681">
                  <c:v>24.70485</c:v>
                </c:pt>
                <c:pt idx="4682">
                  <c:v>24.831033333333334</c:v>
                </c:pt>
                <c:pt idx="4683">
                  <c:v>24.831033333333334</c:v>
                </c:pt>
                <c:pt idx="4684">
                  <c:v>24.831033333333334</c:v>
                </c:pt>
                <c:pt idx="4685">
                  <c:v>30.274949999999997</c:v>
                </c:pt>
                <c:pt idx="4686">
                  <c:v>30.274949999999997</c:v>
                </c:pt>
                <c:pt idx="4687">
                  <c:v>30.427250000000001</c:v>
                </c:pt>
                <c:pt idx="4688">
                  <c:v>30.427250000000001</c:v>
                </c:pt>
                <c:pt idx="4689">
                  <c:v>30.274949999999997</c:v>
                </c:pt>
                <c:pt idx="4690">
                  <c:v>27.950100000000003</c:v>
                </c:pt>
                <c:pt idx="4691">
                  <c:v>27.950100000000003</c:v>
                </c:pt>
                <c:pt idx="4692">
                  <c:v>30.427250000000001</c:v>
                </c:pt>
                <c:pt idx="4693">
                  <c:v>30.427250000000001</c:v>
                </c:pt>
                <c:pt idx="4694">
                  <c:v>27.950100000000003</c:v>
                </c:pt>
                <c:pt idx="4695">
                  <c:v>25.606299999999997</c:v>
                </c:pt>
                <c:pt idx="4696">
                  <c:v>27.950100000000003</c:v>
                </c:pt>
                <c:pt idx="4697">
                  <c:v>25.606299999999997</c:v>
                </c:pt>
                <c:pt idx="4698">
                  <c:v>23.686833333333333</c:v>
                </c:pt>
                <c:pt idx="4699">
                  <c:v>23.686833333333333</c:v>
                </c:pt>
                <c:pt idx="4700">
                  <c:v>22.907350000000001</c:v>
                </c:pt>
                <c:pt idx="4701">
                  <c:v>21.240316666666665</c:v>
                </c:pt>
                <c:pt idx="4702">
                  <c:v>21.240316666666665</c:v>
                </c:pt>
                <c:pt idx="4703">
                  <c:v>19.4832</c:v>
                </c:pt>
                <c:pt idx="4704">
                  <c:v>14.990116666666665</c:v>
                </c:pt>
                <c:pt idx="4705">
                  <c:v>14.990116666666665</c:v>
                </c:pt>
                <c:pt idx="4706">
                  <c:v>14.990116666666665</c:v>
                </c:pt>
                <c:pt idx="4707">
                  <c:v>14.990116666666665</c:v>
                </c:pt>
                <c:pt idx="4708">
                  <c:v>18.574533333333331</c:v>
                </c:pt>
                <c:pt idx="4709">
                  <c:v>19.4832</c:v>
                </c:pt>
                <c:pt idx="4710">
                  <c:v>21.081133333333337</c:v>
                </c:pt>
                <c:pt idx="4711">
                  <c:v>21.081133333333337</c:v>
                </c:pt>
                <c:pt idx="4712">
                  <c:v>21.081133333333337</c:v>
                </c:pt>
                <c:pt idx="4713">
                  <c:v>21.620549999999998</c:v>
                </c:pt>
                <c:pt idx="4714">
                  <c:v>21.620549999999998</c:v>
                </c:pt>
                <c:pt idx="4715">
                  <c:v>21.620549999999998</c:v>
                </c:pt>
                <c:pt idx="4716">
                  <c:v>21.648933333333336</c:v>
                </c:pt>
                <c:pt idx="4717">
                  <c:v>21.648933333333336</c:v>
                </c:pt>
                <c:pt idx="4718">
                  <c:v>21.648933333333336</c:v>
                </c:pt>
                <c:pt idx="4719">
                  <c:v>21.648933333333336</c:v>
                </c:pt>
                <c:pt idx="4720">
                  <c:v>21.081133333333337</c:v>
                </c:pt>
                <c:pt idx="4721">
                  <c:v>20.804899999999996</c:v>
                </c:pt>
                <c:pt idx="4722">
                  <c:v>20.081500000000002</c:v>
                </c:pt>
                <c:pt idx="4723">
                  <c:v>20.081500000000002</c:v>
                </c:pt>
                <c:pt idx="4724">
                  <c:v>20.081500000000002</c:v>
                </c:pt>
                <c:pt idx="4725">
                  <c:v>19.543133333333333</c:v>
                </c:pt>
                <c:pt idx="4726">
                  <c:v>19.096233333333331</c:v>
                </c:pt>
                <c:pt idx="4727">
                  <c:v>18.891316666666668</c:v>
                </c:pt>
                <c:pt idx="4728">
                  <c:v>18.891316666666668</c:v>
                </c:pt>
                <c:pt idx="4729">
                  <c:v>18.891316666666668</c:v>
                </c:pt>
                <c:pt idx="4730">
                  <c:v>18.891316666666668</c:v>
                </c:pt>
                <c:pt idx="4731">
                  <c:v>18.891316666666668</c:v>
                </c:pt>
                <c:pt idx="4732">
                  <c:v>18.891316666666668</c:v>
                </c:pt>
                <c:pt idx="4733">
                  <c:v>18.891316666666668</c:v>
                </c:pt>
                <c:pt idx="4734">
                  <c:v>14.860216666666668</c:v>
                </c:pt>
                <c:pt idx="4735">
                  <c:v>14.860216666666668</c:v>
                </c:pt>
                <c:pt idx="4736">
                  <c:v>14.860216666666668</c:v>
                </c:pt>
                <c:pt idx="4737">
                  <c:v>18.891316666666668</c:v>
                </c:pt>
                <c:pt idx="4738">
                  <c:v>16.467283333333334</c:v>
                </c:pt>
                <c:pt idx="4739">
                  <c:v>16.467283333333334</c:v>
                </c:pt>
                <c:pt idx="4740">
                  <c:v>16.467283333333334</c:v>
                </c:pt>
                <c:pt idx="4741">
                  <c:v>16.467283333333334</c:v>
                </c:pt>
                <c:pt idx="4742">
                  <c:v>18.625233333333334</c:v>
                </c:pt>
                <c:pt idx="4743">
                  <c:v>16.467283333333334</c:v>
                </c:pt>
                <c:pt idx="4744">
                  <c:v>16.467283333333334</c:v>
                </c:pt>
                <c:pt idx="4745">
                  <c:v>16.467283333333334</c:v>
                </c:pt>
                <c:pt idx="4746">
                  <c:v>14.401083333333332</c:v>
                </c:pt>
                <c:pt idx="4747">
                  <c:v>16.467283333333334</c:v>
                </c:pt>
                <c:pt idx="4748">
                  <c:v>15.208066666666669</c:v>
                </c:pt>
                <c:pt idx="4749">
                  <c:v>15.208066666666669</c:v>
                </c:pt>
                <c:pt idx="4750">
                  <c:v>16.467283333333334</c:v>
                </c:pt>
                <c:pt idx="4751">
                  <c:v>17.5379</c:v>
                </c:pt>
                <c:pt idx="4752">
                  <c:v>16.467283333333334</c:v>
                </c:pt>
                <c:pt idx="4753">
                  <c:v>16.144400000000001</c:v>
                </c:pt>
                <c:pt idx="4754">
                  <c:v>16.144400000000001</c:v>
                </c:pt>
                <c:pt idx="4755">
                  <c:v>15.208066666666669</c:v>
                </c:pt>
                <c:pt idx="4756">
                  <c:v>15.208066666666669</c:v>
                </c:pt>
                <c:pt idx="4757">
                  <c:v>14.731200000000001</c:v>
                </c:pt>
                <c:pt idx="4758">
                  <c:v>14.731200000000001</c:v>
                </c:pt>
                <c:pt idx="4759">
                  <c:v>14.731200000000001</c:v>
                </c:pt>
                <c:pt idx="4760">
                  <c:v>13.738733333333332</c:v>
                </c:pt>
                <c:pt idx="4761">
                  <c:v>13.017416666666668</c:v>
                </c:pt>
                <c:pt idx="4762">
                  <c:v>13.017416666666668</c:v>
                </c:pt>
                <c:pt idx="4763">
                  <c:v>12.939883333333334</c:v>
                </c:pt>
                <c:pt idx="4764">
                  <c:v>12.939883333333334</c:v>
                </c:pt>
                <c:pt idx="4765">
                  <c:v>12.034016666666668</c:v>
                </c:pt>
                <c:pt idx="4766">
                  <c:v>11.900833333333335</c:v>
                </c:pt>
                <c:pt idx="4767">
                  <c:v>11.10385</c:v>
                </c:pt>
                <c:pt idx="4768">
                  <c:v>11.10385</c:v>
                </c:pt>
                <c:pt idx="4769">
                  <c:v>11.10385</c:v>
                </c:pt>
                <c:pt idx="4770">
                  <c:v>11.10385</c:v>
                </c:pt>
                <c:pt idx="4771">
                  <c:v>11.10385</c:v>
                </c:pt>
                <c:pt idx="4772">
                  <c:v>11.900833333333335</c:v>
                </c:pt>
                <c:pt idx="4773">
                  <c:v>11.900833333333335</c:v>
                </c:pt>
                <c:pt idx="4774">
                  <c:v>11.80105</c:v>
                </c:pt>
                <c:pt idx="4775">
                  <c:v>11.10385</c:v>
                </c:pt>
                <c:pt idx="4776">
                  <c:v>11.80105</c:v>
                </c:pt>
                <c:pt idx="4777">
                  <c:v>11.80105</c:v>
                </c:pt>
                <c:pt idx="4778">
                  <c:v>11.900833333333335</c:v>
                </c:pt>
                <c:pt idx="4779">
                  <c:v>12.873866666666668</c:v>
                </c:pt>
                <c:pt idx="4780">
                  <c:v>12.888916666666667</c:v>
                </c:pt>
                <c:pt idx="4781">
                  <c:v>13.067816666666666</c:v>
                </c:pt>
                <c:pt idx="4782">
                  <c:v>13.067816666666666</c:v>
                </c:pt>
                <c:pt idx="4783">
                  <c:v>12.888916666666667</c:v>
                </c:pt>
                <c:pt idx="4784">
                  <c:v>12.873866666666668</c:v>
                </c:pt>
                <c:pt idx="4785">
                  <c:v>11.80105</c:v>
                </c:pt>
                <c:pt idx="4786">
                  <c:v>11.80105</c:v>
                </c:pt>
                <c:pt idx="4787">
                  <c:v>10.8117</c:v>
                </c:pt>
                <c:pt idx="4788">
                  <c:v>9.9540833333333332</c:v>
                </c:pt>
                <c:pt idx="4789">
                  <c:v>9.9540833333333332</c:v>
                </c:pt>
                <c:pt idx="4790">
                  <c:v>9.9540833333333332</c:v>
                </c:pt>
                <c:pt idx="4791">
                  <c:v>9.8083333333333336</c:v>
                </c:pt>
                <c:pt idx="4792">
                  <c:v>9.5821500000000004</c:v>
                </c:pt>
                <c:pt idx="4793">
                  <c:v>9.5821500000000004</c:v>
                </c:pt>
                <c:pt idx="4794">
                  <c:v>9.5821500000000004</c:v>
                </c:pt>
                <c:pt idx="4795">
                  <c:v>9.5821500000000004</c:v>
                </c:pt>
                <c:pt idx="4796">
                  <c:v>9.5821500000000004</c:v>
                </c:pt>
                <c:pt idx="4797">
                  <c:v>9.5821500000000004</c:v>
                </c:pt>
                <c:pt idx="4798">
                  <c:v>9.6880000000000006</c:v>
                </c:pt>
                <c:pt idx="4799">
                  <c:v>9.6880000000000006</c:v>
                </c:pt>
                <c:pt idx="4800">
                  <c:v>9.8083333333333336</c:v>
                </c:pt>
                <c:pt idx="4801">
                  <c:v>10.685833333333333</c:v>
                </c:pt>
                <c:pt idx="4802">
                  <c:v>10.946933333333334</c:v>
                </c:pt>
                <c:pt idx="4803">
                  <c:v>11.376533333333333</c:v>
                </c:pt>
                <c:pt idx="4804">
                  <c:v>11.835900000000001</c:v>
                </c:pt>
                <c:pt idx="4805">
                  <c:v>11.835900000000001</c:v>
                </c:pt>
                <c:pt idx="4806">
                  <c:v>11.835900000000001</c:v>
                </c:pt>
                <c:pt idx="4807">
                  <c:v>11.835900000000001</c:v>
                </c:pt>
                <c:pt idx="4808">
                  <c:v>13.451533333333334</c:v>
                </c:pt>
                <c:pt idx="4809">
                  <c:v>13.451533333333334</c:v>
                </c:pt>
                <c:pt idx="4810">
                  <c:v>13.451533333333334</c:v>
                </c:pt>
                <c:pt idx="4811">
                  <c:v>13.141383333333334</c:v>
                </c:pt>
                <c:pt idx="4812">
                  <c:v>13.141383333333334</c:v>
                </c:pt>
                <c:pt idx="4813">
                  <c:v>13.141383333333334</c:v>
                </c:pt>
                <c:pt idx="4814">
                  <c:v>11.687416666666667</c:v>
                </c:pt>
                <c:pt idx="4815">
                  <c:v>10.999766666666666</c:v>
                </c:pt>
                <c:pt idx="4816">
                  <c:v>10.532566666666668</c:v>
                </c:pt>
                <c:pt idx="4817">
                  <c:v>10.532566666666668</c:v>
                </c:pt>
                <c:pt idx="4818">
                  <c:v>10.3413</c:v>
                </c:pt>
                <c:pt idx="4819">
                  <c:v>9.668333333333333</c:v>
                </c:pt>
                <c:pt idx="4820">
                  <c:v>9.5924500000000013</c:v>
                </c:pt>
                <c:pt idx="4821">
                  <c:v>9.4695000000000018</c:v>
                </c:pt>
                <c:pt idx="4822">
                  <c:v>9.4695000000000018</c:v>
                </c:pt>
                <c:pt idx="4823">
                  <c:v>9.4695000000000018</c:v>
                </c:pt>
                <c:pt idx="4824">
                  <c:v>9.4695000000000018</c:v>
                </c:pt>
                <c:pt idx="4825">
                  <c:v>9.4695000000000018</c:v>
                </c:pt>
                <c:pt idx="4826">
                  <c:v>9.4695000000000018</c:v>
                </c:pt>
                <c:pt idx="4827">
                  <c:v>9.5924500000000013</c:v>
                </c:pt>
                <c:pt idx="4828">
                  <c:v>9.5924500000000013</c:v>
                </c:pt>
                <c:pt idx="4829">
                  <c:v>9.4695000000000018</c:v>
                </c:pt>
                <c:pt idx="4830">
                  <c:v>9.5924500000000013</c:v>
                </c:pt>
                <c:pt idx="4831">
                  <c:v>9.5924500000000013</c:v>
                </c:pt>
                <c:pt idx="4832">
                  <c:v>9.4695000000000018</c:v>
                </c:pt>
                <c:pt idx="4833">
                  <c:v>9.3026999999999997</c:v>
                </c:pt>
                <c:pt idx="4834">
                  <c:v>9.2391333333333332</c:v>
                </c:pt>
                <c:pt idx="4835">
                  <c:v>8.7025500000000005</c:v>
                </c:pt>
                <c:pt idx="4836">
                  <c:v>8.2938000000000009</c:v>
                </c:pt>
                <c:pt idx="4837">
                  <c:v>8.7025500000000005</c:v>
                </c:pt>
                <c:pt idx="4838">
                  <c:v>8.7025500000000005</c:v>
                </c:pt>
                <c:pt idx="4839">
                  <c:v>10.031616666666666</c:v>
                </c:pt>
                <c:pt idx="4840">
                  <c:v>10.031616666666666</c:v>
                </c:pt>
                <c:pt idx="4841">
                  <c:v>10.031616666666666</c:v>
                </c:pt>
                <c:pt idx="4842">
                  <c:v>10.031616666666666</c:v>
                </c:pt>
                <c:pt idx="4843">
                  <c:v>10.031616666666666</c:v>
                </c:pt>
                <c:pt idx="4844">
                  <c:v>10.219633333333332</c:v>
                </c:pt>
                <c:pt idx="4845">
                  <c:v>11.291400000000001</c:v>
                </c:pt>
                <c:pt idx="4846">
                  <c:v>11.664116666666667</c:v>
                </c:pt>
                <c:pt idx="4847">
                  <c:v>14.29515</c:v>
                </c:pt>
                <c:pt idx="4848">
                  <c:v>15.985616666666665</c:v>
                </c:pt>
                <c:pt idx="4849">
                  <c:v>15.985616666666665</c:v>
                </c:pt>
                <c:pt idx="4850">
                  <c:v>20.451633333333337</c:v>
                </c:pt>
                <c:pt idx="4851">
                  <c:v>20.451633333333337</c:v>
                </c:pt>
                <c:pt idx="4852">
                  <c:v>20.451633333333337</c:v>
                </c:pt>
                <c:pt idx="4853">
                  <c:v>20.451633333333337</c:v>
                </c:pt>
                <c:pt idx="4854">
                  <c:v>20.451633333333337</c:v>
                </c:pt>
                <c:pt idx="4855">
                  <c:v>20.451633333333337</c:v>
                </c:pt>
                <c:pt idx="4856">
                  <c:v>18.063300000000002</c:v>
                </c:pt>
                <c:pt idx="4857">
                  <c:v>17.558333333333334</c:v>
                </c:pt>
                <c:pt idx="4858">
                  <c:v>17.558333333333334</c:v>
                </c:pt>
                <c:pt idx="4859">
                  <c:v>15.985616666666665</c:v>
                </c:pt>
                <c:pt idx="4860">
                  <c:v>15.985616666666665</c:v>
                </c:pt>
                <c:pt idx="4861">
                  <c:v>15.985616666666665</c:v>
                </c:pt>
                <c:pt idx="4862">
                  <c:v>15.985616666666665</c:v>
                </c:pt>
                <c:pt idx="4863">
                  <c:v>17.558333333333334</c:v>
                </c:pt>
                <c:pt idx="4864">
                  <c:v>17.558333333333334</c:v>
                </c:pt>
                <c:pt idx="4865">
                  <c:v>15.832916666666668</c:v>
                </c:pt>
                <c:pt idx="4866">
                  <c:v>15.832916666666668</c:v>
                </c:pt>
                <c:pt idx="4867">
                  <c:v>15.832916666666668</c:v>
                </c:pt>
                <c:pt idx="4868">
                  <c:v>14.841966666666668</c:v>
                </c:pt>
                <c:pt idx="4869">
                  <c:v>14.841966666666668</c:v>
                </c:pt>
                <c:pt idx="4870">
                  <c:v>14.841966666666668</c:v>
                </c:pt>
                <c:pt idx="4871">
                  <c:v>14.290099999999999</c:v>
                </c:pt>
                <c:pt idx="4872">
                  <c:v>14.290099999999999</c:v>
                </c:pt>
                <c:pt idx="4873">
                  <c:v>14.290099999999999</c:v>
                </c:pt>
                <c:pt idx="4874">
                  <c:v>14.290099999999999</c:v>
                </c:pt>
                <c:pt idx="4875">
                  <c:v>14.188016666666666</c:v>
                </c:pt>
                <c:pt idx="4876">
                  <c:v>13.22045</c:v>
                </c:pt>
                <c:pt idx="4877">
                  <c:v>13.22045</c:v>
                </c:pt>
                <c:pt idx="4878">
                  <c:v>13.22045</c:v>
                </c:pt>
                <c:pt idx="4879">
                  <c:v>13.525066666666667</c:v>
                </c:pt>
                <c:pt idx="4880">
                  <c:v>13.525066666666667</c:v>
                </c:pt>
                <c:pt idx="4881">
                  <c:v>13.525066666666667</c:v>
                </c:pt>
                <c:pt idx="4882">
                  <c:v>13.525066666666667</c:v>
                </c:pt>
                <c:pt idx="4883">
                  <c:v>14.188016666666666</c:v>
                </c:pt>
                <c:pt idx="4884">
                  <c:v>14.265216666666667</c:v>
                </c:pt>
                <c:pt idx="4885">
                  <c:v>14.188016666666666</c:v>
                </c:pt>
                <c:pt idx="4886">
                  <c:v>13.525066666666667</c:v>
                </c:pt>
                <c:pt idx="4887">
                  <c:v>13.525066666666667</c:v>
                </c:pt>
                <c:pt idx="4888">
                  <c:v>13.047016666666668</c:v>
                </c:pt>
                <c:pt idx="4889">
                  <c:v>12.980150000000002</c:v>
                </c:pt>
                <c:pt idx="4890">
                  <c:v>12.691616666666667</c:v>
                </c:pt>
                <c:pt idx="4891">
                  <c:v>12.980150000000002</c:v>
                </c:pt>
                <c:pt idx="4892">
                  <c:v>12.691616666666667</c:v>
                </c:pt>
                <c:pt idx="4893">
                  <c:v>9.6335999999999995</c:v>
                </c:pt>
                <c:pt idx="4894">
                  <c:v>9.6335999999999995</c:v>
                </c:pt>
                <c:pt idx="4895">
                  <c:v>10.379316666666664</c:v>
                </c:pt>
                <c:pt idx="4896">
                  <c:v>11.888816666666665</c:v>
                </c:pt>
                <c:pt idx="4897">
                  <c:v>11.888816666666665</c:v>
                </c:pt>
                <c:pt idx="4898">
                  <c:v>10.379316666666664</c:v>
                </c:pt>
                <c:pt idx="4899">
                  <c:v>10.379316666666664</c:v>
                </c:pt>
                <c:pt idx="4900">
                  <c:v>11.888816666666665</c:v>
                </c:pt>
                <c:pt idx="4901">
                  <c:v>11.888816666666665</c:v>
                </c:pt>
                <c:pt idx="4902">
                  <c:v>11.888816666666665</c:v>
                </c:pt>
                <c:pt idx="4903">
                  <c:v>11.888816666666665</c:v>
                </c:pt>
                <c:pt idx="4904">
                  <c:v>11.888816666666665</c:v>
                </c:pt>
                <c:pt idx="4905">
                  <c:v>12.100233333333334</c:v>
                </c:pt>
                <c:pt idx="4906">
                  <c:v>12.100233333333334</c:v>
                </c:pt>
                <c:pt idx="4907">
                  <c:v>12.505199999999999</c:v>
                </c:pt>
                <c:pt idx="4908">
                  <c:v>12.785</c:v>
                </c:pt>
                <c:pt idx="4909">
                  <c:v>12.785</c:v>
                </c:pt>
                <c:pt idx="4910">
                  <c:v>12.765500000000001</c:v>
                </c:pt>
                <c:pt idx="4911">
                  <c:v>12.785</c:v>
                </c:pt>
                <c:pt idx="4912">
                  <c:v>13.017933333333334</c:v>
                </c:pt>
                <c:pt idx="4913">
                  <c:v>13.774083333333332</c:v>
                </c:pt>
                <c:pt idx="4914">
                  <c:v>13.774083333333332</c:v>
                </c:pt>
                <c:pt idx="4915">
                  <c:v>13.017933333333334</c:v>
                </c:pt>
                <c:pt idx="4916">
                  <c:v>13.017933333333334</c:v>
                </c:pt>
                <c:pt idx="4917">
                  <c:v>13.774083333333332</c:v>
                </c:pt>
                <c:pt idx="4918">
                  <c:v>15.897699999999999</c:v>
                </c:pt>
                <c:pt idx="4919">
                  <c:v>16.197566666666667</c:v>
                </c:pt>
                <c:pt idx="4920">
                  <c:v>16.197566666666667</c:v>
                </c:pt>
                <c:pt idx="4921">
                  <c:v>17.05725</c:v>
                </c:pt>
                <c:pt idx="4922">
                  <c:v>17.109449999999999</c:v>
                </c:pt>
                <c:pt idx="4923">
                  <c:v>17.109449999999999</c:v>
                </c:pt>
                <c:pt idx="4924">
                  <c:v>17.443916666666667</c:v>
                </c:pt>
                <c:pt idx="4925">
                  <c:v>19.228783333333336</c:v>
                </c:pt>
                <c:pt idx="4926">
                  <c:v>20.082283333333336</c:v>
                </c:pt>
                <c:pt idx="4927">
                  <c:v>19.228783333333336</c:v>
                </c:pt>
                <c:pt idx="4928">
                  <c:v>19.228783333333336</c:v>
                </c:pt>
                <c:pt idx="4929">
                  <c:v>19.228783333333336</c:v>
                </c:pt>
                <c:pt idx="4930">
                  <c:v>20.401916666666668</c:v>
                </c:pt>
                <c:pt idx="4931">
                  <c:v>20.401916666666668</c:v>
                </c:pt>
                <c:pt idx="4932">
                  <c:v>20.401916666666668</c:v>
                </c:pt>
                <c:pt idx="4933">
                  <c:v>20.401916666666668</c:v>
                </c:pt>
                <c:pt idx="4934">
                  <c:v>21.39201666666667</c:v>
                </c:pt>
                <c:pt idx="4935">
                  <c:v>21.39201666666667</c:v>
                </c:pt>
                <c:pt idx="4936">
                  <c:v>21.39201666666667</c:v>
                </c:pt>
                <c:pt idx="4937">
                  <c:v>21.239350000000002</c:v>
                </c:pt>
                <c:pt idx="4938">
                  <c:v>21.239350000000002</c:v>
                </c:pt>
                <c:pt idx="4939">
                  <c:v>21.39201666666667</c:v>
                </c:pt>
                <c:pt idx="4940">
                  <c:v>21.9711</c:v>
                </c:pt>
                <c:pt idx="4941">
                  <c:v>21.39201666666667</c:v>
                </c:pt>
                <c:pt idx="4942">
                  <c:v>21.39201666666667</c:v>
                </c:pt>
                <c:pt idx="4943">
                  <c:v>21.9711</c:v>
                </c:pt>
                <c:pt idx="4944">
                  <c:v>22.45151666666667</c:v>
                </c:pt>
                <c:pt idx="4945">
                  <c:v>23.693550000000002</c:v>
                </c:pt>
                <c:pt idx="4946">
                  <c:v>23.693550000000002</c:v>
                </c:pt>
                <c:pt idx="4947">
                  <c:v>23.693550000000002</c:v>
                </c:pt>
                <c:pt idx="4948">
                  <c:v>23.488616666666665</c:v>
                </c:pt>
                <c:pt idx="4949">
                  <c:v>23.488616666666665</c:v>
                </c:pt>
                <c:pt idx="4950">
                  <c:v>21.9711</c:v>
                </c:pt>
                <c:pt idx="4951">
                  <c:v>23.488616666666665</c:v>
                </c:pt>
                <c:pt idx="4952">
                  <c:v>24.495683333333332</c:v>
                </c:pt>
                <c:pt idx="4953">
                  <c:v>25.519416666666668</c:v>
                </c:pt>
                <c:pt idx="4954">
                  <c:v>25.579833333333333</c:v>
                </c:pt>
                <c:pt idx="4955">
                  <c:v>25.519416666666668</c:v>
                </c:pt>
                <c:pt idx="4956">
                  <c:v>25.579833333333333</c:v>
                </c:pt>
                <c:pt idx="4957">
                  <c:v>25.579833333333333</c:v>
                </c:pt>
                <c:pt idx="4958">
                  <c:v>25.579833333333333</c:v>
                </c:pt>
                <c:pt idx="4959">
                  <c:v>25.519416666666668</c:v>
                </c:pt>
                <c:pt idx="4960">
                  <c:v>24.724066666666666</c:v>
                </c:pt>
                <c:pt idx="4961">
                  <c:v>24.724066666666666</c:v>
                </c:pt>
                <c:pt idx="4962">
                  <c:v>24.724066666666666</c:v>
                </c:pt>
                <c:pt idx="4963">
                  <c:v>26.000483333333332</c:v>
                </c:pt>
                <c:pt idx="4964">
                  <c:v>26.000483333333332</c:v>
                </c:pt>
                <c:pt idx="4965">
                  <c:v>26.165399999999998</c:v>
                </c:pt>
                <c:pt idx="4966">
                  <c:v>26.000483333333332</c:v>
                </c:pt>
                <c:pt idx="4967">
                  <c:v>24.725450000000002</c:v>
                </c:pt>
                <c:pt idx="4968">
                  <c:v>24.725450000000002</c:v>
                </c:pt>
                <c:pt idx="4969">
                  <c:v>24.724066666666666</c:v>
                </c:pt>
                <c:pt idx="4970">
                  <c:v>24.724066666666666</c:v>
                </c:pt>
                <c:pt idx="4971">
                  <c:v>24.634766666666671</c:v>
                </c:pt>
                <c:pt idx="4972">
                  <c:v>24.634766666666671</c:v>
                </c:pt>
                <c:pt idx="4973">
                  <c:v>24.634766666666671</c:v>
                </c:pt>
                <c:pt idx="4974">
                  <c:v>24.425016666666668</c:v>
                </c:pt>
                <c:pt idx="4975">
                  <c:v>23.576999999999998</c:v>
                </c:pt>
                <c:pt idx="4976">
                  <c:v>23.576999999999998</c:v>
                </c:pt>
                <c:pt idx="4977">
                  <c:v>23.576999999999998</c:v>
                </c:pt>
                <c:pt idx="4978">
                  <c:v>23.576999999999998</c:v>
                </c:pt>
                <c:pt idx="4979">
                  <c:v>24.725450000000002</c:v>
                </c:pt>
                <c:pt idx="4980">
                  <c:v>24.725450000000002</c:v>
                </c:pt>
                <c:pt idx="4981">
                  <c:v>28.190566666666665</c:v>
                </c:pt>
                <c:pt idx="4982">
                  <c:v>29.948233333333334</c:v>
                </c:pt>
                <c:pt idx="4983">
                  <c:v>29.948233333333334</c:v>
                </c:pt>
                <c:pt idx="4984">
                  <c:v>29.948233333333334</c:v>
                </c:pt>
                <c:pt idx="4985">
                  <c:v>29.948233333333334</c:v>
                </c:pt>
                <c:pt idx="4986">
                  <c:v>29.948233333333334</c:v>
                </c:pt>
                <c:pt idx="4987">
                  <c:v>29.948233333333334</c:v>
                </c:pt>
                <c:pt idx="4988">
                  <c:v>30.016599999999997</c:v>
                </c:pt>
                <c:pt idx="4989">
                  <c:v>30.016599999999997</c:v>
                </c:pt>
                <c:pt idx="4990">
                  <c:v>30.118999999999996</c:v>
                </c:pt>
                <c:pt idx="4991">
                  <c:v>30.118999999999996</c:v>
                </c:pt>
                <c:pt idx="4992">
                  <c:v>31.317266666666665</c:v>
                </c:pt>
                <c:pt idx="4993">
                  <c:v>31.357099999999999</c:v>
                </c:pt>
                <c:pt idx="4994">
                  <c:v>36.557783333333333</c:v>
                </c:pt>
                <c:pt idx="4995">
                  <c:v>36.557783333333333</c:v>
                </c:pt>
                <c:pt idx="4996">
                  <c:v>36.557783333333333</c:v>
                </c:pt>
                <c:pt idx="4997">
                  <c:v>36.557783333333333</c:v>
                </c:pt>
                <c:pt idx="4998">
                  <c:v>36.557783333333333</c:v>
                </c:pt>
                <c:pt idx="4999">
                  <c:v>41.759450000000001</c:v>
                </c:pt>
                <c:pt idx="5000">
                  <c:v>41.990499999999997</c:v>
                </c:pt>
                <c:pt idx="5001">
                  <c:v>41.990499999999997</c:v>
                </c:pt>
                <c:pt idx="5002">
                  <c:v>42.263316666666668</c:v>
                </c:pt>
                <c:pt idx="5003">
                  <c:v>47.705716666666667</c:v>
                </c:pt>
                <c:pt idx="5004">
                  <c:v>47.829500000000003</c:v>
                </c:pt>
                <c:pt idx="5005">
                  <c:v>47.829500000000003</c:v>
                </c:pt>
                <c:pt idx="5006">
                  <c:v>47.705716666666667</c:v>
                </c:pt>
                <c:pt idx="5007">
                  <c:v>47.829500000000003</c:v>
                </c:pt>
                <c:pt idx="5008">
                  <c:v>47.829500000000003</c:v>
                </c:pt>
                <c:pt idx="5009">
                  <c:v>49.21691666666667</c:v>
                </c:pt>
                <c:pt idx="5010">
                  <c:v>50.223933333333328</c:v>
                </c:pt>
                <c:pt idx="5011">
                  <c:v>49.21691666666667</c:v>
                </c:pt>
                <c:pt idx="5012">
                  <c:v>49.21691666666667</c:v>
                </c:pt>
                <c:pt idx="5013">
                  <c:v>49.21691666666667</c:v>
                </c:pt>
                <c:pt idx="5014">
                  <c:v>49.21691666666667</c:v>
                </c:pt>
                <c:pt idx="5015">
                  <c:v>50.223933333333328</c:v>
                </c:pt>
                <c:pt idx="5016">
                  <c:v>56.924049999999994</c:v>
                </c:pt>
                <c:pt idx="5017">
                  <c:v>50.223933333333328</c:v>
                </c:pt>
                <c:pt idx="5018">
                  <c:v>50.223933333333328</c:v>
                </c:pt>
                <c:pt idx="5019">
                  <c:v>50.223933333333328</c:v>
                </c:pt>
                <c:pt idx="5020">
                  <c:v>56.924049999999994</c:v>
                </c:pt>
                <c:pt idx="5021">
                  <c:v>59.572433333333336</c:v>
                </c:pt>
                <c:pt idx="5022">
                  <c:v>59.572433333333336</c:v>
                </c:pt>
                <c:pt idx="5023">
                  <c:v>59.572433333333336</c:v>
                </c:pt>
                <c:pt idx="5024">
                  <c:v>56.924049999999994</c:v>
                </c:pt>
                <c:pt idx="5025">
                  <c:v>46.152050000000003</c:v>
                </c:pt>
                <c:pt idx="5026">
                  <c:v>46.152050000000003</c:v>
                </c:pt>
                <c:pt idx="5027">
                  <c:v>46.152050000000003</c:v>
                </c:pt>
                <c:pt idx="5028">
                  <c:v>46.152050000000003</c:v>
                </c:pt>
                <c:pt idx="5029">
                  <c:v>47.382366666666663</c:v>
                </c:pt>
                <c:pt idx="5030">
                  <c:v>46.152050000000003</c:v>
                </c:pt>
                <c:pt idx="5031">
                  <c:v>43.671066666666668</c:v>
                </c:pt>
                <c:pt idx="5032">
                  <c:v>43.671066666666668</c:v>
                </c:pt>
                <c:pt idx="5033">
                  <c:v>40.491183333333332</c:v>
                </c:pt>
                <c:pt idx="5034">
                  <c:v>39.375949999999996</c:v>
                </c:pt>
                <c:pt idx="5035">
                  <c:v>38.499549999999999</c:v>
                </c:pt>
                <c:pt idx="5036">
                  <c:v>38.499549999999999</c:v>
                </c:pt>
                <c:pt idx="5037">
                  <c:v>38.499549999999999</c:v>
                </c:pt>
                <c:pt idx="5038">
                  <c:v>38.499549999999999</c:v>
                </c:pt>
                <c:pt idx="5039">
                  <c:v>37.643816666666673</c:v>
                </c:pt>
                <c:pt idx="5040">
                  <c:v>37.643816666666673</c:v>
                </c:pt>
                <c:pt idx="5041">
                  <c:v>38.499549999999999</c:v>
                </c:pt>
                <c:pt idx="5042">
                  <c:v>38.499549999999999</c:v>
                </c:pt>
                <c:pt idx="5043">
                  <c:v>37.960766666666665</c:v>
                </c:pt>
                <c:pt idx="5044">
                  <c:v>36.330866666666672</c:v>
                </c:pt>
                <c:pt idx="5045">
                  <c:v>37.960766666666665</c:v>
                </c:pt>
                <c:pt idx="5046">
                  <c:v>42.095016666666666</c:v>
                </c:pt>
                <c:pt idx="5047">
                  <c:v>42.095016666666666</c:v>
                </c:pt>
                <c:pt idx="5048">
                  <c:v>43.0488</c:v>
                </c:pt>
                <c:pt idx="5049">
                  <c:v>43.31378333333334</c:v>
                </c:pt>
                <c:pt idx="5050">
                  <c:v>43.31378333333334</c:v>
                </c:pt>
                <c:pt idx="5051">
                  <c:v>43.31378333333334</c:v>
                </c:pt>
                <c:pt idx="5052">
                  <c:v>42.095016666666666</c:v>
                </c:pt>
                <c:pt idx="5053">
                  <c:v>42.095016666666666</c:v>
                </c:pt>
                <c:pt idx="5054">
                  <c:v>42.095016666666666</c:v>
                </c:pt>
                <c:pt idx="5055">
                  <c:v>39.992383333333336</c:v>
                </c:pt>
                <c:pt idx="5056">
                  <c:v>39.992383333333336</c:v>
                </c:pt>
                <c:pt idx="5057">
                  <c:v>39.992383333333336</c:v>
                </c:pt>
                <c:pt idx="5058">
                  <c:v>39.992383333333336</c:v>
                </c:pt>
                <c:pt idx="5059">
                  <c:v>47.264433333333344</c:v>
                </c:pt>
                <c:pt idx="5060">
                  <c:v>39.992383333333336</c:v>
                </c:pt>
                <c:pt idx="5061">
                  <c:v>36.533866666666668</c:v>
                </c:pt>
                <c:pt idx="5062">
                  <c:v>36.533866666666668</c:v>
                </c:pt>
                <c:pt idx="5063">
                  <c:v>36.533866666666668</c:v>
                </c:pt>
                <c:pt idx="5064">
                  <c:v>36.533866666666668</c:v>
                </c:pt>
                <c:pt idx="5065">
                  <c:v>39.992383333333336</c:v>
                </c:pt>
                <c:pt idx="5066">
                  <c:v>39.992383333333336</c:v>
                </c:pt>
                <c:pt idx="5067">
                  <c:v>43.230083333333333</c:v>
                </c:pt>
                <c:pt idx="5068">
                  <c:v>39.992383333333336</c:v>
                </c:pt>
                <c:pt idx="5069">
                  <c:v>36.533866666666668</c:v>
                </c:pt>
                <c:pt idx="5070">
                  <c:v>43.230083333333333</c:v>
                </c:pt>
                <c:pt idx="5071">
                  <c:v>37.297266666666665</c:v>
                </c:pt>
                <c:pt idx="5072">
                  <c:v>37.297266666666665</c:v>
                </c:pt>
                <c:pt idx="5073">
                  <c:v>37.805633333333326</c:v>
                </c:pt>
                <c:pt idx="5074">
                  <c:v>37.805633333333326</c:v>
                </c:pt>
                <c:pt idx="5075">
                  <c:v>37.805633333333326</c:v>
                </c:pt>
                <c:pt idx="5076">
                  <c:v>37.805633333333326</c:v>
                </c:pt>
                <c:pt idx="5077">
                  <c:v>41.297249999999998</c:v>
                </c:pt>
                <c:pt idx="5078">
                  <c:v>37.805633333333326</c:v>
                </c:pt>
                <c:pt idx="5079">
                  <c:v>37.805633333333326</c:v>
                </c:pt>
                <c:pt idx="5080">
                  <c:v>37.297266666666665</c:v>
                </c:pt>
                <c:pt idx="5081">
                  <c:v>37.805633333333326</c:v>
                </c:pt>
                <c:pt idx="5082">
                  <c:v>37.297266666666665</c:v>
                </c:pt>
                <c:pt idx="5083">
                  <c:v>37.805633333333326</c:v>
                </c:pt>
                <c:pt idx="5084">
                  <c:v>37.805633333333326</c:v>
                </c:pt>
                <c:pt idx="5085">
                  <c:v>37.297266666666665</c:v>
                </c:pt>
                <c:pt idx="5086">
                  <c:v>37.805633333333326</c:v>
                </c:pt>
                <c:pt idx="5087">
                  <c:v>37.805633333333326</c:v>
                </c:pt>
                <c:pt idx="5088">
                  <c:v>38.219149999999999</c:v>
                </c:pt>
                <c:pt idx="5089">
                  <c:v>34.931050000000006</c:v>
                </c:pt>
                <c:pt idx="5090">
                  <c:v>34.931050000000006</c:v>
                </c:pt>
                <c:pt idx="5091">
                  <c:v>38.219149999999999</c:v>
                </c:pt>
                <c:pt idx="5092">
                  <c:v>38.219149999999999</c:v>
                </c:pt>
                <c:pt idx="5093">
                  <c:v>38.219149999999999</c:v>
                </c:pt>
                <c:pt idx="5094">
                  <c:v>34.931050000000006</c:v>
                </c:pt>
                <c:pt idx="5095">
                  <c:v>34.931050000000006</c:v>
                </c:pt>
                <c:pt idx="5096">
                  <c:v>34.931050000000006</c:v>
                </c:pt>
                <c:pt idx="5097">
                  <c:v>38.219149999999999</c:v>
                </c:pt>
                <c:pt idx="5098">
                  <c:v>34.931050000000006</c:v>
                </c:pt>
                <c:pt idx="5099">
                  <c:v>38.219149999999999</c:v>
                </c:pt>
                <c:pt idx="5100">
                  <c:v>44.104633333333339</c:v>
                </c:pt>
                <c:pt idx="5101">
                  <c:v>44.104633333333339</c:v>
                </c:pt>
                <c:pt idx="5102">
                  <c:v>44.104633333333339</c:v>
                </c:pt>
                <c:pt idx="5103">
                  <c:v>44.104633333333339</c:v>
                </c:pt>
                <c:pt idx="5104">
                  <c:v>44.898183333333336</c:v>
                </c:pt>
                <c:pt idx="5105">
                  <c:v>45.830666666666666</c:v>
                </c:pt>
                <c:pt idx="5106">
                  <c:v>44.898183333333336</c:v>
                </c:pt>
                <c:pt idx="5107">
                  <c:v>44.898183333333336</c:v>
                </c:pt>
                <c:pt idx="5108">
                  <c:v>46.326216666666667</c:v>
                </c:pt>
                <c:pt idx="5109">
                  <c:v>49.339333333333336</c:v>
                </c:pt>
                <c:pt idx="5110">
                  <c:v>49.339333333333336</c:v>
                </c:pt>
                <c:pt idx="5111">
                  <c:v>53.756149999999998</c:v>
                </c:pt>
                <c:pt idx="5112">
                  <c:v>53.756149999999998</c:v>
                </c:pt>
                <c:pt idx="5113">
                  <c:v>53.756149999999998</c:v>
                </c:pt>
                <c:pt idx="5114">
                  <c:v>44.898183333333336</c:v>
                </c:pt>
                <c:pt idx="5115">
                  <c:v>44.898183333333336</c:v>
                </c:pt>
                <c:pt idx="5116">
                  <c:v>44.80766666666667</c:v>
                </c:pt>
                <c:pt idx="5117">
                  <c:v>42.098733333333335</c:v>
                </c:pt>
                <c:pt idx="5118">
                  <c:v>44.80766666666667</c:v>
                </c:pt>
                <c:pt idx="5119">
                  <c:v>44.80766666666667</c:v>
                </c:pt>
                <c:pt idx="5120">
                  <c:v>44.80766666666667</c:v>
                </c:pt>
                <c:pt idx="5121">
                  <c:v>44.86881666666666</c:v>
                </c:pt>
                <c:pt idx="5122">
                  <c:v>44.86881666666666</c:v>
                </c:pt>
                <c:pt idx="5123">
                  <c:v>44.86881666666666</c:v>
                </c:pt>
                <c:pt idx="5124">
                  <c:v>44.86881666666666</c:v>
                </c:pt>
                <c:pt idx="5125">
                  <c:v>46.11845000000001</c:v>
                </c:pt>
                <c:pt idx="5126">
                  <c:v>46.11845000000001</c:v>
                </c:pt>
                <c:pt idx="5127">
                  <c:v>50.400566666666677</c:v>
                </c:pt>
                <c:pt idx="5128">
                  <c:v>50.400566666666677</c:v>
                </c:pt>
                <c:pt idx="5129">
                  <c:v>50.400566666666677</c:v>
                </c:pt>
                <c:pt idx="5130">
                  <c:v>46.11845000000001</c:v>
                </c:pt>
                <c:pt idx="5131">
                  <c:v>46.11845000000001</c:v>
                </c:pt>
                <c:pt idx="5132">
                  <c:v>50.400566666666677</c:v>
                </c:pt>
                <c:pt idx="5133">
                  <c:v>54.204799999999999</c:v>
                </c:pt>
                <c:pt idx="5134">
                  <c:v>46.11845000000001</c:v>
                </c:pt>
                <c:pt idx="5135">
                  <c:v>46.11845000000001</c:v>
                </c:pt>
                <c:pt idx="5136">
                  <c:v>45.380916666666664</c:v>
                </c:pt>
                <c:pt idx="5137">
                  <c:v>46.11845000000001</c:v>
                </c:pt>
                <c:pt idx="5138">
                  <c:v>46.11845000000001</c:v>
                </c:pt>
                <c:pt idx="5139">
                  <c:v>45.380916666666664</c:v>
                </c:pt>
                <c:pt idx="5140">
                  <c:v>44.673616666666668</c:v>
                </c:pt>
                <c:pt idx="5141">
                  <c:v>44.673616666666668</c:v>
                </c:pt>
                <c:pt idx="5142">
                  <c:v>43.443749999999994</c:v>
                </c:pt>
                <c:pt idx="5143">
                  <c:v>44.673616666666668</c:v>
                </c:pt>
                <c:pt idx="5144">
                  <c:v>44.673616666666668</c:v>
                </c:pt>
                <c:pt idx="5145">
                  <c:v>44.673616666666668</c:v>
                </c:pt>
                <c:pt idx="5146">
                  <c:v>44.673616666666668</c:v>
                </c:pt>
                <c:pt idx="5147">
                  <c:v>43.443749999999994</c:v>
                </c:pt>
                <c:pt idx="5148">
                  <c:v>42.995316666666668</c:v>
                </c:pt>
                <c:pt idx="5149">
                  <c:v>42.995316666666668</c:v>
                </c:pt>
                <c:pt idx="5150">
                  <c:v>42.995316666666668</c:v>
                </c:pt>
                <c:pt idx="5151">
                  <c:v>42.995316666666668</c:v>
                </c:pt>
                <c:pt idx="5152">
                  <c:v>42.995316666666668</c:v>
                </c:pt>
                <c:pt idx="5153">
                  <c:v>42.995316666666668</c:v>
                </c:pt>
                <c:pt idx="5154">
                  <c:v>57.006999999999998</c:v>
                </c:pt>
                <c:pt idx="5155">
                  <c:v>57.006999999999998</c:v>
                </c:pt>
                <c:pt idx="5156">
                  <c:v>57.526283333333332</c:v>
                </c:pt>
                <c:pt idx="5157">
                  <c:v>57.526283333333332</c:v>
                </c:pt>
                <c:pt idx="5158">
                  <c:v>52.477099999999993</c:v>
                </c:pt>
                <c:pt idx="5159">
                  <c:v>54.62166666666667</c:v>
                </c:pt>
                <c:pt idx="5160">
                  <c:v>54.62166666666667</c:v>
                </c:pt>
                <c:pt idx="5161">
                  <c:v>54.62166666666667</c:v>
                </c:pt>
                <c:pt idx="5162">
                  <c:v>54.62166666666667</c:v>
                </c:pt>
                <c:pt idx="5163">
                  <c:v>57.526283333333332</c:v>
                </c:pt>
                <c:pt idx="5164">
                  <c:v>54.62166666666667</c:v>
                </c:pt>
                <c:pt idx="5165">
                  <c:v>54.62166666666667</c:v>
                </c:pt>
                <c:pt idx="5166">
                  <c:v>52.477099999999993</c:v>
                </c:pt>
                <c:pt idx="5167">
                  <c:v>52.477099999999993</c:v>
                </c:pt>
                <c:pt idx="5168">
                  <c:v>51.913199999999996</c:v>
                </c:pt>
                <c:pt idx="5169">
                  <c:v>44.982416666666659</c:v>
                </c:pt>
                <c:pt idx="5170">
                  <c:v>43.685099999999998</c:v>
                </c:pt>
                <c:pt idx="5171">
                  <c:v>41.334616666666669</c:v>
                </c:pt>
                <c:pt idx="5172">
                  <c:v>41.334616666666669</c:v>
                </c:pt>
                <c:pt idx="5173">
                  <c:v>40.895350000000001</c:v>
                </c:pt>
                <c:pt idx="5174">
                  <c:v>40.895350000000001</c:v>
                </c:pt>
                <c:pt idx="5175">
                  <c:v>40.895350000000001</c:v>
                </c:pt>
                <c:pt idx="5176">
                  <c:v>41.334616666666669</c:v>
                </c:pt>
                <c:pt idx="5177">
                  <c:v>42.853400000000001</c:v>
                </c:pt>
                <c:pt idx="5178">
                  <c:v>41.334616666666669</c:v>
                </c:pt>
                <c:pt idx="5179">
                  <c:v>42.853400000000001</c:v>
                </c:pt>
                <c:pt idx="5180">
                  <c:v>42.853400000000001</c:v>
                </c:pt>
                <c:pt idx="5181">
                  <c:v>52.232066666666668</c:v>
                </c:pt>
                <c:pt idx="5182">
                  <c:v>52.232066666666668</c:v>
                </c:pt>
                <c:pt idx="5183">
                  <c:v>52.333216666666672</c:v>
                </c:pt>
                <c:pt idx="5184">
                  <c:v>52.333216666666672</c:v>
                </c:pt>
                <c:pt idx="5185">
                  <c:v>52.333216666666672</c:v>
                </c:pt>
                <c:pt idx="5186">
                  <c:v>52.397333333333329</c:v>
                </c:pt>
                <c:pt idx="5187">
                  <c:v>55.227066666666673</c:v>
                </c:pt>
                <c:pt idx="5188">
                  <c:v>55.417733333333331</c:v>
                </c:pt>
                <c:pt idx="5189">
                  <c:v>55.227066666666673</c:v>
                </c:pt>
                <c:pt idx="5190">
                  <c:v>52.397333333333329</c:v>
                </c:pt>
                <c:pt idx="5191">
                  <c:v>52.397333333333329</c:v>
                </c:pt>
                <c:pt idx="5192">
                  <c:v>52.397333333333329</c:v>
                </c:pt>
                <c:pt idx="5193">
                  <c:v>52.397333333333329</c:v>
                </c:pt>
                <c:pt idx="5194">
                  <c:v>52.397333333333329</c:v>
                </c:pt>
                <c:pt idx="5195">
                  <c:v>52.397333333333329</c:v>
                </c:pt>
                <c:pt idx="5196">
                  <c:v>52.467700000000008</c:v>
                </c:pt>
                <c:pt idx="5197">
                  <c:v>52.467700000000008</c:v>
                </c:pt>
                <c:pt idx="5198">
                  <c:v>52.467700000000008</c:v>
                </c:pt>
                <c:pt idx="5199">
                  <c:v>55.227066666666673</c:v>
                </c:pt>
                <c:pt idx="5200">
                  <c:v>55.227066666666673</c:v>
                </c:pt>
                <c:pt idx="5201">
                  <c:v>52.467700000000008</c:v>
                </c:pt>
                <c:pt idx="5202">
                  <c:v>52.195916666666662</c:v>
                </c:pt>
                <c:pt idx="5203">
                  <c:v>52.195916666666662</c:v>
                </c:pt>
                <c:pt idx="5204">
                  <c:v>52.467700000000008</c:v>
                </c:pt>
                <c:pt idx="5205">
                  <c:v>52.467700000000008</c:v>
                </c:pt>
                <c:pt idx="5206">
                  <c:v>52.195916666666662</c:v>
                </c:pt>
                <c:pt idx="5207">
                  <c:v>52.195916666666662</c:v>
                </c:pt>
                <c:pt idx="5208">
                  <c:v>52.467700000000008</c:v>
                </c:pt>
                <c:pt idx="5209">
                  <c:v>52.467700000000008</c:v>
                </c:pt>
                <c:pt idx="5210">
                  <c:v>52.195916666666662</c:v>
                </c:pt>
                <c:pt idx="5211">
                  <c:v>51.761483333333338</c:v>
                </c:pt>
                <c:pt idx="5212">
                  <c:v>51.761483333333338</c:v>
                </c:pt>
                <c:pt idx="5213">
                  <c:v>49.544149999999995</c:v>
                </c:pt>
                <c:pt idx="5214">
                  <c:v>49.544149999999995</c:v>
                </c:pt>
                <c:pt idx="5215">
                  <c:v>49.544149999999995</c:v>
                </c:pt>
                <c:pt idx="5216">
                  <c:v>51.761483333333338</c:v>
                </c:pt>
                <c:pt idx="5217">
                  <c:v>49.544149999999995</c:v>
                </c:pt>
                <c:pt idx="5218">
                  <c:v>49.391849999999998</c:v>
                </c:pt>
                <c:pt idx="5219">
                  <c:v>49.391849999999998</c:v>
                </c:pt>
                <c:pt idx="5220">
                  <c:v>49.544149999999995</c:v>
                </c:pt>
                <c:pt idx="5221">
                  <c:v>51.761483333333338</c:v>
                </c:pt>
                <c:pt idx="5222">
                  <c:v>53.316333333333326</c:v>
                </c:pt>
                <c:pt idx="5223">
                  <c:v>51.761483333333338</c:v>
                </c:pt>
                <c:pt idx="5224">
                  <c:v>51.761483333333338</c:v>
                </c:pt>
                <c:pt idx="5225">
                  <c:v>49.391849999999998</c:v>
                </c:pt>
                <c:pt idx="5226">
                  <c:v>51.703016666666677</c:v>
                </c:pt>
                <c:pt idx="5227">
                  <c:v>49.391849999999998</c:v>
                </c:pt>
                <c:pt idx="5228">
                  <c:v>51.703016666666677</c:v>
                </c:pt>
                <c:pt idx="5229">
                  <c:v>49.391849999999998</c:v>
                </c:pt>
                <c:pt idx="5230">
                  <c:v>51.703016666666677</c:v>
                </c:pt>
                <c:pt idx="5231">
                  <c:v>51.703016666666677</c:v>
                </c:pt>
                <c:pt idx="5232">
                  <c:v>51.703016666666677</c:v>
                </c:pt>
                <c:pt idx="5233">
                  <c:v>53.316333333333326</c:v>
                </c:pt>
                <c:pt idx="5234">
                  <c:v>51.703016666666677</c:v>
                </c:pt>
                <c:pt idx="5235">
                  <c:v>50.155283333333337</c:v>
                </c:pt>
                <c:pt idx="5236">
                  <c:v>47.381900000000002</c:v>
                </c:pt>
                <c:pt idx="5237">
                  <c:v>47.381900000000002</c:v>
                </c:pt>
                <c:pt idx="5238">
                  <c:v>50.155283333333337</c:v>
                </c:pt>
                <c:pt idx="5239">
                  <c:v>50.155283333333337</c:v>
                </c:pt>
                <c:pt idx="5240">
                  <c:v>50.155283333333337</c:v>
                </c:pt>
                <c:pt idx="5241">
                  <c:v>50.155283333333337</c:v>
                </c:pt>
                <c:pt idx="5242">
                  <c:v>53.438983333333333</c:v>
                </c:pt>
                <c:pt idx="5243">
                  <c:v>50.155283333333337</c:v>
                </c:pt>
                <c:pt idx="5244">
                  <c:v>50.155283333333337</c:v>
                </c:pt>
                <c:pt idx="5245">
                  <c:v>49.677633333333333</c:v>
                </c:pt>
                <c:pt idx="5246">
                  <c:v>49.677633333333333</c:v>
                </c:pt>
                <c:pt idx="5247">
                  <c:v>49.677633333333333</c:v>
                </c:pt>
                <c:pt idx="5248">
                  <c:v>48.557183333333334</c:v>
                </c:pt>
                <c:pt idx="5249">
                  <c:v>47.381900000000002</c:v>
                </c:pt>
                <c:pt idx="5250">
                  <c:v>47.381900000000002</c:v>
                </c:pt>
                <c:pt idx="5251">
                  <c:v>48.557183333333334</c:v>
                </c:pt>
                <c:pt idx="5252">
                  <c:v>45.869766666666671</c:v>
                </c:pt>
                <c:pt idx="5253">
                  <c:v>45.152983333333331</c:v>
                </c:pt>
                <c:pt idx="5254">
                  <c:v>43.892200000000003</c:v>
                </c:pt>
                <c:pt idx="5255">
                  <c:v>43.892200000000003</c:v>
                </c:pt>
                <c:pt idx="5256">
                  <c:v>43.892200000000003</c:v>
                </c:pt>
                <c:pt idx="5257">
                  <c:v>43.892200000000003</c:v>
                </c:pt>
                <c:pt idx="5258">
                  <c:v>45.869766666666671</c:v>
                </c:pt>
                <c:pt idx="5259">
                  <c:v>45.869766666666671</c:v>
                </c:pt>
                <c:pt idx="5260">
                  <c:v>51.829966666666664</c:v>
                </c:pt>
                <c:pt idx="5261">
                  <c:v>43.892200000000003</c:v>
                </c:pt>
                <c:pt idx="5262">
                  <c:v>47.236316666666667</c:v>
                </c:pt>
                <c:pt idx="5263">
                  <c:v>51.829966666666664</c:v>
                </c:pt>
                <c:pt idx="5264">
                  <c:v>51.899333333333331</c:v>
                </c:pt>
                <c:pt idx="5265">
                  <c:v>51.899333333333331</c:v>
                </c:pt>
                <c:pt idx="5266">
                  <c:v>51.829966666666664</c:v>
                </c:pt>
                <c:pt idx="5267">
                  <c:v>51.829966666666664</c:v>
                </c:pt>
                <c:pt idx="5268">
                  <c:v>51.829966666666664</c:v>
                </c:pt>
                <c:pt idx="5269">
                  <c:v>51.899333333333331</c:v>
                </c:pt>
                <c:pt idx="5270">
                  <c:v>51.829966666666664</c:v>
                </c:pt>
                <c:pt idx="5271">
                  <c:v>51.829966666666664</c:v>
                </c:pt>
                <c:pt idx="5272">
                  <c:v>49.661416666666668</c:v>
                </c:pt>
                <c:pt idx="5273">
                  <c:v>49.661416666666668</c:v>
                </c:pt>
                <c:pt idx="5274">
                  <c:v>49.661416666666668</c:v>
                </c:pt>
                <c:pt idx="5275">
                  <c:v>49.661416666666668</c:v>
                </c:pt>
                <c:pt idx="5276">
                  <c:v>50.099050000000005</c:v>
                </c:pt>
                <c:pt idx="5277">
                  <c:v>53.469216666666661</c:v>
                </c:pt>
                <c:pt idx="5278">
                  <c:v>50.099050000000005</c:v>
                </c:pt>
                <c:pt idx="5279">
                  <c:v>50.099050000000005</c:v>
                </c:pt>
                <c:pt idx="5280">
                  <c:v>56.719666666666662</c:v>
                </c:pt>
                <c:pt idx="5281">
                  <c:v>57.486633333333337</c:v>
                </c:pt>
                <c:pt idx="5282">
                  <c:v>57.486633333333337</c:v>
                </c:pt>
                <c:pt idx="5283">
                  <c:v>69.423566666666673</c:v>
                </c:pt>
                <c:pt idx="5284">
                  <c:v>57.486633333333337</c:v>
                </c:pt>
                <c:pt idx="5285">
                  <c:v>57.486633333333337</c:v>
                </c:pt>
                <c:pt idx="5286">
                  <c:v>71.76776666666666</c:v>
                </c:pt>
                <c:pt idx="5287">
                  <c:v>71.76776666666666</c:v>
                </c:pt>
                <c:pt idx="5288">
                  <c:v>56.719666666666662</c:v>
                </c:pt>
                <c:pt idx="5289">
                  <c:v>56.719666666666662</c:v>
                </c:pt>
                <c:pt idx="5290">
                  <c:v>60.603466666666662</c:v>
                </c:pt>
                <c:pt idx="5291">
                  <c:v>60.603466666666662</c:v>
                </c:pt>
                <c:pt idx="5292">
                  <c:v>56.141583333333323</c:v>
                </c:pt>
                <c:pt idx="5293">
                  <c:v>60.603466666666662</c:v>
                </c:pt>
                <c:pt idx="5294">
                  <c:v>56.141583333333323</c:v>
                </c:pt>
                <c:pt idx="5295">
                  <c:v>55.657683333333324</c:v>
                </c:pt>
                <c:pt idx="5296">
                  <c:v>51.159933333333335</c:v>
                </c:pt>
                <c:pt idx="5297">
                  <c:v>51.159933333333335</c:v>
                </c:pt>
                <c:pt idx="5298">
                  <c:v>51.159933333333335</c:v>
                </c:pt>
                <c:pt idx="5299">
                  <c:v>52.328066666666672</c:v>
                </c:pt>
                <c:pt idx="5300">
                  <c:v>49.154583333333335</c:v>
                </c:pt>
                <c:pt idx="5301">
                  <c:v>49.154583333333335</c:v>
                </c:pt>
                <c:pt idx="5302">
                  <c:v>51.474233333333338</c:v>
                </c:pt>
                <c:pt idx="5303">
                  <c:v>51.516183333333331</c:v>
                </c:pt>
                <c:pt idx="5304">
                  <c:v>51.516183333333331</c:v>
                </c:pt>
                <c:pt idx="5305">
                  <c:v>51.474233333333338</c:v>
                </c:pt>
                <c:pt idx="5306">
                  <c:v>51.516183333333331</c:v>
                </c:pt>
                <c:pt idx="5307">
                  <c:v>52.328066666666672</c:v>
                </c:pt>
                <c:pt idx="5308">
                  <c:v>52.328066666666672</c:v>
                </c:pt>
                <c:pt idx="5309">
                  <c:v>52.328066666666672</c:v>
                </c:pt>
                <c:pt idx="5310">
                  <c:v>52.328066666666672</c:v>
                </c:pt>
                <c:pt idx="5311">
                  <c:v>63.90753333333334</c:v>
                </c:pt>
                <c:pt idx="5312">
                  <c:v>63.90753333333334</c:v>
                </c:pt>
                <c:pt idx="5313">
                  <c:v>67.309399999999997</c:v>
                </c:pt>
                <c:pt idx="5314">
                  <c:v>63.90753333333334</c:v>
                </c:pt>
                <c:pt idx="5315">
                  <c:v>67.309399999999997</c:v>
                </c:pt>
                <c:pt idx="5316">
                  <c:v>67.309399999999997</c:v>
                </c:pt>
                <c:pt idx="5317">
                  <c:v>68.078033333333337</c:v>
                </c:pt>
                <c:pt idx="5318">
                  <c:v>68.078033333333337</c:v>
                </c:pt>
                <c:pt idx="5319">
                  <c:v>63.90753333333334</c:v>
                </c:pt>
                <c:pt idx="5320">
                  <c:v>65.9876</c:v>
                </c:pt>
                <c:pt idx="5321">
                  <c:v>65.326183333333333</c:v>
                </c:pt>
                <c:pt idx="5322">
                  <c:v>65.326183333333333</c:v>
                </c:pt>
                <c:pt idx="5323">
                  <c:v>65.326183333333333</c:v>
                </c:pt>
                <c:pt idx="5324">
                  <c:v>63.90753333333334</c:v>
                </c:pt>
                <c:pt idx="5325">
                  <c:v>63.90753333333334</c:v>
                </c:pt>
                <c:pt idx="5326">
                  <c:v>59.11078333333333</c:v>
                </c:pt>
                <c:pt idx="5327">
                  <c:v>59.11078333333333</c:v>
                </c:pt>
                <c:pt idx="5328">
                  <c:v>59.11078333333333</c:v>
                </c:pt>
                <c:pt idx="5329">
                  <c:v>59.11078333333333</c:v>
                </c:pt>
                <c:pt idx="5330">
                  <c:v>54.116050000000001</c:v>
                </c:pt>
                <c:pt idx="5331">
                  <c:v>59.11078333333333</c:v>
                </c:pt>
                <c:pt idx="5332">
                  <c:v>59.11078333333333</c:v>
                </c:pt>
                <c:pt idx="5333">
                  <c:v>61.746549999999999</c:v>
                </c:pt>
                <c:pt idx="5334">
                  <c:v>61.746549999999999</c:v>
                </c:pt>
                <c:pt idx="5335">
                  <c:v>61.746549999999999</c:v>
                </c:pt>
                <c:pt idx="5336">
                  <c:v>56.200766666666667</c:v>
                </c:pt>
                <c:pt idx="5337">
                  <c:v>56.200766666666667</c:v>
                </c:pt>
                <c:pt idx="5338">
                  <c:v>56.200766666666667</c:v>
                </c:pt>
                <c:pt idx="5339">
                  <c:v>56.655900000000003</c:v>
                </c:pt>
                <c:pt idx="5340">
                  <c:v>61.746549999999999</c:v>
                </c:pt>
                <c:pt idx="5341">
                  <c:v>72.986666666666665</c:v>
                </c:pt>
                <c:pt idx="5342">
                  <c:v>72.986666666666665</c:v>
                </c:pt>
                <c:pt idx="5343">
                  <c:v>73.112049999999996</c:v>
                </c:pt>
                <c:pt idx="5344">
                  <c:v>75.069500000000005</c:v>
                </c:pt>
                <c:pt idx="5345">
                  <c:v>80.257866666666658</c:v>
                </c:pt>
                <c:pt idx="5346">
                  <c:v>75.069500000000005</c:v>
                </c:pt>
                <c:pt idx="5347">
                  <c:v>73.112049999999996</c:v>
                </c:pt>
                <c:pt idx="5348">
                  <c:v>72.986666666666665</c:v>
                </c:pt>
                <c:pt idx="5349">
                  <c:v>73.112049999999996</c:v>
                </c:pt>
                <c:pt idx="5350">
                  <c:v>73.112049999999996</c:v>
                </c:pt>
                <c:pt idx="5351">
                  <c:v>73.112049999999996</c:v>
                </c:pt>
                <c:pt idx="5352">
                  <c:v>73.112049999999996</c:v>
                </c:pt>
                <c:pt idx="5353">
                  <c:v>75.643600000000006</c:v>
                </c:pt>
                <c:pt idx="5354">
                  <c:v>75.643600000000006</c:v>
                </c:pt>
                <c:pt idx="5355">
                  <c:v>70.07168333333334</c:v>
                </c:pt>
                <c:pt idx="5356">
                  <c:v>70.07168333333334</c:v>
                </c:pt>
                <c:pt idx="5357">
                  <c:v>75.643600000000006</c:v>
                </c:pt>
                <c:pt idx="5358">
                  <c:v>66.854516666666669</c:v>
                </c:pt>
                <c:pt idx="5359">
                  <c:v>66.854516666666669</c:v>
                </c:pt>
                <c:pt idx="5360">
                  <c:v>64.682283333333331</c:v>
                </c:pt>
                <c:pt idx="5361">
                  <c:v>62.983199999999997</c:v>
                </c:pt>
                <c:pt idx="5362">
                  <c:v>62.983199999999997</c:v>
                </c:pt>
                <c:pt idx="5363">
                  <c:v>64.682283333333331</c:v>
                </c:pt>
                <c:pt idx="5364">
                  <c:v>64.013833333333338</c:v>
                </c:pt>
                <c:pt idx="5365">
                  <c:v>62.983199999999997</c:v>
                </c:pt>
                <c:pt idx="5366">
                  <c:v>62.983199999999997</c:v>
                </c:pt>
                <c:pt idx="5367">
                  <c:v>64.013833333333338</c:v>
                </c:pt>
                <c:pt idx="5368">
                  <c:v>62.983199999999997</c:v>
                </c:pt>
                <c:pt idx="5369">
                  <c:v>62.983199999999997</c:v>
                </c:pt>
                <c:pt idx="5370">
                  <c:v>64.013833333333338</c:v>
                </c:pt>
                <c:pt idx="5371">
                  <c:v>61.096983333333334</c:v>
                </c:pt>
                <c:pt idx="5372">
                  <c:v>60.415383333333345</c:v>
                </c:pt>
                <c:pt idx="5373">
                  <c:v>61.096983333333334</c:v>
                </c:pt>
                <c:pt idx="5374">
                  <c:v>60.415383333333345</c:v>
                </c:pt>
                <c:pt idx="5375">
                  <c:v>56.949949999999994</c:v>
                </c:pt>
                <c:pt idx="5376">
                  <c:v>61.096983333333334</c:v>
                </c:pt>
                <c:pt idx="5377">
                  <c:v>64.013833333333338</c:v>
                </c:pt>
                <c:pt idx="5378">
                  <c:v>61.096983333333334</c:v>
                </c:pt>
                <c:pt idx="5379">
                  <c:v>61.096983333333334</c:v>
                </c:pt>
                <c:pt idx="5380">
                  <c:v>66.029349999999994</c:v>
                </c:pt>
                <c:pt idx="5381">
                  <c:v>56.949949999999994</c:v>
                </c:pt>
                <c:pt idx="5382">
                  <c:v>55.274466666666662</c:v>
                </c:pt>
                <c:pt idx="5383">
                  <c:v>56.949949999999994</c:v>
                </c:pt>
                <c:pt idx="5384">
                  <c:v>57.951333333333331</c:v>
                </c:pt>
                <c:pt idx="5385">
                  <c:v>57.951333333333331</c:v>
                </c:pt>
                <c:pt idx="5386">
                  <c:v>66.029349999999994</c:v>
                </c:pt>
                <c:pt idx="5387">
                  <c:v>66.029349999999994</c:v>
                </c:pt>
                <c:pt idx="5388">
                  <c:v>57.951333333333331</c:v>
                </c:pt>
                <c:pt idx="5389">
                  <c:v>57.951333333333331</c:v>
                </c:pt>
                <c:pt idx="5390">
                  <c:v>57.951333333333331</c:v>
                </c:pt>
                <c:pt idx="5391">
                  <c:v>55.163316666666667</c:v>
                </c:pt>
                <c:pt idx="5392">
                  <c:v>54.718866666666663</c:v>
                </c:pt>
                <c:pt idx="5393">
                  <c:v>55.163316666666667</c:v>
                </c:pt>
                <c:pt idx="5394">
                  <c:v>55.163316666666667</c:v>
                </c:pt>
                <c:pt idx="5395">
                  <c:v>55.163316666666667</c:v>
                </c:pt>
                <c:pt idx="5396">
                  <c:v>55.163316666666667</c:v>
                </c:pt>
                <c:pt idx="5397">
                  <c:v>55.163316666666667</c:v>
                </c:pt>
                <c:pt idx="5398">
                  <c:v>54.05436666666666</c:v>
                </c:pt>
                <c:pt idx="5399">
                  <c:v>54.05436666666666</c:v>
                </c:pt>
                <c:pt idx="5400">
                  <c:v>54.05436666666666</c:v>
                </c:pt>
                <c:pt idx="5401">
                  <c:v>54.05436666666666</c:v>
                </c:pt>
                <c:pt idx="5402">
                  <c:v>55.163316666666667</c:v>
                </c:pt>
                <c:pt idx="5403">
                  <c:v>55.348416666666672</c:v>
                </c:pt>
                <c:pt idx="5404">
                  <c:v>55.348416666666672</c:v>
                </c:pt>
                <c:pt idx="5405">
                  <c:v>55.348416666666672</c:v>
                </c:pt>
                <c:pt idx="5406">
                  <c:v>59.134483333333336</c:v>
                </c:pt>
                <c:pt idx="5407">
                  <c:v>63.597800000000007</c:v>
                </c:pt>
                <c:pt idx="5408">
                  <c:v>59.134483333333336</c:v>
                </c:pt>
                <c:pt idx="5409">
                  <c:v>66.636783333333327</c:v>
                </c:pt>
                <c:pt idx="5410">
                  <c:v>66.636783333333327</c:v>
                </c:pt>
                <c:pt idx="5411">
                  <c:v>66.636783333333327</c:v>
                </c:pt>
                <c:pt idx="5412">
                  <c:v>66.636783333333327</c:v>
                </c:pt>
                <c:pt idx="5413">
                  <c:v>67.103783333333325</c:v>
                </c:pt>
                <c:pt idx="5414">
                  <c:v>66.636783333333327</c:v>
                </c:pt>
                <c:pt idx="5415">
                  <c:v>66.636783333333327</c:v>
                </c:pt>
                <c:pt idx="5416">
                  <c:v>66.636783333333327</c:v>
                </c:pt>
                <c:pt idx="5417">
                  <c:v>56.746566666666666</c:v>
                </c:pt>
                <c:pt idx="5418">
                  <c:v>56.746566666666666</c:v>
                </c:pt>
                <c:pt idx="5419">
                  <c:v>60.755333333333333</c:v>
                </c:pt>
                <c:pt idx="5420">
                  <c:v>66.636783333333327</c:v>
                </c:pt>
                <c:pt idx="5421">
                  <c:v>60.755333333333333</c:v>
                </c:pt>
                <c:pt idx="5422">
                  <c:v>57.108333333333334</c:v>
                </c:pt>
                <c:pt idx="5423">
                  <c:v>57.108333333333334</c:v>
                </c:pt>
                <c:pt idx="5424">
                  <c:v>57.108333333333334</c:v>
                </c:pt>
                <c:pt idx="5425">
                  <c:v>60.755333333333333</c:v>
                </c:pt>
                <c:pt idx="5426">
                  <c:v>66.441533333333339</c:v>
                </c:pt>
                <c:pt idx="5427">
                  <c:v>67.35918333333332</c:v>
                </c:pt>
                <c:pt idx="5428">
                  <c:v>68.45741666666666</c:v>
                </c:pt>
                <c:pt idx="5429">
                  <c:v>68.45741666666666</c:v>
                </c:pt>
                <c:pt idx="5430">
                  <c:v>66.441533333333339</c:v>
                </c:pt>
                <c:pt idx="5431">
                  <c:v>66.441533333333339</c:v>
                </c:pt>
                <c:pt idx="5432">
                  <c:v>69.165266666666668</c:v>
                </c:pt>
                <c:pt idx="5433">
                  <c:v>69.765033333333335</c:v>
                </c:pt>
                <c:pt idx="5434">
                  <c:v>69.165266666666668</c:v>
                </c:pt>
                <c:pt idx="5435">
                  <c:v>69.165266666666668</c:v>
                </c:pt>
                <c:pt idx="5436">
                  <c:v>69.165266666666668</c:v>
                </c:pt>
                <c:pt idx="5437">
                  <c:v>69.165266666666668</c:v>
                </c:pt>
                <c:pt idx="5438">
                  <c:v>69.165266666666668</c:v>
                </c:pt>
                <c:pt idx="5439">
                  <c:v>69.165266666666668</c:v>
                </c:pt>
                <c:pt idx="5440">
                  <c:v>66.082516666666663</c:v>
                </c:pt>
                <c:pt idx="5441">
                  <c:v>66.082516666666663</c:v>
                </c:pt>
                <c:pt idx="5442">
                  <c:v>61.743450000000003</c:v>
                </c:pt>
                <c:pt idx="5443">
                  <c:v>61.743450000000003</c:v>
                </c:pt>
                <c:pt idx="5444">
                  <c:v>63.839083333333335</c:v>
                </c:pt>
                <c:pt idx="5445">
                  <c:v>63.839083333333335</c:v>
                </c:pt>
                <c:pt idx="5446">
                  <c:v>61.743450000000003</c:v>
                </c:pt>
                <c:pt idx="5447">
                  <c:v>60.162666666666659</c:v>
                </c:pt>
                <c:pt idx="5448">
                  <c:v>60.162666666666659</c:v>
                </c:pt>
                <c:pt idx="5449">
                  <c:v>60.162666666666659</c:v>
                </c:pt>
                <c:pt idx="5450">
                  <c:v>59.998749999999994</c:v>
                </c:pt>
                <c:pt idx="5451">
                  <c:v>59.998749999999994</c:v>
                </c:pt>
                <c:pt idx="5452">
                  <c:v>59.998749999999994</c:v>
                </c:pt>
                <c:pt idx="5453">
                  <c:v>60.162666666666659</c:v>
                </c:pt>
                <c:pt idx="5454">
                  <c:v>63.203150000000015</c:v>
                </c:pt>
                <c:pt idx="5455">
                  <c:v>63.839083333333335</c:v>
                </c:pt>
                <c:pt idx="5456">
                  <c:v>63.839083333333335</c:v>
                </c:pt>
                <c:pt idx="5457">
                  <c:v>66.831916666666672</c:v>
                </c:pt>
                <c:pt idx="5458">
                  <c:v>66.831916666666672</c:v>
                </c:pt>
                <c:pt idx="5459">
                  <c:v>69.079783333333339</c:v>
                </c:pt>
                <c:pt idx="5460">
                  <c:v>70.178133333333335</c:v>
                </c:pt>
                <c:pt idx="5461">
                  <c:v>73.039199999999994</c:v>
                </c:pt>
                <c:pt idx="5462">
                  <c:v>79.543483333333342</c:v>
                </c:pt>
                <c:pt idx="5463">
                  <c:v>73.039199999999994</c:v>
                </c:pt>
                <c:pt idx="5464">
                  <c:v>85.382266666666666</c:v>
                </c:pt>
                <c:pt idx="5465">
                  <c:v>85.757633333333345</c:v>
                </c:pt>
                <c:pt idx="5466">
                  <c:v>85.757633333333345</c:v>
                </c:pt>
                <c:pt idx="5467">
                  <c:v>85.757633333333345</c:v>
                </c:pt>
                <c:pt idx="5468">
                  <c:v>90.224683333333331</c:v>
                </c:pt>
                <c:pt idx="5469">
                  <c:v>90.224683333333331</c:v>
                </c:pt>
                <c:pt idx="5470">
                  <c:v>96.855100000000007</c:v>
                </c:pt>
                <c:pt idx="5471">
                  <c:v>96.855100000000007</c:v>
                </c:pt>
                <c:pt idx="5472">
                  <c:v>90.224683333333331</c:v>
                </c:pt>
                <c:pt idx="5473">
                  <c:v>87.152983333333339</c:v>
                </c:pt>
                <c:pt idx="5474">
                  <c:v>87.152983333333339</c:v>
                </c:pt>
                <c:pt idx="5475">
                  <c:v>87.152983333333339</c:v>
                </c:pt>
                <c:pt idx="5476">
                  <c:v>87.152983333333339</c:v>
                </c:pt>
                <c:pt idx="5477">
                  <c:v>87.152983333333339</c:v>
                </c:pt>
                <c:pt idx="5478">
                  <c:v>87.152983333333339</c:v>
                </c:pt>
                <c:pt idx="5479">
                  <c:v>83.103949999999998</c:v>
                </c:pt>
                <c:pt idx="5480">
                  <c:v>80.365250000000003</c:v>
                </c:pt>
                <c:pt idx="5481">
                  <c:v>80.365250000000003</c:v>
                </c:pt>
                <c:pt idx="5482">
                  <c:v>83.103949999999998</c:v>
                </c:pt>
                <c:pt idx="5483">
                  <c:v>80.365250000000003</c:v>
                </c:pt>
                <c:pt idx="5484">
                  <c:v>71.266400000000004</c:v>
                </c:pt>
                <c:pt idx="5485">
                  <c:v>71.266400000000004</c:v>
                </c:pt>
                <c:pt idx="5486">
                  <c:v>80.365250000000003</c:v>
                </c:pt>
                <c:pt idx="5487">
                  <c:v>71.266400000000004</c:v>
                </c:pt>
                <c:pt idx="5488">
                  <c:v>80.365250000000003</c:v>
                </c:pt>
                <c:pt idx="5489">
                  <c:v>80.365250000000003</c:v>
                </c:pt>
                <c:pt idx="5490">
                  <c:v>71.266400000000004</c:v>
                </c:pt>
                <c:pt idx="5491">
                  <c:v>71.266400000000004</c:v>
                </c:pt>
                <c:pt idx="5492">
                  <c:v>71.266400000000004</c:v>
                </c:pt>
                <c:pt idx="5493">
                  <c:v>71.266400000000004</c:v>
                </c:pt>
                <c:pt idx="5494">
                  <c:v>73.659783333333323</c:v>
                </c:pt>
                <c:pt idx="5495">
                  <c:v>73.827283333333327</c:v>
                </c:pt>
                <c:pt idx="5496">
                  <c:v>90.144183333333331</c:v>
                </c:pt>
                <c:pt idx="5497">
                  <c:v>97.325733333333318</c:v>
                </c:pt>
                <c:pt idx="5498">
                  <c:v>97.325733333333318</c:v>
                </c:pt>
                <c:pt idx="5499">
                  <c:v>97.325733333333318</c:v>
                </c:pt>
                <c:pt idx="5500">
                  <c:v>77.78443333333334</c:v>
                </c:pt>
                <c:pt idx="5501">
                  <c:v>77.78443333333334</c:v>
                </c:pt>
                <c:pt idx="5502">
                  <c:v>79.992649999999998</c:v>
                </c:pt>
                <c:pt idx="5503">
                  <c:v>79.992649999999998</c:v>
                </c:pt>
                <c:pt idx="5504">
                  <c:v>77.78443333333334</c:v>
                </c:pt>
                <c:pt idx="5505">
                  <c:v>77.78443333333334</c:v>
                </c:pt>
                <c:pt idx="5506">
                  <c:v>77.78443333333334</c:v>
                </c:pt>
                <c:pt idx="5507">
                  <c:v>79.992649999999998</c:v>
                </c:pt>
                <c:pt idx="5508">
                  <c:v>79.992649999999998</c:v>
                </c:pt>
                <c:pt idx="5509">
                  <c:v>77.78443333333334</c:v>
                </c:pt>
                <c:pt idx="5510">
                  <c:v>77.390383333333332</c:v>
                </c:pt>
                <c:pt idx="5511">
                  <c:v>77.390383333333332</c:v>
                </c:pt>
                <c:pt idx="5512">
                  <c:v>73.978350000000006</c:v>
                </c:pt>
                <c:pt idx="5513">
                  <c:v>77.390383333333332</c:v>
                </c:pt>
                <c:pt idx="5514">
                  <c:v>77.78443333333334</c:v>
                </c:pt>
                <c:pt idx="5515">
                  <c:v>77.390383333333332</c:v>
                </c:pt>
                <c:pt idx="5516">
                  <c:v>77.390383333333332</c:v>
                </c:pt>
                <c:pt idx="5517">
                  <c:v>77.390383333333332</c:v>
                </c:pt>
                <c:pt idx="5518">
                  <c:v>77.390383333333332</c:v>
                </c:pt>
                <c:pt idx="5519">
                  <c:v>80.837916666666672</c:v>
                </c:pt>
                <c:pt idx="5520">
                  <c:v>90.070816666666673</c:v>
                </c:pt>
                <c:pt idx="5521">
                  <c:v>91.419933333333333</c:v>
                </c:pt>
                <c:pt idx="5522">
                  <c:v>90.070816666666673</c:v>
                </c:pt>
                <c:pt idx="5523">
                  <c:v>90.070816666666673</c:v>
                </c:pt>
                <c:pt idx="5524">
                  <c:v>90.070816666666673</c:v>
                </c:pt>
                <c:pt idx="5525">
                  <c:v>91.419933333333333</c:v>
                </c:pt>
                <c:pt idx="5526">
                  <c:v>90.070816666666673</c:v>
                </c:pt>
                <c:pt idx="5527">
                  <c:v>90.070816666666673</c:v>
                </c:pt>
                <c:pt idx="5528">
                  <c:v>90.070816666666673</c:v>
                </c:pt>
                <c:pt idx="5529">
                  <c:v>86.667866666666654</c:v>
                </c:pt>
                <c:pt idx="5530">
                  <c:v>86.667866666666654</c:v>
                </c:pt>
                <c:pt idx="5531">
                  <c:v>86.667866666666654</c:v>
                </c:pt>
                <c:pt idx="5532">
                  <c:v>86.667866666666654</c:v>
                </c:pt>
                <c:pt idx="5533">
                  <c:v>86.667866666666654</c:v>
                </c:pt>
                <c:pt idx="5534">
                  <c:v>86.667866666666654</c:v>
                </c:pt>
                <c:pt idx="5535">
                  <c:v>86.056233333333338</c:v>
                </c:pt>
                <c:pt idx="5536">
                  <c:v>86.056233333333338</c:v>
                </c:pt>
                <c:pt idx="5537">
                  <c:v>86.667866666666654</c:v>
                </c:pt>
                <c:pt idx="5538">
                  <c:v>95.074449999999999</c:v>
                </c:pt>
                <c:pt idx="5539">
                  <c:v>95.074449999999999</c:v>
                </c:pt>
                <c:pt idx="5540">
                  <c:v>92.709133333333327</c:v>
                </c:pt>
                <c:pt idx="5541">
                  <c:v>103.38733333333334</c:v>
                </c:pt>
                <c:pt idx="5542">
                  <c:v>103.38733333333334</c:v>
                </c:pt>
                <c:pt idx="5543">
                  <c:v>93.991783333333331</c:v>
                </c:pt>
                <c:pt idx="5544">
                  <c:v>103.38733333333334</c:v>
                </c:pt>
                <c:pt idx="5545">
                  <c:v>103.38733333333334</c:v>
                </c:pt>
                <c:pt idx="5546">
                  <c:v>103.38733333333334</c:v>
                </c:pt>
                <c:pt idx="5547">
                  <c:v>103.38733333333334</c:v>
                </c:pt>
                <c:pt idx="5548">
                  <c:v>103.38733333333334</c:v>
                </c:pt>
                <c:pt idx="5549">
                  <c:v>108.7428</c:v>
                </c:pt>
                <c:pt idx="5550">
                  <c:v>108.7428</c:v>
                </c:pt>
                <c:pt idx="5551">
                  <c:v>103.38733333333334</c:v>
                </c:pt>
                <c:pt idx="5552">
                  <c:v>98.296949999999981</c:v>
                </c:pt>
                <c:pt idx="5553">
                  <c:v>98.296949999999981</c:v>
                </c:pt>
                <c:pt idx="5554">
                  <c:v>100.62616666666666</c:v>
                </c:pt>
                <c:pt idx="5555">
                  <c:v>103.38733333333334</c:v>
                </c:pt>
                <c:pt idx="5556">
                  <c:v>100.62616666666666</c:v>
                </c:pt>
                <c:pt idx="5557">
                  <c:v>108.7428</c:v>
                </c:pt>
                <c:pt idx="5558">
                  <c:v>116.88826666666667</c:v>
                </c:pt>
                <c:pt idx="5559">
                  <c:v>116.88826666666667</c:v>
                </c:pt>
                <c:pt idx="5560">
                  <c:v>116.88826666666667</c:v>
                </c:pt>
                <c:pt idx="5561">
                  <c:v>116.88826666666667</c:v>
                </c:pt>
                <c:pt idx="5562">
                  <c:v>100.62616666666666</c:v>
                </c:pt>
                <c:pt idx="5563">
                  <c:v>100.62616666666666</c:v>
                </c:pt>
                <c:pt idx="5564">
                  <c:v>100.62616666666666</c:v>
                </c:pt>
                <c:pt idx="5565">
                  <c:v>100.62616666666666</c:v>
                </c:pt>
                <c:pt idx="5566">
                  <c:v>114.45565000000001</c:v>
                </c:pt>
                <c:pt idx="5567">
                  <c:v>114.45565000000001</c:v>
                </c:pt>
                <c:pt idx="5568">
                  <c:v>116.88826666666667</c:v>
                </c:pt>
                <c:pt idx="5569">
                  <c:v>114.45565000000001</c:v>
                </c:pt>
                <c:pt idx="5570">
                  <c:v>108.61635</c:v>
                </c:pt>
                <c:pt idx="5571">
                  <c:v>108.61635</c:v>
                </c:pt>
                <c:pt idx="5572">
                  <c:v>108.61635</c:v>
                </c:pt>
                <c:pt idx="5573">
                  <c:v>108.31803333333336</c:v>
                </c:pt>
                <c:pt idx="5574">
                  <c:v>108.31803333333336</c:v>
                </c:pt>
                <c:pt idx="5575">
                  <c:v>108.61635</c:v>
                </c:pt>
                <c:pt idx="5576">
                  <c:v>108.61635</c:v>
                </c:pt>
                <c:pt idx="5577">
                  <c:v>114.45565000000001</c:v>
                </c:pt>
                <c:pt idx="5578">
                  <c:v>114.45565000000001</c:v>
                </c:pt>
                <c:pt idx="5579">
                  <c:v>116.39995</c:v>
                </c:pt>
                <c:pt idx="5580">
                  <c:v>119.03091666666667</c:v>
                </c:pt>
                <c:pt idx="5581">
                  <c:v>119.03091666666667</c:v>
                </c:pt>
                <c:pt idx="5582">
                  <c:v>121.37718333333333</c:v>
                </c:pt>
                <c:pt idx="5583">
                  <c:v>121.8956</c:v>
                </c:pt>
                <c:pt idx="5584">
                  <c:v>121.8956</c:v>
                </c:pt>
                <c:pt idx="5585">
                  <c:v>121.8956</c:v>
                </c:pt>
                <c:pt idx="5586">
                  <c:v>124.45413333333336</c:v>
                </c:pt>
                <c:pt idx="5587">
                  <c:v>124.45413333333336</c:v>
                </c:pt>
                <c:pt idx="5588">
                  <c:v>124.45413333333336</c:v>
                </c:pt>
                <c:pt idx="5589">
                  <c:v>124.45413333333336</c:v>
                </c:pt>
                <c:pt idx="5590">
                  <c:v>121.8956</c:v>
                </c:pt>
                <c:pt idx="5591">
                  <c:v>116.39995</c:v>
                </c:pt>
                <c:pt idx="5592">
                  <c:v>106.28798333333333</c:v>
                </c:pt>
                <c:pt idx="5593">
                  <c:v>106.28798333333333</c:v>
                </c:pt>
                <c:pt idx="5594">
                  <c:v>106.28798333333333</c:v>
                </c:pt>
                <c:pt idx="5595">
                  <c:v>105.03118333333335</c:v>
                </c:pt>
                <c:pt idx="5596">
                  <c:v>105.03118333333335</c:v>
                </c:pt>
                <c:pt idx="5597">
                  <c:v>101.11958333333334</c:v>
                </c:pt>
                <c:pt idx="5598">
                  <c:v>101.11958333333334</c:v>
                </c:pt>
                <c:pt idx="5599">
                  <c:v>105.03118333333335</c:v>
                </c:pt>
                <c:pt idx="5600">
                  <c:v>105.03118333333335</c:v>
                </c:pt>
                <c:pt idx="5601">
                  <c:v>96.264283333333339</c:v>
                </c:pt>
                <c:pt idx="5602">
                  <c:v>96.264283333333339</c:v>
                </c:pt>
                <c:pt idx="5603">
                  <c:v>96.264283333333339</c:v>
                </c:pt>
                <c:pt idx="5604">
                  <c:v>96.264283333333339</c:v>
                </c:pt>
                <c:pt idx="5605">
                  <c:v>96.264283333333339</c:v>
                </c:pt>
                <c:pt idx="5606">
                  <c:v>113.92723333333332</c:v>
                </c:pt>
                <c:pt idx="5607">
                  <c:v>113.92723333333332</c:v>
                </c:pt>
                <c:pt idx="5608">
                  <c:v>96.264283333333339</c:v>
                </c:pt>
                <c:pt idx="5609">
                  <c:v>96.264283333333339</c:v>
                </c:pt>
                <c:pt idx="5610">
                  <c:v>96.264283333333339</c:v>
                </c:pt>
                <c:pt idx="5611">
                  <c:v>92.087033333333338</c:v>
                </c:pt>
                <c:pt idx="5612">
                  <c:v>92.087033333333338</c:v>
                </c:pt>
                <c:pt idx="5613">
                  <c:v>92.087033333333338</c:v>
                </c:pt>
                <c:pt idx="5614">
                  <c:v>91.736616666666663</c:v>
                </c:pt>
                <c:pt idx="5615">
                  <c:v>91.736616666666663</c:v>
                </c:pt>
                <c:pt idx="5616">
                  <c:v>90.015483333333336</c:v>
                </c:pt>
                <c:pt idx="5617">
                  <c:v>90.015483333333336</c:v>
                </c:pt>
                <c:pt idx="5618">
                  <c:v>90.015483333333336</c:v>
                </c:pt>
                <c:pt idx="5619">
                  <c:v>90.015483333333336</c:v>
                </c:pt>
                <c:pt idx="5620">
                  <c:v>90.015483333333336</c:v>
                </c:pt>
                <c:pt idx="5621">
                  <c:v>90.015483333333336</c:v>
                </c:pt>
                <c:pt idx="5622">
                  <c:v>119.47526666666668</c:v>
                </c:pt>
                <c:pt idx="5623">
                  <c:v>124.43563333333331</c:v>
                </c:pt>
                <c:pt idx="5624">
                  <c:v>126.14730000000003</c:v>
                </c:pt>
                <c:pt idx="5625">
                  <c:v>128.35726666666667</c:v>
                </c:pt>
                <c:pt idx="5626">
                  <c:v>137.72225</c:v>
                </c:pt>
                <c:pt idx="5627">
                  <c:v>137.72225</c:v>
                </c:pt>
                <c:pt idx="5628">
                  <c:v>137.72225</c:v>
                </c:pt>
                <c:pt idx="5629">
                  <c:v>137.72225</c:v>
                </c:pt>
                <c:pt idx="5630">
                  <c:v>137.72225</c:v>
                </c:pt>
                <c:pt idx="5631">
                  <c:v>139.83028333333334</c:v>
                </c:pt>
                <c:pt idx="5632">
                  <c:v>139.83028333333334</c:v>
                </c:pt>
                <c:pt idx="5633">
                  <c:v>139.83028333333334</c:v>
                </c:pt>
                <c:pt idx="5634">
                  <c:v>143.25018333333335</c:v>
                </c:pt>
                <c:pt idx="5635">
                  <c:v>146.80871666666664</c:v>
                </c:pt>
                <c:pt idx="5636">
                  <c:v>146.80871666666664</c:v>
                </c:pt>
                <c:pt idx="5637">
                  <c:v>146.80871666666664</c:v>
                </c:pt>
                <c:pt idx="5638">
                  <c:v>146.80871666666664</c:v>
                </c:pt>
                <c:pt idx="5639">
                  <c:v>143.25018333333335</c:v>
                </c:pt>
                <c:pt idx="5640">
                  <c:v>134.58116666666666</c:v>
                </c:pt>
                <c:pt idx="5641">
                  <c:v>131.92379999999997</c:v>
                </c:pt>
                <c:pt idx="5642">
                  <c:v>131.92379999999997</c:v>
                </c:pt>
                <c:pt idx="5643">
                  <c:v>134.58116666666666</c:v>
                </c:pt>
                <c:pt idx="5644">
                  <c:v>134.58116666666666</c:v>
                </c:pt>
                <c:pt idx="5645">
                  <c:v>134.58116666666666</c:v>
                </c:pt>
                <c:pt idx="5646">
                  <c:v>134.58116666666666</c:v>
                </c:pt>
                <c:pt idx="5647">
                  <c:v>136.38683333333333</c:v>
                </c:pt>
                <c:pt idx="5648">
                  <c:v>136.38683333333333</c:v>
                </c:pt>
                <c:pt idx="5649">
                  <c:v>136.38683333333333</c:v>
                </c:pt>
                <c:pt idx="5650">
                  <c:v>136.38683333333333</c:v>
                </c:pt>
                <c:pt idx="5651">
                  <c:v>138.27376666666669</c:v>
                </c:pt>
                <c:pt idx="5652">
                  <c:v>136.38683333333333</c:v>
                </c:pt>
                <c:pt idx="5653">
                  <c:v>136.38683333333333</c:v>
                </c:pt>
                <c:pt idx="5654">
                  <c:v>138.27376666666669</c:v>
                </c:pt>
                <c:pt idx="5655">
                  <c:v>138.27376666666669</c:v>
                </c:pt>
                <c:pt idx="5656">
                  <c:v>138.27376666666669</c:v>
                </c:pt>
                <c:pt idx="5657">
                  <c:v>138.27376666666669</c:v>
                </c:pt>
                <c:pt idx="5658">
                  <c:v>136.38683333333333</c:v>
                </c:pt>
                <c:pt idx="5659">
                  <c:v>138.27376666666669</c:v>
                </c:pt>
                <c:pt idx="5660">
                  <c:v>138.27376666666669</c:v>
                </c:pt>
                <c:pt idx="5661">
                  <c:v>141.29451666666671</c:v>
                </c:pt>
                <c:pt idx="5662">
                  <c:v>141.29451666666671</c:v>
                </c:pt>
                <c:pt idx="5663">
                  <c:v>141.29451666666671</c:v>
                </c:pt>
                <c:pt idx="5664">
                  <c:v>144.98869999999999</c:v>
                </c:pt>
                <c:pt idx="5665">
                  <c:v>130.29893333333331</c:v>
                </c:pt>
                <c:pt idx="5666">
                  <c:v>123.79391666666666</c:v>
                </c:pt>
                <c:pt idx="5667">
                  <c:v>130.29893333333331</c:v>
                </c:pt>
                <c:pt idx="5668">
                  <c:v>130.29893333333331</c:v>
                </c:pt>
                <c:pt idx="5669">
                  <c:v>125.65526666666666</c:v>
                </c:pt>
                <c:pt idx="5670">
                  <c:v>123.79391666666666</c:v>
                </c:pt>
                <c:pt idx="5671">
                  <c:v>123.79391666666666</c:v>
                </c:pt>
                <c:pt idx="5672">
                  <c:v>125.65526666666666</c:v>
                </c:pt>
                <c:pt idx="5673">
                  <c:v>125.65526666666666</c:v>
                </c:pt>
                <c:pt idx="5674">
                  <c:v>123.79391666666666</c:v>
                </c:pt>
                <c:pt idx="5675">
                  <c:v>123.79391666666666</c:v>
                </c:pt>
                <c:pt idx="5676">
                  <c:v>123.79391666666666</c:v>
                </c:pt>
                <c:pt idx="5677">
                  <c:v>124.73549999999999</c:v>
                </c:pt>
                <c:pt idx="5678">
                  <c:v>124.73549999999999</c:v>
                </c:pt>
                <c:pt idx="5679">
                  <c:v>124.73549999999999</c:v>
                </c:pt>
                <c:pt idx="5680">
                  <c:v>125.65526666666666</c:v>
                </c:pt>
                <c:pt idx="5681">
                  <c:v>138.29745000000003</c:v>
                </c:pt>
                <c:pt idx="5682">
                  <c:v>132.91908333333333</c:v>
                </c:pt>
                <c:pt idx="5683">
                  <c:v>125.65526666666666</c:v>
                </c:pt>
                <c:pt idx="5684">
                  <c:v>124.73549999999999</c:v>
                </c:pt>
                <c:pt idx="5685">
                  <c:v>132.91908333333333</c:v>
                </c:pt>
                <c:pt idx="5686">
                  <c:v>132.91908333333333</c:v>
                </c:pt>
                <c:pt idx="5687">
                  <c:v>124.73549999999999</c:v>
                </c:pt>
                <c:pt idx="5688">
                  <c:v>132.91908333333333</c:v>
                </c:pt>
                <c:pt idx="5689">
                  <c:v>138.29745000000003</c:v>
                </c:pt>
                <c:pt idx="5690">
                  <c:v>142.25640000000001</c:v>
                </c:pt>
                <c:pt idx="5691">
                  <c:v>138.29745000000003</c:v>
                </c:pt>
                <c:pt idx="5692">
                  <c:v>145.54329999999999</c:v>
                </c:pt>
                <c:pt idx="5693">
                  <c:v>145.54329999999999</c:v>
                </c:pt>
                <c:pt idx="5694">
                  <c:v>138.29745000000003</c:v>
                </c:pt>
                <c:pt idx="5695">
                  <c:v>145.61816666666667</c:v>
                </c:pt>
                <c:pt idx="5696">
                  <c:v>142.14303333333334</c:v>
                </c:pt>
                <c:pt idx="5697">
                  <c:v>145.61816666666667</c:v>
                </c:pt>
                <c:pt idx="5698">
                  <c:v>167.35473333333331</c:v>
                </c:pt>
                <c:pt idx="5699">
                  <c:v>167.93173333333334</c:v>
                </c:pt>
                <c:pt idx="5700">
                  <c:v>167.93173333333334</c:v>
                </c:pt>
                <c:pt idx="5701">
                  <c:v>167.93173333333334</c:v>
                </c:pt>
                <c:pt idx="5702">
                  <c:v>167.93173333333334</c:v>
                </c:pt>
                <c:pt idx="5703">
                  <c:v>167.35473333333331</c:v>
                </c:pt>
                <c:pt idx="5704">
                  <c:v>164.44125</c:v>
                </c:pt>
                <c:pt idx="5705">
                  <c:v>164.44125</c:v>
                </c:pt>
                <c:pt idx="5706">
                  <c:v>167.93173333333334</c:v>
                </c:pt>
                <c:pt idx="5707">
                  <c:v>167.93173333333334</c:v>
                </c:pt>
                <c:pt idx="5708">
                  <c:v>164.44125</c:v>
                </c:pt>
                <c:pt idx="5709">
                  <c:v>164.44125</c:v>
                </c:pt>
                <c:pt idx="5710">
                  <c:v>158.67738333333332</c:v>
                </c:pt>
                <c:pt idx="5711">
                  <c:v>158.67738333333332</c:v>
                </c:pt>
                <c:pt idx="5712">
                  <c:v>158.67738333333332</c:v>
                </c:pt>
                <c:pt idx="5713">
                  <c:v>153.82516666666666</c:v>
                </c:pt>
                <c:pt idx="5714">
                  <c:v>150.49215000000001</c:v>
                </c:pt>
                <c:pt idx="5715">
                  <c:v>150.49215000000001</c:v>
                </c:pt>
                <c:pt idx="5716">
                  <c:v>150.49215000000001</c:v>
                </c:pt>
                <c:pt idx="5717">
                  <c:v>153.82516666666666</c:v>
                </c:pt>
                <c:pt idx="5718">
                  <c:v>158.67738333333332</c:v>
                </c:pt>
                <c:pt idx="5719">
                  <c:v>174.90941666666669</c:v>
                </c:pt>
                <c:pt idx="5720">
                  <c:v>158.67738333333332</c:v>
                </c:pt>
                <c:pt idx="5721">
                  <c:v>153.82516666666666</c:v>
                </c:pt>
                <c:pt idx="5722">
                  <c:v>158.67738333333332</c:v>
                </c:pt>
                <c:pt idx="5723">
                  <c:v>158.67738333333332</c:v>
                </c:pt>
                <c:pt idx="5724">
                  <c:v>174.90941666666669</c:v>
                </c:pt>
                <c:pt idx="5725">
                  <c:v>178.36163333333334</c:v>
                </c:pt>
                <c:pt idx="5726">
                  <c:v>178.36163333333334</c:v>
                </c:pt>
                <c:pt idx="5727">
                  <c:v>178.36163333333334</c:v>
                </c:pt>
                <c:pt idx="5728">
                  <c:v>182.40303333333335</c:v>
                </c:pt>
                <c:pt idx="5729">
                  <c:v>182.40303333333335</c:v>
                </c:pt>
                <c:pt idx="5730">
                  <c:v>182.40303333333335</c:v>
                </c:pt>
                <c:pt idx="5731">
                  <c:v>178.36163333333334</c:v>
                </c:pt>
                <c:pt idx="5732">
                  <c:v>178.36163333333334</c:v>
                </c:pt>
                <c:pt idx="5733">
                  <c:v>178.36163333333334</c:v>
                </c:pt>
                <c:pt idx="5734">
                  <c:v>178.36163333333334</c:v>
                </c:pt>
                <c:pt idx="5735">
                  <c:v>178.36163333333334</c:v>
                </c:pt>
                <c:pt idx="5736">
                  <c:v>178.36163333333334</c:v>
                </c:pt>
                <c:pt idx="5737">
                  <c:v>178.36163333333334</c:v>
                </c:pt>
                <c:pt idx="5738">
                  <c:v>178.36163333333334</c:v>
                </c:pt>
                <c:pt idx="5739">
                  <c:v>167.33628333333334</c:v>
                </c:pt>
                <c:pt idx="5740">
                  <c:v>167.33628333333334</c:v>
                </c:pt>
                <c:pt idx="5741">
                  <c:v>182.40303333333335</c:v>
                </c:pt>
                <c:pt idx="5742">
                  <c:v>163.18455</c:v>
                </c:pt>
                <c:pt idx="5743">
                  <c:v>163.18455</c:v>
                </c:pt>
                <c:pt idx="5744">
                  <c:v>163.18455</c:v>
                </c:pt>
                <c:pt idx="5745">
                  <c:v>163.18455</c:v>
                </c:pt>
                <c:pt idx="5746">
                  <c:v>176.17958333333334</c:v>
                </c:pt>
                <c:pt idx="5747">
                  <c:v>176.17958333333334</c:v>
                </c:pt>
                <c:pt idx="5748">
                  <c:v>191.41476666666668</c:v>
                </c:pt>
                <c:pt idx="5749">
                  <c:v>191.41476666666668</c:v>
                </c:pt>
                <c:pt idx="5750">
                  <c:v>191.41476666666668</c:v>
                </c:pt>
                <c:pt idx="5751">
                  <c:v>191.41476666666668</c:v>
                </c:pt>
                <c:pt idx="5752">
                  <c:v>191.41476666666668</c:v>
                </c:pt>
                <c:pt idx="5753">
                  <c:v>191.41476666666668</c:v>
                </c:pt>
                <c:pt idx="5754">
                  <c:v>195.14016666666666</c:v>
                </c:pt>
                <c:pt idx="5755">
                  <c:v>195.14016666666666</c:v>
                </c:pt>
                <c:pt idx="5756">
                  <c:v>191.41476666666668</c:v>
                </c:pt>
                <c:pt idx="5757">
                  <c:v>195.14016666666666</c:v>
                </c:pt>
                <c:pt idx="5758">
                  <c:v>195.14016666666666</c:v>
                </c:pt>
                <c:pt idx="5759">
                  <c:v>200.37543333333329</c:v>
                </c:pt>
                <c:pt idx="5760">
                  <c:v>235.73953333333336</c:v>
                </c:pt>
                <c:pt idx="5761">
                  <c:v>254.66775000000001</c:v>
                </c:pt>
                <c:pt idx="5762">
                  <c:v>261.5410333333333</c:v>
                </c:pt>
                <c:pt idx="5763">
                  <c:v>254.66775000000001</c:v>
                </c:pt>
                <c:pt idx="5764">
                  <c:v>254.66775000000001</c:v>
                </c:pt>
                <c:pt idx="5765">
                  <c:v>266.27728333333329</c:v>
                </c:pt>
                <c:pt idx="5766">
                  <c:v>266.27728333333329</c:v>
                </c:pt>
                <c:pt idx="5767">
                  <c:v>270.84020000000004</c:v>
                </c:pt>
                <c:pt idx="5768">
                  <c:v>301.08661666666666</c:v>
                </c:pt>
                <c:pt idx="5769">
                  <c:v>301.08661666666666</c:v>
                </c:pt>
                <c:pt idx="5770">
                  <c:v>270.84020000000004</c:v>
                </c:pt>
                <c:pt idx="5771">
                  <c:v>270.84020000000004</c:v>
                </c:pt>
                <c:pt idx="5772">
                  <c:v>301.08661666666666</c:v>
                </c:pt>
                <c:pt idx="5773">
                  <c:v>270.84020000000004</c:v>
                </c:pt>
                <c:pt idx="5774">
                  <c:v>270.84020000000004</c:v>
                </c:pt>
                <c:pt idx="5775">
                  <c:v>268.82498333333331</c:v>
                </c:pt>
                <c:pt idx="5776">
                  <c:v>257.28723333333335</c:v>
                </c:pt>
                <c:pt idx="5777">
                  <c:v>227.6688</c:v>
                </c:pt>
                <c:pt idx="5778">
                  <c:v>227.6688</c:v>
                </c:pt>
                <c:pt idx="5779">
                  <c:v>227.6688</c:v>
                </c:pt>
                <c:pt idx="5780">
                  <c:v>216.04398333333336</c:v>
                </c:pt>
                <c:pt idx="5781">
                  <c:v>216.04398333333336</c:v>
                </c:pt>
                <c:pt idx="5782">
                  <c:v>211.33530000000002</c:v>
                </c:pt>
                <c:pt idx="5783">
                  <c:v>206.79160000000002</c:v>
                </c:pt>
                <c:pt idx="5784">
                  <c:v>206.79160000000002</c:v>
                </c:pt>
                <c:pt idx="5785">
                  <c:v>198.7114</c:v>
                </c:pt>
                <c:pt idx="5786">
                  <c:v>197.40611666666666</c:v>
                </c:pt>
                <c:pt idx="5787">
                  <c:v>194.04045000000002</c:v>
                </c:pt>
                <c:pt idx="5788">
                  <c:v>185.74598333333333</c:v>
                </c:pt>
                <c:pt idx="5789">
                  <c:v>172.12373333333332</c:v>
                </c:pt>
                <c:pt idx="5790">
                  <c:v>172.12373333333332</c:v>
                </c:pt>
                <c:pt idx="5791">
                  <c:v>172.12373333333332</c:v>
                </c:pt>
                <c:pt idx="5792">
                  <c:v>172.12373333333332</c:v>
                </c:pt>
                <c:pt idx="5793">
                  <c:v>172.12373333333332</c:v>
                </c:pt>
                <c:pt idx="5794">
                  <c:v>164.25131666666667</c:v>
                </c:pt>
                <c:pt idx="5795">
                  <c:v>164.25131666666667</c:v>
                </c:pt>
                <c:pt idx="5796">
                  <c:v>172.12373333333332</c:v>
                </c:pt>
                <c:pt idx="5797">
                  <c:v>163.17261666666664</c:v>
                </c:pt>
                <c:pt idx="5798">
                  <c:v>163.17261666666664</c:v>
                </c:pt>
                <c:pt idx="5799">
                  <c:v>172.12373333333332</c:v>
                </c:pt>
                <c:pt idx="5800">
                  <c:v>172.12373333333332</c:v>
                </c:pt>
                <c:pt idx="5801">
                  <c:v>172.12373333333332</c:v>
                </c:pt>
                <c:pt idx="5802">
                  <c:v>172.12373333333332</c:v>
                </c:pt>
                <c:pt idx="5803">
                  <c:v>163.17261666666664</c:v>
                </c:pt>
                <c:pt idx="5804">
                  <c:v>161.47756666666663</c:v>
                </c:pt>
                <c:pt idx="5805">
                  <c:v>161.47756666666663</c:v>
                </c:pt>
                <c:pt idx="5806">
                  <c:v>161.47756666666663</c:v>
                </c:pt>
                <c:pt idx="5807">
                  <c:v>161.47756666666663</c:v>
                </c:pt>
                <c:pt idx="5808">
                  <c:v>177.64160000000001</c:v>
                </c:pt>
                <c:pt idx="5809">
                  <c:v>177.64160000000001</c:v>
                </c:pt>
                <c:pt idx="5810">
                  <c:v>179.47075000000001</c:v>
                </c:pt>
                <c:pt idx="5811">
                  <c:v>179.47075000000001</c:v>
                </c:pt>
                <c:pt idx="5812">
                  <c:v>182.7868</c:v>
                </c:pt>
                <c:pt idx="5813">
                  <c:v>179.47075000000001</c:v>
                </c:pt>
                <c:pt idx="5814">
                  <c:v>172.76750000000001</c:v>
                </c:pt>
                <c:pt idx="5815">
                  <c:v>179.47075000000001</c:v>
                </c:pt>
                <c:pt idx="5816">
                  <c:v>182.7868</c:v>
                </c:pt>
                <c:pt idx="5817">
                  <c:v>182.7868</c:v>
                </c:pt>
                <c:pt idx="5818">
                  <c:v>182.7868</c:v>
                </c:pt>
                <c:pt idx="5819">
                  <c:v>190.42838333333333</c:v>
                </c:pt>
                <c:pt idx="5820">
                  <c:v>190.42838333333333</c:v>
                </c:pt>
                <c:pt idx="5821">
                  <c:v>190.42838333333333</c:v>
                </c:pt>
                <c:pt idx="5822">
                  <c:v>228.81903333333332</c:v>
                </c:pt>
                <c:pt idx="5823">
                  <c:v>228.81903333333332</c:v>
                </c:pt>
                <c:pt idx="5824">
                  <c:v>233.56579999999997</c:v>
                </c:pt>
                <c:pt idx="5825">
                  <c:v>233.56579999999997</c:v>
                </c:pt>
                <c:pt idx="5826">
                  <c:v>233.56579999999997</c:v>
                </c:pt>
                <c:pt idx="5827">
                  <c:v>232.18115</c:v>
                </c:pt>
                <c:pt idx="5828">
                  <c:v>233.56579999999997</c:v>
                </c:pt>
                <c:pt idx="5829">
                  <c:v>233.76271666666668</c:v>
                </c:pt>
                <c:pt idx="5830">
                  <c:v>233.76271666666668</c:v>
                </c:pt>
                <c:pt idx="5831">
                  <c:v>233.56579999999997</c:v>
                </c:pt>
                <c:pt idx="5832">
                  <c:v>233.56579999999997</c:v>
                </c:pt>
                <c:pt idx="5833">
                  <c:v>233.56579999999997</c:v>
                </c:pt>
                <c:pt idx="5834">
                  <c:v>232.18115</c:v>
                </c:pt>
                <c:pt idx="5835">
                  <c:v>217.47126666666665</c:v>
                </c:pt>
                <c:pt idx="5836">
                  <c:v>203.54264999999998</c:v>
                </c:pt>
                <c:pt idx="5837">
                  <c:v>199.14175000000003</c:v>
                </c:pt>
                <c:pt idx="5838">
                  <c:v>199.14175000000003</c:v>
                </c:pt>
                <c:pt idx="5839">
                  <c:v>199.14175000000003</c:v>
                </c:pt>
                <c:pt idx="5840">
                  <c:v>199.14175000000003</c:v>
                </c:pt>
                <c:pt idx="5841">
                  <c:v>188.42865</c:v>
                </c:pt>
                <c:pt idx="5842">
                  <c:v>185.71176666666665</c:v>
                </c:pt>
                <c:pt idx="5843">
                  <c:v>185.71176666666665</c:v>
                </c:pt>
                <c:pt idx="5844">
                  <c:v>178.32378333333332</c:v>
                </c:pt>
                <c:pt idx="5845">
                  <c:v>176.18115</c:v>
                </c:pt>
                <c:pt idx="5846">
                  <c:v>178.32378333333332</c:v>
                </c:pt>
                <c:pt idx="5847">
                  <c:v>176.18115</c:v>
                </c:pt>
                <c:pt idx="5848">
                  <c:v>176.18115</c:v>
                </c:pt>
                <c:pt idx="5849">
                  <c:v>170.82814999999999</c:v>
                </c:pt>
                <c:pt idx="5850">
                  <c:v>176.18115</c:v>
                </c:pt>
                <c:pt idx="5851">
                  <c:v>178.32378333333332</c:v>
                </c:pt>
                <c:pt idx="5852">
                  <c:v>176.18115</c:v>
                </c:pt>
                <c:pt idx="5853">
                  <c:v>176.18115</c:v>
                </c:pt>
                <c:pt idx="5854">
                  <c:v>176.18115</c:v>
                </c:pt>
                <c:pt idx="5855">
                  <c:v>176.18115</c:v>
                </c:pt>
                <c:pt idx="5856">
                  <c:v>172.12148333333332</c:v>
                </c:pt>
                <c:pt idx="5857">
                  <c:v>168.06174999999999</c:v>
                </c:pt>
                <c:pt idx="5858">
                  <c:v>167.60658333333333</c:v>
                </c:pt>
                <c:pt idx="5859">
                  <c:v>167.60658333333333</c:v>
                </c:pt>
                <c:pt idx="5860">
                  <c:v>168.06174999999999</c:v>
                </c:pt>
                <c:pt idx="5861">
                  <c:v>167.60658333333333</c:v>
                </c:pt>
                <c:pt idx="5862">
                  <c:v>149.62841666666665</c:v>
                </c:pt>
                <c:pt idx="5863">
                  <c:v>168.06174999999999</c:v>
                </c:pt>
                <c:pt idx="5864">
                  <c:v>168.06174999999999</c:v>
                </c:pt>
                <c:pt idx="5865">
                  <c:v>149.62841666666665</c:v>
                </c:pt>
                <c:pt idx="5866">
                  <c:v>149.01346666666669</c:v>
                </c:pt>
                <c:pt idx="5867">
                  <c:v>145.83369999999999</c:v>
                </c:pt>
                <c:pt idx="5868">
                  <c:v>144.37449999999998</c:v>
                </c:pt>
                <c:pt idx="5869">
                  <c:v>144.37449999999998</c:v>
                </c:pt>
                <c:pt idx="5870">
                  <c:v>144.37449999999998</c:v>
                </c:pt>
                <c:pt idx="5871">
                  <c:v>144.37449999999998</c:v>
                </c:pt>
                <c:pt idx="5872">
                  <c:v>130.48866666666666</c:v>
                </c:pt>
                <c:pt idx="5873">
                  <c:v>144.37449999999998</c:v>
                </c:pt>
                <c:pt idx="5874">
                  <c:v>144.37449999999998</c:v>
                </c:pt>
                <c:pt idx="5875">
                  <c:v>130.48866666666666</c:v>
                </c:pt>
                <c:pt idx="5876">
                  <c:v>144.37449999999998</c:v>
                </c:pt>
                <c:pt idx="5877">
                  <c:v>145.83369999999999</c:v>
                </c:pt>
                <c:pt idx="5878">
                  <c:v>145.83369999999999</c:v>
                </c:pt>
                <c:pt idx="5879">
                  <c:v>166.42500000000001</c:v>
                </c:pt>
                <c:pt idx="5880">
                  <c:v>172.99118333333334</c:v>
                </c:pt>
                <c:pt idx="5881">
                  <c:v>172.99118333333334</c:v>
                </c:pt>
                <c:pt idx="5882">
                  <c:v>173.59416666666667</c:v>
                </c:pt>
                <c:pt idx="5883">
                  <c:v>173.59416666666667</c:v>
                </c:pt>
                <c:pt idx="5884">
                  <c:v>172.99118333333334</c:v>
                </c:pt>
                <c:pt idx="5885">
                  <c:v>167.24511666666663</c:v>
                </c:pt>
                <c:pt idx="5886">
                  <c:v>167.24511666666663</c:v>
                </c:pt>
                <c:pt idx="5887">
                  <c:v>167.24511666666663</c:v>
                </c:pt>
                <c:pt idx="5888">
                  <c:v>166.42500000000001</c:v>
                </c:pt>
                <c:pt idx="5889">
                  <c:v>161.55420000000001</c:v>
                </c:pt>
                <c:pt idx="5890">
                  <c:v>167.24511666666663</c:v>
                </c:pt>
                <c:pt idx="5891">
                  <c:v>161.55420000000001</c:v>
                </c:pt>
                <c:pt idx="5892">
                  <c:v>161.55420000000001</c:v>
                </c:pt>
                <c:pt idx="5893">
                  <c:v>156.7704</c:v>
                </c:pt>
                <c:pt idx="5894">
                  <c:v>156.32103333333333</c:v>
                </c:pt>
                <c:pt idx="5895">
                  <c:v>147.59951666666666</c:v>
                </c:pt>
                <c:pt idx="5896">
                  <c:v>156.32103333333333</c:v>
                </c:pt>
                <c:pt idx="5897">
                  <c:v>156.32103333333333</c:v>
                </c:pt>
                <c:pt idx="5898">
                  <c:v>156.32103333333333</c:v>
                </c:pt>
                <c:pt idx="5899">
                  <c:v>147.59951666666666</c:v>
                </c:pt>
                <c:pt idx="5900">
                  <c:v>156.7704</c:v>
                </c:pt>
                <c:pt idx="5901">
                  <c:v>155.27815000000001</c:v>
                </c:pt>
                <c:pt idx="5902">
                  <c:v>156.7704</c:v>
                </c:pt>
                <c:pt idx="5903">
                  <c:v>156.7704</c:v>
                </c:pt>
                <c:pt idx="5904">
                  <c:v>161.07883333333334</c:v>
                </c:pt>
                <c:pt idx="5905">
                  <c:v>156.7704</c:v>
                </c:pt>
                <c:pt idx="5906">
                  <c:v>155.27815000000001</c:v>
                </c:pt>
                <c:pt idx="5907">
                  <c:v>151.39510000000004</c:v>
                </c:pt>
                <c:pt idx="5908">
                  <c:v>155.27815000000001</c:v>
                </c:pt>
                <c:pt idx="5909">
                  <c:v>161.07883333333334</c:v>
                </c:pt>
                <c:pt idx="5910">
                  <c:v>161.07883333333334</c:v>
                </c:pt>
                <c:pt idx="5911">
                  <c:v>155.27815000000001</c:v>
                </c:pt>
                <c:pt idx="5912">
                  <c:v>153.80350000000001</c:v>
                </c:pt>
                <c:pt idx="5913">
                  <c:v>151.39510000000004</c:v>
                </c:pt>
                <c:pt idx="5914">
                  <c:v>151.39510000000004</c:v>
                </c:pt>
                <c:pt idx="5915">
                  <c:v>142.02311666666665</c:v>
                </c:pt>
                <c:pt idx="5916">
                  <c:v>141.28703333333334</c:v>
                </c:pt>
                <c:pt idx="5917">
                  <c:v>141.28703333333334</c:v>
                </c:pt>
                <c:pt idx="5918">
                  <c:v>138.18768333333335</c:v>
                </c:pt>
                <c:pt idx="5919">
                  <c:v>132.85885000000002</c:v>
                </c:pt>
                <c:pt idx="5920">
                  <c:v>129.1422</c:v>
                </c:pt>
                <c:pt idx="5921">
                  <c:v>124.29191666666667</c:v>
                </c:pt>
                <c:pt idx="5922">
                  <c:v>124.29191666666667</c:v>
                </c:pt>
                <c:pt idx="5923">
                  <c:v>124.29191666666667</c:v>
                </c:pt>
                <c:pt idx="5924">
                  <c:v>124.29191666666667</c:v>
                </c:pt>
                <c:pt idx="5925">
                  <c:v>125.33471666666667</c:v>
                </c:pt>
                <c:pt idx="5926">
                  <c:v>124.29191666666667</c:v>
                </c:pt>
                <c:pt idx="5927">
                  <c:v>124.29191666666667</c:v>
                </c:pt>
                <c:pt idx="5928">
                  <c:v>124.29191666666667</c:v>
                </c:pt>
                <c:pt idx="5929">
                  <c:v>124.29191666666667</c:v>
                </c:pt>
                <c:pt idx="5930">
                  <c:v>124.29191666666667</c:v>
                </c:pt>
                <c:pt idx="5931">
                  <c:v>112.47558333333333</c:v>
                </c:pt>
                <c:pt idx="5932">
                  <c:v>112.47558333333333</c:v>
                </c:pt>
                <c:pt idx="5933">
                  <c:v>107.37096666666666</c:v>
                </c:pt>
                <c:pt idx="5934">
                  <c:v>107.37096666666666</c:v>
                </c:pt>
                <c:pt idx="5935">
                  <c:v>104.37198333333332</c:v>
                </c:pt>
                <c:pt idx="5936">
                  <c:v>104.37198333333332</c:v>
                </c:pt>
                <c:pt idx="5937">
                  <c:v>104.37198333333332</c:v>
                </c:pt>
                <c:pt idx="5938">
                  <c:v>104.37198333333332</c:v>
                </c:pt>
                <c:pt idx="5939">
                  <c:v>104.37198333333332</c:v>
                </c:pt>
                <c:pt idx="5940">
                  <c:v>104.37198333333332</c:v>
                </c:pt>
                <c:pt idx="5941">
                  <c:v>107.37096666666666</c:v>
                </c:pt>
                <c:pt idx="5942">
                  <c:v>113.55543333333334</c:v>
                </c:pt>
                <c:pt idx="5943">
                  <c:v>113.55543333333334</c:v>
                </c:pt>
                <c:pt idx="5944">
                  <c:v>119.97053333333334</c:v>
                </c:pt>
                <c:pt idx="5945">
                  <c:v>143.38814999999997</c:v>
                </c:pt>
                <c:pt idx="5946">
                  <c:v>143.38814999999997</c:v>
                </c:pt>
                <c:pt idx="5947">
                  <c:v>143.38814999999997</c:v>
                </c:pt>
                <c:pt idx="5948">
                  <c:v>143.38814999999997</c:v>
                </c:pt>
                <c:pt idx="5949">
                  <c:v>143.38814999999997</c:v>
                </c:pt>
                <c:pt idx="5950">
                  <c:v>143.38814999999997</c:v>
                </c:pt>
                <c:pt idx="5951">
                  <c:v>136.97423333333333</c:v>
                </c:pt>
                <c:pt idx="5952">
                  <c:v>136.97423333333333</c:v>
                </c:pt>
                <c:pt idx="5953">
                  <c:v>143.38814999999997</c:v>
                </c:pt>
                <c:pt idx="5954">
                  <c:v>136.97423333333333</c:v>
                </c:pt>
                <c:pt idx="5955">
                  <c:v>133.28104999999999</c:v>
                </c:pt>
                <c:pt idx="5956">
                  <c:v>127.70685</c:v>
                </c:pt>
                <c:pt idx="5957">
                  <c:v>116.73986666666669</c:v>
                </c:pt>
                <c:pt idx="5958">
                  <c:v>116.73986666666669</c:v>
                </c:pt>
                <c:pt idx="5959">
                  <c:v>116.73986666666669</c:v>
                </c:pt>
                <c:pt idx="5960">
                  <c:v>112.65619999999998</c:v>
                </c:pt>
                <c:pt idx="5961">
                  <c:v>110.57006666666668</c:v>
                </c:pt>
                <c:pt idx="5962">
                  <c:v>110.57006666666668</c:v>
                </c:pt>
                <c:pt idx="5963">
                  <c:v>110.57006666666668</c:v>
                </c:pt>
                <c:pt idx="5964">
                  <c:v>106.1082</c:v>
                </c:pt>
                <c:pt idx="5965">
                  <c:v>106.1082</c:v>
                </c:pt>
                <c:pt idx="5966">
                  <c:v>106.1082</c:v>
                </c:pt>
                <c:pt idx="5967">
                  <c:v>106.1082</c:v>
                </c:pt>
                <c:pt idx="5968">
                  <c:v>106.1082</c:v>
                </c:pt>
                <c:pt idx="5969">
                  <c:v>104.03353333333332</c:v>
                </c:pt>
                <c:pt idx="5970">
                  <c:v>100.21246666666666</c:v>
                </c:pt>
                <c:pt idx="5971">
                  <c:v>100.21246666666666</c:v>
                </c:pt>
                <c:pt idx="5972">
                  <c:v>104.03353333333332</c:v>
                </c:pt>
                <c:pt idx="5973">
                  <c:v>106.1082</c:v>
                </c:pt>
                <c:pt idx="5974">
                  <c:v>104.03353333333332</c:v>
                </c:pt>
                <c:pt idx="5975">
                  <c:v>106.1082</c:v>
                </c:pt>
                <c:pt idx="5976">
                  <c:v>107.05625000000001</c:v>
                </c:pt>
                <c:pt idx="5977">
                  <c:v>111.5335</c:v>
                </c:pt>
                <c:pt idx="5978">
                  <c:v>107.05625000000001</c:v>
                </c:pt>
                <c:pt idx="5979">
                  <c:v>107.05625000000001</c:v>
                </c:pt>
                <c:pt idx="5980">
                  <c:v>107.05625000000001</c:v>
                </c:pt>
                <c:pt idx="5981">
                  <c:v>107.05625000000001</c:v>
                </c:pt>
                <c:pt idx="5982">
                  <c:v>107.05625000000001</c:v>
                </c:pt>
                <c:pt idx="5983">
                  <c:v>101.35849999999999</c:v>
                </c:pt>
                <c:pt idx="5984">
                  <c:v>107.05625000000001</c:v>
                </c:pt>
                <c:pt idx="5985">
                  <c:v>107.05625000000001</c:v>
                </c:pt>
                <c:pt idx="5986">
                  <c:v>110.53856666666665</c:v>
                </c:pt>
                <c:pt idx="5987">
                  <c:v>110.53856666666665</c:v>
                </c:pt>
                <c:pt idx="5988">
                  <c:v>118.81926666666666</c:v>
                </c:pt>
                <c:pt idx="5989">
                  <c:v>129.88598333333334</c:v>
                </c:pt>
                <c:pt idx="5990">
                  <c:v>118.81926666666666</c:v>
                </c:pt>
                <c:pt idx="5991">
                  <c:v>110.53856666666665</c:v>
                </c:pt>
                <c:pt idx="5992">
                  <c:v>110.53856666666665</c:v>
                </c:pt>
                <c:pt idx="5993">
                  <c:v>118.81926666666666</c:v>
                </c:pt>
                <c:pt idx="5994">
                  <c:v>118.81926666666666</c:v>
                </c:pt>
                <c:pt idx="5995">
                  <c:v>133.56205</c:v>
                </c:pt>
                <c:pt idx="5996">
                  <c:v>133.56205</c:v>
                </c:pt>
                <c:pt idx="5997">
                  <c:v>110.53856666666665</c:v>
                </c:pt>
                <c:pt idx="5998">
                  <c:v>110.53856666666665</c:v>
                </c:pt>
                <c:pt idx="5999">
                  <c:v>104.37088333333332</c:v>
                </c:pt>
                <c:pt idx="6000">
                  <c:v>133.56205</c:v>
                </c:pt>
                <c:pt idx="6001">
                  <c:v>114.63106666666667</c:v>
                </c:pt>
                <c:pt idx="6002">
                  <c:v>104.37088333333332</c:v>
                </c:pt>
                <c:pt idx="6003">
                  <c:v>103.12583333333333</c:v>
                </c:pt>
                <c:pt idx="6004">
                  <c:v>103.12583333333333</c:v>
                </c:pt>
                <c:pt idx="6005">
                  <c:v>102.66194999999999</c:v>
                </c:pt>
                <c:pt idx="6006">
                  <c:v>102.66194999999999</c:v>
                </c:pt>
                <c:pt idx="6007">
                  <c:v>102.66194999999999</c:v>
                </c:pt>
                <c:pt idx="6008">
                  <c:v>102.66194999999999</c:v>
                </c:pt>
                <c:pt idx="6009">
                  <c:v>104.37088333333332</c:v>
                </c:pt>
                <c:pt idx="6010">
                  <c:v>104.37088333333332</c:v>
                </c:pt>
                <c:pt idx="6011">
                  <c:v>110.15758333333333</c:v>
                </c:pt>
                <c:pt idx="6012">
                  <c:v>110.15758333333333</c:v>
                </c:pt>
                <c:pt idx="6013">
                  <c:v>110.15758333333333</c:v>
                </c:pt>
                <c:pt idx="6014">
                  <c:v>110.15758333333333</c:v>
                </c:pt>
                <c:pt idx="6015">
                  <c:v>102.66194999999999</c:v>
                </c:pt>
                <c:pt idx="6016">
                  <c:v>92.356333333333325</c:v>
                </c:pt>
                <c:pt idx="6017">
                  <c:v>102.66194999999999</c:v>
                </c:pt>
                <c:pt idx="6018">
                  <c:v>102.66194999999999</c:v>
                </c:pt>
                <c:pt idx="6019">
                  <c:v>92.356333333333325</c:v>
                </c:pt>
                <c:pt idx="6020">
                  <c:v>85.554416666666668</c:v>
                </c:pt>
                <c:pt idx="6021">
                  <c:v>85.554416666666668</c:v>
                </c:pt>
                <c:pt idx="6022">
                  <c:v>75.444816666666668</c:v>
                </c:pt>
                <c:pt idx="6023">
                  <c:v>75.444816666666668</c:v>
                </c:pt>
                <c:pt idx="6024">
                  <c:v>75.444816666666668</c:v>
                </c:pt>
                <c:pt idx="6025">
                  <c:v>75.120783333333321</c:v>
                </c:pt>
                <c:pt idx="6026">
                  <c:v>75.120783333333321</c:v>
                </c:pt>
                <c:pt idx="6027">
                  <c:v>75.444816666666668</c:v>
                </c:pt>
                <c:pt idx="6028">
                  <c:v>75.444816666666668</c:v>
                </c:pt>
                <c:pt idx="6029">
                  <c:v>75.444816666666668</c:v>
                </c:pt>
                <c:pt idx="6030">
                  <c:v>76.390266666666648</c:v>
                </c:pt>
                <c:pt idx="6031">
                  <c:v>79.623416666666657</c:v>
                </c:pt>
                <c:pt idx="6032">
                  <c:v>77.390166666666659</c:v>
                </c:pt>
                <c:pt idx="6033">
                  <c:v>77.390166666666659</c:v>
                </c:pt>
                <c:pt idx="6034">
                  <c:v>79.623416666666657</c:v>
                </c:pt>
                <c:pt idx="6035">
                  <c:v>77.390166666666659</c:v>
                </c:pt>
                <c:pt idx="6036">
                  <c:v>76.390266666666648</c:v>
                </c:pt>
                <c:pt idx="6037">
                  <c:v>76.390266666666648</c:v>
                </c:pt>
                <c:pt idx="6038">
                  <c:v>72.499066666666664</c:v>
                </c:pt>
                <c:pt idx="6039">
                  <c:v>70.148699999999991</c:v>
                </c:pt>
                <c:pt idx="6040">
                  <c:v>72.499066666666664</c:v>
                </c:pt>
                <c:pt idx="6041">
                  <c:v>70.148699999999991</c:v>
                </c:pt>
                <c:pt idx="6042">
                  <c:v>64.073400000000007</c:v>
                </c:pt>
                <c:pt idx="6043">
                  <c:v>61.06333333333334</c:v>
                </c:pt>
                <c:pt idx="6044">
                  <c:v>61.06333333333334</c:v>
                </c:pt>
                <c:pt idx="6045">
                  <c:v>61.06333333333334</c:v>
                </c:pt>
                <c:pt idx="6046">
                  <c:v>61.06333333333334</c:v>
                </c:pt>
                <c:pt idx="6047">
                  <c:v>61.06333333333334</c:v>
                </c:pt>
                <c:pt idx="6048">
                  <c:v>68.955183333333324</c:v>
                </c:pt>
                <c:pt idx="6049">
                  <c:v>61.06333333333334</c:v>
                </c:pt>
                <c:pt idx="6050">
                  <c:v>61.06333333333334</c:v>
                </c:pt>
                <c:pt idx="6051">
                  <c:v>60.701383333333325</c:v>
                </c:pt>
                <c:pt idx="6052">
                  <c:v>60.701383333333325</c:v>
                </c:pt>
                <c:pt idx="6053">
                  <c:v>59.007333333333335</c:v>
                </c:pt>
                <c:pt idx="6054">
                  <c:v>58.945500000000003</c:v>
                </c:pt>
                <c:pt idx="6055">
                  <c:v>56.449566666666669</c:v>
                </c:pt>
                <c:pt idx="6056">
                  <c:v>56.449566666666669</c:v>
                </c:pt>
                <c:pt idx="6057">
                  <c:v>56.449566666666669</c:v>
                </c:pt>
                <c:pt idx="6058">
                  <c:v>56.449566666666669</c:v>
                </c:pt>
                <c:pt idx="6059">
                  <c:v>56.449566666666669</c:v>
                </c:pt>
                <c:pt idx="6060">
                  <c:v>56.449566666666669</c:v>
                </c:pt>
                <c:pt idx="6061">
                  <c:v>56.449566666666669</c:v>
                </c:pt>
                <c:pt idx="6062">
                  <c:v>56.057400000000001</c:v>
                </c:pt>
                <c:pt idx="6063">
                  <c:v>56.057400000000001</c:v>
                </c:pt>
                <c:pt idx="6064">
                  <c:v>56.449566666666669</c:v>
                </c:pt>
                <c:pt idx="6065">
                  <c:v>56.057400000000001</c:v>
                </c:pt>
                <c:pt idx="6066">
                  <c:v>56.449566666666669</c:v>
                </c:pt>
                <c:pt idx="6067">
                  <c:v>57.050466666666672</c:v>
                </c:pt>
                <c:pt idx="6068">
                  <c:v>57.050466666666672</c:v>
                </c:pt>
                <c:pt idx="6069">
                  <c:v>57.050466666666672</c:v>
                </c:pt>
                <c:pt idx="6070">
                  <c:v>57.050466666666672</c:v>
                </c:pt>
                <c:pt idx="6071">
                  <c:v>57.050466666666672</c:v>
                </c:pt>
                <c:pt idx="6072">
                  <c:v>56.057400000000001</c:v>
                </c:pt>
                <c:pt idx="6073">
                  <c:v>56.057400000000001</c:v>
                </c:pt>
                <c:pt idx="6074">
                  <c:v>55.797616666666663</c:v>
                </c:pt>
                <c:pt idx="6075">
                  <c:v>55.797616666666663</c:v>
                </c:pt>
                <c:pt idx="6076">
                  <c:v>55.797616666666663</c:v>
                </c:pt>
                <c:pt idx="6077">
                  <c:v>53.167416666666668</c:v>
                </c:pt>
                <c:pt idx="6078">
                  <c:v>53.167416666666668</c:v>
                </c:pt>
                <c:pt idx="6079">
                  <c:v>53.167416666666668</c:v>
                </c:pt>
                <c:pt idx="6080">
                  <c:v>51.839649999999999</c:v>
                </c:pt>
                <c:pt idx="6081">
                  <c:v>49.098316666666669</c:v>
                </c:pt>
                <c:pt idx="6082">
                  <c:v>49.098316666666669</c:v>
                </c:pt>
                <c:pt idx="6083">
                  <c:v>49.098316666666669</c:v>
                </c:pt>
                <c:pt idx="6084">
                  <c:v>49.098316666666669</c:v>
                </c:pt>
                <c:pt idx="6085">
                  <c:v>51.839649999999999</c:v>
                </c:pt>
                <c:pt idx="6086">
                  <c:v>51.839649999999999</c:v>
                </c:pt>
                <c:pt idx="6087">
                  <c:v>43.786783333333339</c:v>
                </c:pt>
                <c:pt idx="6088">
                  <c:v>43.786783333333339</c:v>
                </c:pt>
                <c:pt idx="6089">
                  <c:v>43.725749999999991</c:v>
                </c:pt>
                <c:pt idx="6090">
                  <c:v>43.725749999999991</c:v>
                </c:pt>
                <c:pt idx="6091">
                  <c:v>38.446583333333336</c:v>
                </c:pt>
                <c:pt idx="6092">
                  <c:v>43.725749999999991</c:v>
                </c:pt>
                <c:pt idx="6093">
                  <c:v>38.446583333333336</c:v>
                </c:pt>
                <c:pt idx="6094">
                  <c:v>38.446583333333336</c:v>
                </c:pt>
                <c:pt idx="6095">
                  <c:v>38.446583333333336</c:v>
                </c:pt>
                <c:pt idx="6096">
                  <c:v>38.080333333333336</c:v>
                </c:pt>
                <c:pt idx="6097">
                  <c:v>38.080333333333336</c:v>
                </c:pt>
                <c:pt idx="6098">
                  <c:v>38.080333333333336</c:v>
                </c:pt>
                <c:pt idx="6099">
                  <c:v>38.080333333333336</c:v>
                </c:pt>
                <c:pt idx="6100">
                  <c:v>38.080333333333336</c:v>
                </c:pt>
                <c:pt idx="6101">
                  <c:v>38.080333333333336</c:v>
                </c:pt>
                <c:pt idx="6102">
                  <c:v>43.725749999999991</c:v>
                </c:pt>
                <c:pt idx="6103">
                  <c:v>38.489733333333334</c:v>
                </c:pt>
                <c:pt idx="6104">
                  <c:v>38.489733333333334</c:v>
                </c:pt>
                <c:pt idx="6105">
                  <c:v>38.489733333333334</c:v>
                </c:pt>
                <c:pt idx="6106">
                  <c:v>38.489733333333334</c:v>
                </c:pt>
                <c:pt idx="6107">
                  <c:v>38.080333333333336</c:v>
                </c:pt>
                <c:pt idx="6108">
                  <c:v>38.080333333333336</c:v>
                </c:pt>
                <c:pt idx="6109">
                  <c:v>37.264283333333331</c:v>
                </c:pt>
                <c:pt idx="6110">
                  <c:v>35.136883333333337</c:v>
                </c:pt>
                <c:pt idx="6111">
                  <c:v>35.136883333333337</c:v>
                </c:pt>
                <c:pt idx="6112">
                  <c:v>35.136883333333337</c:v>
                </c:pt>
                <c:pt idx="6113">
                  <c:v>34.169383333333336</c:v>
                </c:pt>
                <c:pt idx="6114">
                  <c:v>34.169383333333336</c:v>
                </c:pt>
                <c:pt idx="6115">
                  <c:v>33.270166666666668</c:v>
                </c:pt>
                <c:pt idx="6116">
                  <c:v>34.169383333333336</c:v>
                </c:pt>
                <c:pt idx="6117">
                  <c:v>33.270166666666668</c:v>
                </c:pt>
                <c:pt idx="6118">
                  <c:v>32.896449999999994</c:v>
                </c:pt>
                <c:pt idx="6119">
                  <c:v>32.046599999999998</c:v>
                </c:pt>
                <c:pt idx="6120">
                  <c:v>29.792833333333331</c:v>
                </c:pt>
                <c:pt idx="6121">
                  <c:v>29.792833333333331</c:v>
                </c:pt>
                <c:pt idx="6122">
                  <c:v>29.348650000000003</c:v>
                </c:pt>
                <c:pt idx="6123">
                  <c:v>29.348650000000003</c:v>
                </c:pt>
                <c:pt idx="6124">
                  <c:v>26.169666666666668</c:v>
                </c:pt>
                <c:pt idx="6125">
                  <c:v>29.348650000000003</c:v>
                </c:pt>
                <c:pt idx="6126">
                  <c:v>29.348650000000003</c:v>
                </c:pt>
                <c:pt idx="6127">
                  <c:v>29.348650000000003</c:v>
                </c:pt>
                <c:pt idx="6128">
                  <c:v>28.210799999999999</c:v>
                </c:pt>
                <c:pt idx="6129">
                  <c:v>28.210799999999999</c:v>
                </c:pt>
                <c:pt idx="6130">
                  <c:v>29.348650000000003</c:v>
                </c:pt>
                <c:pt idx="6131">
                  <c:v>28.210799999999999</c:v>
                </c:pt>
                <c:pt idx="6132">
                  <c:v>29.348650000000003</c:v>
                </c:pt>
                <c:pt idx="6133">
                  <c:v>29.348650000000003</c:v>
                </c:pt>
                <c:pt idx="6134">
                  <c:v>28.210799999999999</c:v>
                </c:pt>
                <c:pt idx="6135">
                  <c:v>28.210799999999999</c:v>
                </c:pt>
                <c:pt idx="6136">
                  <c:v>28.210799999999999</c:v>
                </c:pt>
                <c:pt idx="6137">
                  <c:v>28.210799999999999</c:v>
                </c:pt>
                <c:pt idx="6138">
                  <c:v>25.763166666666667</c:v>
                </c:pt>
                <c:pt idx="6139">
                  <c:v>25.763166666666667</c:v>
                </c:pt>
                <c:pt idx="6140">
                  <c:v>25.066783333333333</c:v>
                </c:pt>
                <c:pt idx="6141">
                  <c:v>23.261150000000001</c:v>
                </c:pt>
                <c:pt idx="6142">
                  <c:v>23.162083333333335</c:v>
                </c:pt>
                <c:pt idx="6143">
                  <c:v>21.0808</c:v>
                </c:pt>
                <c:pt idx="6144">
                  <c:v>23.162083333333335</c:v>
                </c:pt>
                <c:pt idx="6145">
                  <c:v>20.702433333333332</c:v>
                </c:pt>
                <c:pt idx="6146">
                  <c:v>20.702433333333332</c:v>
                </c:pt>
                <c:pt idx="6147">
                  <c:v>20.702433333333332</c:v>
                </c:pt>
                <c:pt idx="6148">
                  <c:v>20.702433333333332</c:v>
                </c:pt>
                <c:pt idx="6149">
                  <c:v>23.261150000000001</c:v>
                </c:pt>
                <c:pt idx="6150">
                  <c:v>23.261150000000001</c:v>
                </c:pt>
                <c:pt idx="6151">
                  <c:v>20.895433333333337</c:v>
                </c:pt>
                <c:pt idx="6152">
                  <c:v>20.895433333333337</c:v>
                </c:pt>
                <c:pt idx="6153">
                  <c:v>20.895433333333337</c:v>
                </c:pt>
                <c:pt idx="6154">
                  <c:v>22.681383333333333</c:v>
                </c:pt>
                <c:pt idx="6155">
                  <c:v>22.681383333333333</c:v>
                </c:pt>
                <c:pt idx="6156">
                  <c:v>22.681383333333333</c:v>
                </c:pt>
                <c:pt idx="6157">
                  <c:v>22.681383333333333</c:v>
                </c:pt>
                <c:pt idx="6158">
                  <c:v>22.681383333333333</c:v>
                </c:pt>
                <c:pt idx="6159">
                  <c:v>22.681383333333333</c:v>
                </c:pt>
                <c:pt idx="6160">
                  <c:v>22.681383333333333</c:v>
                </c:pt>
                <c:pt idx="6161">
                  <c:v>22.681383333333333</c:v>
                </c:pt>
                <c:pt idx="6162">
                  <c:v>20.895433333333337</c:v>
                </c:pt>
                <c:pt idx="6163">
                  <c:v>20.895433333333337</c:v>
                </c:pt>
                <c:pt idx="6164">
                  <c:v>20.895433333333337</c:v>
                </c:pt>
                <c:pt idx="6165">
                  <c:v>20.692116666666667</c:v>
                </c:pt>
                <c:pt idx="6166">
                  <c:v>20.692116666666667</c:v>
                </c:pt>
                <c:pt idx="6167">
                  <c:v>19.862066666666667</c:v>
                </c:pt>
                <c:pt idx="6168">
                  <c:v>19.862066666666667</c:v>
                </c:pt>
                <c:pt idx="6169">
                  <c:v>18.185699999999997</c:v>
                </c:pt>
                <c:pt idx="6170">
                  <c:v>16.27416666666667</c:v>
                </c:pt>
                <c:pt idx="6171">
                  <c:v>16.137783333333335</c:v>
                </c:pt>
                <c:pt idx="6172">
                  <c:v>16.27416666666667</c:v>
                </c:pt>
                <c:pt idx="6173">
                  <c:v>16.137783333333335</c:v>
                </c:pt>
                <c:pt idx="6174">
                  <c:v>15.799416666666668</c:v>
                </c:pt>
                <c:pt idx="6175">
                  <c:v>16.137783333333335</c:v>
                </c:pt>
                <c:pt idx="6176">
                  <c:v>16.137783333333335</c:v>
                </c:pt>
                <c:pt idx="6177">
                  <c:v>17.264400000000002</c:v>
                </c:pt>
                <c:pt idx="6178">
                  <c:v>16.137783333333335</c:v>
                </c:pt>
                <c:pt idx="6179">
                  <c:v>16.137783333333335</c:v>
                </c:pt>
                <c:pt idx="6180">
                  <c:v>16.137783333333335</c:v>
                </c:pt>
                <c:pt idx="6181">
                  <c:v>15.799416666666668</c:v>
                </c:pt>
                <c:pt idx="6182">
                  <c:v>15.799416666666668</c:v>
                </c:pt>
                <c:pt idx="6183">
                  <c:v>15.799416666666668</c:v>
                </c:pt>
                <c:pt idx="6184">
                  <c:v>15.799416666666668</c:v>
                </c:pt>
                <c:pt idx="6185">
                  <c:v>15.601233333333333</c:v>
                </c:pt>
                <c:pt idx="6186">
                  <c:v>15.490766666666667</c:v>
                </c:pt>
                <c:pt idx="6187">
                  <c:v>15.490766666666667</c:v>
                </c:pt>
                <c:pt idx="6188">
                  <c:v>14.929633333333333</c:v>
                </c:pt>
                <c:pt idx="6189">
                  <c:v>15.490766666666667</c:v>
                </c:pt>
                <c:pt idx="6190">
                  <c:v>15.490766666666667</c:v>
                </c:pt>
                <c:pt idx="6191">
                  <c:v>15.490766666666667</c:v>
                </c:pt>
                <c:pt idx="6192">
                  <c:v>15.490766666666667</c:v>
                </c:pt>
                <c:pt idx="6193">
                  <c:v>15.490766666666667</c:v>
                </c:pt>
                <c:pt idx="6194">
                  <c:v>15.320216666666665</c:v>
                </c:pt>
                <c:pt idx="6195">
                  <c:v>14.929633333333333</c:v>
                </c:pt>
                <c:pt idx="6196">
                  <c:v>14.929633333333333</c:v>
                </c:pt>
                <c:pt idx="6197">
                  <c:v>14.929633333333333</c:v>
                </c:pt>
                <c:pt idx="6198">
                  <c:v>14.362750000000002</c:v>
                </c:pt>
                <c:pt idx="6199">
                  <c:v>14.929633333333333</c:v>
                </c:pt>
                <c:pt idx="6200">
                  <c:v>14.362750000000002</c:v>
                </c:pt>
                <c:pt idx="6201">
                  <c:v>15.320216666666665</c:v>
                </c:pt>
                <c:pt idx="6202">
                  <c:v>15.320216666666665</c:v>
                </c:pt>
                <c:pt idx="6203">
                  <c:v>15.320216666666665</c:v>
                </c:pt>
                <c:pt idx="6204">
                  <c:v>13.83215</c:v>
                </c:pt>
                <c:pt idx="6205">
                  <c:v>13.83215</c:v>
                </c:pt>
                <c:pt idx="6206">
                  <c:v>13.83215</c:v>
                </c:pt>
                <c:pt idx="6207">
                  <c:v>13.83215</c:v>
                </c:pt>
                <c:pt idx="6208">
                  <c:v>12.996866666666667</c:v>
                </c:pt>
                <c:pt idx="6209">
                  <c:v>12.996866666666667</c:v>
                </c:pt>
                <c:pt idx="6210">
                  <c:v>15.695933333333331</c:v>
                </c:pt>
                <c:pt idx="6211">
                  <c:v>15.695933333333331</c:v>
                </c:pt>
                <c:pt idx="6212">
                  <c:v>16.616883333333334</c:v>
                </c:pt>
                <c:pt idx="6213">
                  <c:v>16.616883333333334</c:v>
                </c:pt>
                <c:pt idx="6214">
                  <c:v>16.546983333333333</c:v>
                </c:pt>
                <c:pt idx="6215">
                  <c:v>16.546983333333333</c:v>
                </c:pt>
                <c:pt idx="6216">
                  <c:v>16.546983333333333</c:v>
                </c:pt>
                <c:pt idx="6217">
                  <c:v>14.614333333333333</c:v>
                </c:pt>
                <c:pt idx="6218">
                  <c:v>14.614333333333333</c:v>
                </c:pt>
                <c:pt idx="6219">
                  <c:v>14.614333333333333</c:v>
                </c:pt>
                <c:pt idx="6220">
                  <c:v>14.614333333333333</c:v>
                </c:pt>
                <c:pt idx="6221">
                  <c:v>14.044650000000001</c:v>
                </c:pt>
                <c:pt idx="6222">
                  <c:v>12.087150000000001</c:v>
                </c:pt>
                <c:pt idx="6223">
                  <c:v>11.029100000000001</c:v>
                </c:pt>
                <c:pt idx="6224">
                  <c:v>11.029100000000001</c:v>
                </c:pt>
                <c:pt idx="6225">
                  <c:v>11.029100000000001</c:v>
                </c:pt>
                <c:pt idx="6226">
                  <c:v>11.029100000000001</c:v>
                </c:pt>
                <c:pt idx="6227">
                  <c:v>11.029100000000001</c:v>
                </c:pt>
                <c:pt idx="6228">
                  <c:v>10.763666666666667</c:v>
                </c:pt>
                <c:pt idx="6229">
                  <c:v>11.029100000000001</c:v>
                </c:pt>
                <c:pt idx="6230">
                  <c:v>11.029100000000001</c:v>
                </c:pt>
                <c:pt idx="6231">
                  <c:v>11.15715</c:v>
                </c:pt>
                <c:pt idx="6232">
                  <c:v>12.502999999999998</c:v>
                </c:pt>
                <c:pt idx="6233">
                  <c:v>12.863566666666665</c:v>
                </c:pt>
                <c:pt idx="6234">
                  <c:v>12.502999999999998</c:v>
                </c:pt>
                <c:pt idx="6235">
                  <c:v>11.15715</c:v>
                </c:pt>
                <c:pt idx="6236">
                  <c:v>11.15715</c:v>
                </c:pt>
                <c:pt idx="6237">
                  <c:v>12.502999999999998</c:v>
                </c:pt>
                <c:pt idx="6238">
                  <c:v>12.502999999999998</c:v>
                </c:pt>
                <c:pt idx="6239">
                  <c:v>11.15715</c:v>
                </c:pt>
                <c:pt idx="6240">
                  <c:v>11.15715</c:v>
                </c:pt>
                <c:pt idx="6241">
                  <c:v>12.502999999999998</c:v>
                </c:pt>
                <c:pt idx="6242">
                  <c:v>12.502999999999998</c:v>
                </c:pt>
                <c:pt idx="6243">
                  <c:v>12.863566666666665</c:v>
                </c:pt>
                <c:pt idx="6244">
                  <c:v>12.502999999999998</c:v>
                </c:pt>
                <c:pt idx="6245">
                  <c:v>12.502999999999998</c:v>
                </c:pt>
                <c:pt idx="6246">
                  <c:v>12.863566666666665</c:v>
                </c:pt>
                <c:pt idx="6247">
                  <c:v>10.6967</c:v>
                </c:pt>
                <c:pt idx="6248">
                  <c:v>10.6967</c:v>
                </c:pt>
                <c:pt idx="6249">
                  <c:v>13.81035</c:v>
                </c:pt>
                <c:pt idx="6250">
                  <c:v>13.81035</c:v>
                </c:pt>
                <c:pt idx="6251">
                  <c:v>13.81035</c:v>
                </c:pt>
                <c:pt idx="6252">
                  <c:v>13.81035</c:v>
                </c:pt>
                <c:pt idx="6253">
                  <c:v>13.81035</c:v>
                </c:pt>
                <c:pt idx="6254">
                  <c:v>13.987683333333335</c:v>
                </c:pt>
                <c:pt idx="6255">
                  <c:v>13.81035</c:v>
                </c:pt>
                <c:pt idx="6256">
                  <c:v>13.81035</c:v>
                </c:pt>
                <c:pt idx="6257">
                  <c:v>13.81035</c:v>
                </c:pt>
                <c:pt idx="6258">
                  <c:v>13.5763</c:v>
                </c:pt>
                <c:pt idx="6259">
                  <c:v>13.5763</c:v>
                </c:pt>
                <c:pt idx="6260">
                  <c:v>13.5763</c:v>
                </c:pt>
                <c:pt idx="6261">
                  <c:v>13.205666666666668</c:v>
                </c:pt>
                <c:pt idx="6262">
                  <c:v>13.5763</c:v>
                </c:pt>
                <c:pt idx="6263">
                  <c:v>13.205666666666668</c:v>
                </c:pt>
                <c:pt idx="6264">
                  <c:v>13.024383333333333</c:v>
                </c:pt>
                <c:pt idx="6265">
                  <c:v>12.946883333333336</c:v>
                </c:pt>
                <c:pt idx="6266">
                  <c:v>13.024383333333333</c:v>
                </c:pt>
                <c:pt idx="6267">
                  <c:v>12.946883333333336</c:v>
                </c:pt>
                <c:pt idx="6268">
                  <c:v>9.8412333333333333</c:v>
                </c:pt>
                <c:pt idx="6269">
                  <c:v>9.8412333333333333</c:v>
                </c:pt>
                <c:pt idx="6270">
                  <c:v>13.024383333333333</c:v>
                </c:pt>
                <c:pt idx="6271">
                  <c:v>9.8412333333333333</c:v>
                </c:pt>
                <c:pt idx="6272">
                  <c:v>9.8412333333333333</c:v>
                </c:pt>
                <c:pt idx="6273">
                  <c:v>9.2056500000000003</c:v>
                </c:pt>
                <c:pt idx="6274">
                  <c:v>9.2056500000000003</c:v>
                </c:pt>
                <c:pt idx="6275">
                  <c:v>9.2056500000000003</c:v>
                </c:pt>
                <c:pt idx="6276">
                  <c:v>10.096433333333334</c:v>
                </c:pt>
                <c:pt idx="6277">
                  <c:v>10.096433333333334</c:v>
                </c:pt>
                <c:pt idx="6278">
                  <c:v>10.096433333333334</c:v>
                </c:pt>
                <c:pt idx="6279">
                  <c:v>10.096433333333334</c:v>
                </c:pt>
                <c:pt idx="6280">
                  <c:v>10.096433333333334</c:v>
                </c:pt>
                <c:pt idx="6281">
                  <c:v>10.096433333333334</c:v>
                </c:pt>
                <c:pt idx="6282">
                  <c:v>12.374016666666668</c:v>
                </c:pt>
                <c:pt idx="6283">
                  <c:v>12.374016666666668</c:v>
                </c:pt>
                <c:pt idx="6284">
                  <c:v>12.374016666666668</c:v>
                </c:pt>
                <c:pt idx="6285">
                  <c:v>11.90315</c:v>
                </c:pt>
                <c:pt idx="6286">
                  <c:v>12.374016666666668</c:v>
                </c:pt>
                <c:pt idx="6287">
                  <c:v>12.410550000000001</c:v>
                </c:pt>
                <c:pt idx="6288">
                  <c:v>12.410550000000001</c:v>
                </c:pt>
                <c:pt idx="6289">
                  <c:v>12.410550000000001</c:v>
                </c:pt>
                <c:pt idx="6290">
                  <c:v>12.410550000000001</c:v>
                </c:pt>
                <c:pt idx="6291">
                  <c:v>12.374016666666668</c:v>
                </c:pt>
                <c:pt idx="6292">
                  <c:v>11.90315</c:v>
                </c:pt>
                <c:pt idx="6293">
                  <c:v>11.362983333333334</c:v>
                </c:pt>
                <c:pt idx="6294">
                  <c:v>11.727183333333333</c:v>
                </c:pt>
                <c:pt idx="6295">
                  <c:v>11.727183333333333</c:v>
                </c:pt>
                <c:pt idx="6296">
                  <c:v>11.362983333333334</c:v>
                </c:pt>
                <c:pt idx="6297">
                  <c:v>11.306816666666666</c:v>
                </c:pt>
                <c:pt idx="6298">
                  <c:v>11.306816666666666</c:v>
                </c:pt>
                <c:pt idx="6299">
                  <c:v>10.277666666666667</c:v>
                </c:pt>
                <c:pt idx="6300">
                  <c:v>11.306816666666666</c:v>
                </c:pt>
                <c:pt idx="6301">
                  <c:v>11.306816666666666</c:v>
                </c:pt>
                <c:pt idx="6302">
                  <c:v>11.306816666666666</c:v>
                </c:pt>
                <c:pt idx="6303">
                  <c:v>10.277666666666667</c:v>
                </c:pt>
                <c:pt idx="6304">
                  <c:v>10.101566666666665</c:v>
                </c:pt>
                <c:pt idx="6305">
                  <c:v>10.229733333333334</c:v>
                </c:pt>
                <c:pt idx="6306">
                  <c:v>10.229733333333334</c:v>
                </c:pt>
                <c:pt idx="6307">
                  <c:v>10.101566666666665</c:v>
                </c:pt>
                <c:pt idx="6308">
                  <c:v>10.101566666666665</c:v>
                </c:pt>
                <c:pt idx="6309">
                  <c:v>9.8110833333333325</c:v>
                </c:pt>
                <c:pt idx="6310">
                  <c:v>10.101566666666665</c:v>
                </c:pt>
                <c:pt idx="6311">
                  <c:v>10.229733333333334</c:v>
                </c:pt>
                <c:pt idx="6312">
                  <c:v>10.229733333333334</c:v>
                </c:pt>
                <c:pt idx="6313">
                  <c:v>10.101566666666665</c:v>
                </c:pt>
                <c:pt idx="6314">
                  <c:v>10.229733333333334</c:v>
                </c:pt>
                <c:pt idx="6315">
                  <c:v>10.101566666666665</c:v>
                </c:pt>
                <c:pt idx="6316">
                  <c:v>10.101566666666665</c:v>
                </c:pt>
                <c:pt idx="6317">
                  <c:v>9.8110833333333325</c:v>
                </c:pt>
                <c:pt idx="6318">
                  <c:v>9.8110833333333325</c:v>
                </c:pt>
                <c:pt idx="6319">
                  <c:v>9.8110833333333325</c:v>
                </c:pt>
                <c:pt idx="6320">
                  <c:v>9.8110833333333325</c:v>
                </c:pt>
                <c:pt idx="6321">
                  <c:v>10.113033333333334</c:v>
                </c:pt>
                <c:pt idx="6322">
                  <c:v>11.639166666666666</c:v>
                </c:pt>
                <c:pt idx="6323">
                  <c:v>12.1937</c:v>
                </c:pt>
                <c:pt idx="6324">
                  <c:v>12.413349999999999</c:v>
                </c:pt>
                <c:pt idx="6325">
                  <c:v>12.1937</c:v>
                </c:pt>
                <c:pt idx="6326">
                  <c:v>12.1937</c:v>
                </c:pt>
                <c:pt idx="6327">
                  <c:v>12.1937</c:v>
                </c:pt>
                <c:pt idx="6328">
                  <c:v>12.1937</c:v>
                </c:pt>
                <c:pt idx="6329">
                  <c:v>12.1937</c:v>
                </c:pt>
                <c:pt idx="6330">
                  <c:v>12.495483333333334</c:v>
                </c:pt>
                <c:pt idx="6331">
                  <c:v>12.628533333333333</c:v>
                </c:pt>
                <c:pt idx="6332">
                  <c:v>12.628533333333333</c:v>
                </c:pt>
                <c:pt idx="6333">
                  <c:v>12.628533333333333</c:v>
                </c:pt>
                <c:pt idx="6334">
                  <c:v>12.628533333333333</c:v>
                </c:pt>
                <c:pt idx="6335">
                  <c:v>13.413450000000001</c:v>
                </c:pt>
                <c:pt idx="6336">
                  <c:v>13.413450000000001</c:v>
                </c:pt>
                <c:pt idx="6337">
                  <c:v>13.413450000000001</c:v>
                </c:pt>
                <c:pt idx="6338">
                  <c:v>13.879816666666667</c:v>
                </c:pt>
                <c:pt idx="6339">
                  <c:v>13.879816666666667</c:v>
                </c:pt>
                <c:pt idx="6340">
                  <c:v>14.391233333333332</c:v>
                </c:pt>
                <c:pt idx="6341">
                  <c:v>14.391233333333332</c:v>
                </c:pt>
                <c:pt idx="6342">
                  <c:v>14.391233333333332</c:v>
                </c:pt>
                <c:pt idx="6343">
                  <c:v>14.391233333333332</c:v>
                </c:pt>
                <c:pt idx="6344">
                  <c:v>13.503866666666669</c:v>
                </c:pt>
                <c:pt idx="6345">
                  <c:v>14.391233333333332</c:v>
                </c:pt>
                <c:pt idx="6346">
                  <c:v>13.503866666666669</c:v>
                </c:pt>
                <c:pt idx="6347">
                  <c:v>13.503866666666669</c:v>
                </c:pt>
                <c:pt idx="6348">
                  <c:v>14.112866666666665</c:v>
                </c:pt>
                <c:pt idx="6349">
                  <c:v>14.391233333333332</c:v>
                </c:pt>
                <c:pt idx="6350">
                  <c:v>14.4047</c:v>
                </c:pt>
                <c:pt idx="6351">
                  <c:v>15.28415</c:v>
                </c:pt>
                <c:pt idx="6352">
                  <c:v>15.28415</c:v>
                </c:pt>
                <c:pt idx="6353">
                  <c:v>14.4047</c:v>
                </c:pt>
                <c:pt idx="6354">
                  <c:v>14.4047</c:v>
                </c:pt>
                <c:pt idx="6355">
                  <c:v>14.112866666666665</c:v>
                </c:pt>
                <c:pt idx="6356">
                  <c:v>14.112866666666665</c:v>
                </c:pt>
                <c:pt idx="6357">
                  <c:v>13.659549999999999</c:v>
                </c:pt>
                <c:pt idx="6358">
                  <c:v>13.659549999999999</c:v>
                </c:pt>
                <c:pt idx="6359">
                  <c:v>14.112866666666665</c:v>
                </c:pt>
                <c:pt idx="6360">
                  <c:v>14.112866666666665</c:v>
                </c:pt>
                <c:pt idx="6361">
                  <c:v>14.617166666666668</c:v>
                </c:pt>
                <c:pt idx="6362">
                  <c:v>17.345683333333334</c:v>
                </c:pt>
                <c:pt idx="6363">
                  <c:v>17.345683333333334</c:v>
                </c:pt>
                <c:pt idx="6364">
                  <c:v>17.345683333333334</c:v>
                </c:pt>
                <c:pt idx="6365">
                  <c:v>14.670800000000002</c:v>
                </c:pt>
                <c:pt idx="6366">
                  <c:v>14.670800000000002</c:v>
                </c:pt>
                <c:pt idx="6367">
                  <c:v>14.670800000000002</c:v>
                </c:pt>
                <c:pt idx="6368">
                  <c:v>14.670800000000002</c:v>
                </c:pt>
                <c:pt idx="6369">
                  <c:v>14.670800000000002</c:v>
                </c:pt>
                <c:pt idx="6370">
                  <c:v>14.670800000000002</c:v>
                </c:pt>
                <c:pt idx="6371">
                  <c:v>15.740666666666668</c:v>
                </c:pt>
                <c:pt idx="6372">
                  <c:v>15.740666666666668</c:v>
                </c:pt>
                <c:pt idx="6373">
                  <c:v>17.741150000000001</c:v>
                </c:pt>
                <c:pt idx="6374">
                  <c:v>15.740666666666668</c:v>
                </c:pt>
                <c:pt idx="6375">
                  <c:v>14.670800000000002</c:v>
                </c:pt>
                <c:pt idx="6376">
                  <c:v>12.8193</c:v>
                </c:pt>
                <c:pt idx="6377">
                  <c:v>12.083966666666667</c:v>
                </c:pt>
                <c:pt idx="6378">
                  <c:v>12.8193</c:v>
                </c:pt>
                <c:pt idx="6379">
                  <c:v>12.8193</c:v>
                </c:pt>
                <c:pt idx="6380">
                  <c:v>12.8193</c:v>
                </c:pt>
                <c:pt idx="6381">
                  <c:v>12.083966666666667</c:v>
                </c:pt>
                <c:pt idx="6382">
                  <c:v>12.083966666666667</c:v>
                </c:pt>
                <c:pt idx="6383">
                  <c:v>12.8193</c:v>
                </c:pt>
                <c:pt idx="6384">
                  <c:v>17.303549999999998</c:v>
                </c:pt>
                <c:pt idx="6385">
                  <c:v>18.005183333333331</c:v>
                </c:pt>
                <c:pt idx="6386">
                  <c:v>18.005183333333331</c:v>
                </c:pt>
                <c:pt idx="6387">
                  <c:v>18.349583333333332</c:v>
                </c:pt>
                <c:pt idx="6388">
                  <c:v>18.349583333333332</c:v>
                </c:pt>
                <c:pt idx="6389">
                  <c:v>18.349583333333332</c:v>
                </c:pt>
                <c:pt idx="6390">
                  <c:v>18.834949999999999</c:v>
                </c:pt>
                <c:pt idx="6391">
                  <c:v>19.044599999999999</c:v>
                </c:pt>
                <c:pt idx="6392">
                  <c:v>19.044599999999999</c:v>
                </c:pt>
                <c:pt idx="6393">
                  <c:v>19.884966666666667</c:v>
                </c:pt>
                <c:pt idx="6394">
                  <c:v>20.699249999999999</c:v>
                </c:pt>
                <c:pt idx="6395">
                  <c:v>20.699249999999999</c:v>
                </c:pt>
                <c:pt idx="6396">
                  <c:v>22.459083333333332</c:v>
                </c:pt>
                <c:pt idx="6397">
                  <c:v>25.308716666666669</c:v>
                </c:pt>
                <c:pt idx="6398">
                  <c:v>25.308716666666669</c:v>
                </c:pt>
                <c:pt idx="6399">
                  <c:v>26.616566666666664</c:v>
                </c:pt>
                <c:pt idx="6400">
                  <c:v>27.123033333333336</c:v>
                </c:pt>
                <c:pt idx="6401">
                  <c:v>27.58445</c:v>
                </c:pt>
                <c:pt idx="6402">
                  <c:v>27.58445</c:v>
                </c:pt>
                <c:pt idx="6403">
                  <c:v>27.58445</c:v>
                </c:pt>
                <c:pt idx="6404">
                  <c:v>27.58445</c:v>
                </c:pt>
                <c:pt idx="6405">
                  <c:v>27.58445</c:v>
                </c:pt>
                <c:pt idx="6406">
                  <c:v>27.58445</c:v>
                </c:pt>
                <c:pt idx="6407">
                  <c:v>27.58445</c:v>
                </c:pt>
                <c:pt idx="6408">
                  <c:v>28.2835</c:v>
                </c:pt>
                <c:pt idx="6409">
                  <c:v>28.367033333333332</c:v>
                </c:pt>
                <c:pt idx="6410">
                  <c:v>28.367033333333332</c:v>
                </c:pt>
                <c:pt idx="6411">
                  <c:v>27.58445</c:v>
                </c:pt>
                <c:pt idx="6412">
                  <c:v>27.58445</c:v>
                </c:pt>
                <c:pt idx="6413">
                  <c:v>27.58445</c:v>
                </c:pt>
                <c:pt idx="6414">
                  <c:v>28.367033333333332</c:v>
                </c:pt>
                <c:pt idx="6415">
                  <c:v>26.991350000000001</c:v>
                </c:pt>
                <c:pt idx="6416">
                  <c:v>26.512149999999998</c:v>
                </c:pt>
                <c:pt idx="6417">
                  <c:v>26.991350000000001</c:v>
                </c:pt>
                <c:pt idx="6418">
                  <c:v>28.367033333333332</c:v>
                </c:pt>
                <c:pt idx="6419">
                  <c:v>29.576566666666665</c:v>
                </c:pt>
                <c:pt idx="6420">
                  <c:v>29.576566666666665</c:v>
                </c:pt>
                <c:pt idx="6421">
                  <c:v>33.596800000000002</c:v>
                </c:pt>
                <c:pt idx="6422">
                  <c:v>35.648800000000001</c:v>
                </c:pt>
                <c:pt idx="6423">
                  <c:v>35.648800000000001</c:v>
                </c:pt>
                <c:pt idx="6424">
                  <c:v>39.292500000000004</c:v>
                </c:pt>
                <c:pt idx="6425">
                  <c:v>39.292500000000004</c:v>
                </c:pt>
                <c:pt idx="6426">
                  <c:v>39.292500000000004</c:v>
                </c:pt>
                <c:pt idx="6427">
                  <c:v>35.648800000000001</c:v>
                </c:pt>
                <c:pt idx="6428">
                  <c:v>39.292500000000004</c:v>
                </c:pt>
                <c:pt idx="6429">
                  <c:v>38.469100000000005</c:v>
                </c:pt>
                <c:pt idx="6430">
                  <c:v>38.469100000000005</c:v>
                </c:pt>
                <c:pt idx="6431">
                  <c:v>39.292500000000004</c:v>
                </c:pt>
                <c:pt idx="6432">
                  <c:v>38.469100000000005</c:v>
                </c:pt>
                <c:pt idx="6433">
                  <c:v>39.292500000000004</c:v>
                </c:pt>
                <c:pt idx="6434">
                  <c:v>39.292500000000004</c:v>
                </c:pt>
                <c:pt idx="6435">
                  <c:v>39.292500000000004</c:v>
                </c:pt>
                <c:pt idx="6436">
                  <c:v>39.256750000000004</c:v>
                </c:pt>
                <c:pt idx="6437">
                  <c:v>38.469100000000005</c:v>
                </c:pt>
                <c:pt idx="6438">
                  <c:v>39.256750000000004</c:v>
                </c:pt>
                <c:pt idx="6439">
                  <c:v>39.256750000000004</c:v>
                </c:pt>
                <c:pt idx="6440">
                  <c:v>39.431750000000001</c:v>
                </c:pt>
                <c:pt idx="6441">
                  <c:v>41.454933333333329</c:v>
                </c:pt>
                <c:pt idx="6442">
                  <c:v>41.742949999999993</c:v>
                </c:pt>
                <c:pt idx="6443">
                  <c:v>41.742949999999993</c:v>
                </c:pt>
                <c:pt idx="6444">
                  <c:v>41.742949999999993</c:v>
                </c:pt>
                <c:pt idx="6445">
                  <c:v>45.126200000000004</c:v>
                </c:pt>
                <c:pt idx="6446">
                  <c:v>47.019616666666671</c:v>
                </c:pt>
                <c:pt idx="6447">
                  <c:v>49.067399999999999</c:v>
                </c:pt>
                <c:pt idx="6448">
                  <c:v>52.263116666666662</c:v>
                </c:pt>
                <c:pt idx="6449">
                  <c:v>52.263116666666662</c:v>
                </c:pt>
                <c:pt idx="6450">
                  <c:v>58.161133333333325</c:v>
                </c:pt>
                <c:pt idx="6451">
                  <c:v>58.161133333333325</c:v>
                </c:pt>
                <c:pt idx="6452">
                  <c:v>58.161133333333325</c:v>
                </c:pt>
                <c:pt idx="6453">
                  <c:v>58.161133333333325</c:v>
                </c:pt>
                <c:pt idx="6454">
                  <c:v>58.161133333333325</c:v>
                </c:pt>
                <c:pt idx="6455">
                  <c:v>52.969650000000001</c:v>
                </c:pt>
                <c:pt idx="6456">
                  <c:v>52.263116666666662</c:v>
                </c:pt>
                <c:pt idx="6457">
                  <c:v>52.263116666666662</c:v>
                </c:pt>
                <c:pt idx="6458">
                  <c:v>49.067399999999999</c:v>
                </c:pt>
                <c:pt idx="6459">
                  <c:v>49.700800000000001</c:v>
                </c:pt>
                <c:pt idx="6460">
                  <c:v>52.969650000000001</c:v>
                </c:pt>
                <c:pt idx="6461">
                  <c:v>51.101866666666659</c:v>
                </c:pt>
                <c:pt idx="6462">
                  <c:v>49.700800000000001</c:v>
                </c:pt>
                <c:pt idx="6463">
                  <c:v>41.918416666666666</c:v>
                </c:pt>
                <c:pt idx="6464">
                  <c:v>41.918416666666666</c:v>
                </c:pt>
                <c:pt idx="6465">
                  <c:v>41.918416666666666</c:v>
                </c:pt>
                <c:pt idx="6466">
                  <c:v>41.918416666666666</c:v>
                </c:pt>
                <c:pt idx="6467">
                  <c:v>41.918416666666666</c:v>
                </c:pt>
                <c:pt idx="6468">
                  <c:v>44.146633333333334</c:v>
                </c:pt>
                <c:pt idx="6469">
                  <c:v>41.918416666666666</c:v>
                </c:pt>
                <c:pt idx="6470">
                  <c:v>41.188850000000002</c:v>
                </c:pt>
                <c:pt idx="6471">
                  <c:v>42.11163333333333</c:v>
                </c:pt>
                <c:pt idx="6472">
                  <c:v>41.188850000000002</c:v>
                </c:pt>
                <c:pt idx="6473">
                  <c:v>42.11163333333333</c:v>
                </c:pt>
                <c:pt idx="6474">
                  <c:v>42.11163333333333</c:v>
                </c:pt>
                <c:pt idx="6475">
                  <c:v>41.188850000000002</c:v>
                </c:pt>
                <c:pt idx="6476">
                  <c:v>41.188850000000002</c:v>
                </c:pt>
                <c:pt idx="6477">
                  <c:v>41.188850000000002</c:v>
                </c:pt>
                <c:pt idx="6478">
                  <c:v>42.11163333333333</c:v>
                </c:pt>
                <c:pt idx="6479">
                  <c:v>44.146633333333334</c:v>
                </c:pt>
                <c:pt idx="6480">
                  <c:v>44.146633333333334</c:v>
                </c:pt>
                <c:pt idx="6481">
                  <c:v>44.146633333333334</c:v>
                </c:pt>
                <c:pt idx="6482">
                  <c:v>44.268583333333339</c:v>
                </c:pt>
                <c:pt idx="6483">
                  <c:v>42.11163333333333</c:v>
                </c:pt>
                <c:pt idx="6484">
                  <c:v>42.11163333333333</c:v>
                </c:pt>
                <c:pt idx="6485">
                  <c:v>44.265966666666671</c:v>
                </c:pt>
                <c:pt idx="6486">
                  <c:v>44.265966666666671</c:v>
                </c:pt>
                <c:pt idx="6487">
                  <c:v>44.265966666666671</c:v>
                </c:pt>
                <c:pt idx="6488">
                  <c:v>43.286166666666666</c:v>
                </c:pt>
                <c:pt idx="6489">
                  <c:v>37.132200000000005</c:v>
                </c:pt>
                <c:pt idx="6490">
                  <c:v>43.286166666666666</c:v>
                </c:pt>
                <c:pt idx="6491">
                  <c:v>36.010033333333332</c:v>
                </c:pt>
                <c:pt idx="6492">
                  <c:v>38.319949999999999</c:v>
                </c:pt>
                <c:pt idx="6493">
                  <c:v>38.319949999999999</c:v>
                </c:pt>
                <c:pt idx="6494">
                  <c:v>38.319949999999999</c:v>
                </c:pt>
                <c:pt idx="6495">
                  <c:v>32.787983333333337</c:v>
                </c:pt>
                <c:pt idx="6496">
                  <c:v>35.591916666666663</c:v>
                </c:pt>
                <c:pt idx="6497">
                  <c:v>35.591916666666663</c:v>
                </c:pt>
                <c:pt idx="6498">
                  <c:v>38.319949999999999</c:v>
                </c:pt>
                <c:pt idx="6499">
                  <c:v>38.319949999999999</c:v>
                </c:pt>
                <c:pt idx="6500">
                  <c:v>38.319949999999999</c:v>
                </c:pt>
                <c:pt idx="6501">
                  <c:v>39.003283333333336</c:v>
                </c:pt>
                <c:pt idx="6502">
                  <c:v>39.003283333333336</c:v>
                </c:pt>
                <c:pt idx="6503">
                  <c:v>47.92895</c:v>
                </c:pt>
                <c:pt idx="6504">
                  <c:v>47.93545000000001</c:v>
                </c:pt>
                <c:pt idx="6505">
                  <c:v>47.92895</c:v>
                </c:pt>
                <c:pt idx="6506">
                  <c:v>47.93545000000001</c:v>
                </c:pt>
                <c:pt idx="6507">
                  <c:v>53.182483333333337</c:v>
                </c:pt>
                <c:pt idx="6508">
                  <c:v>47.981099999999998</c:v>
                </c:pt>
                <c:pt idx="6509">
                  <c:v>54.67880000000001</c:v>
                </c:pt>
                <c:pt idx="6510">
                  <c:v>59.05545</c:v>
                </c:pt>
                <c:pt idx="6511">
                  <c:v>59.05545</c:v>
                </c:pt>
                <c:pt idx="6512">
                  <c:v>54.67880000000001</c:v>
                </c:pt>
                <c:pt idx="6513">
                  <c:v>54.67880000000001</c:v>
                </c:pt>
                <c:pt idx="6514">
                  <c:v>54.67880000000001</c:v>
                </c:pt>
                <c:pt idx="6515">
                  <c:v>49.896266666666662</c:v>
                </c:pt>
                <c:pt idx="6516">
                  <c:v>49.896266666666662</c:v>
                </c:pt>
                <c:pt idx="6517">
                  <c:v>47.981099999999998</c:v>
                </c:pt>
                <c:pt idx="6518">
                  <c:v>46.264616666666662</c:v>
                </c:pt>
                <c:pt idx="6519">
                  <c:v>46.220950000000002</c:v>
                </c:pt>
                <c:pt idx="6520">
                  <c:v>46.264616666666662</c:v>
                </c:pt>
                <c:pt idx="6521">
                  <c:v>46.264616666666662</c:v>
                </c:pt>
                <c:pt idx="6522">
                  <c:v>46.220950000000002</c:v>
                </c:pt>
                <c:pt idx="6523">
                  <c:v>38.50065</c:v>
                </c:pt>
                <c:pt idx="6524">
                  <c:v>38.50065</c:v>
                </c:pt>
                <c:pt idx="6525">
                  <c:v>38.50065</c:v>
                </c:pt>
                <c:pt idx="6526">
                  <c:v>35.85926666666667</c:v>
                </c:pt>
                <c:pt idx="6527">
                  <c:v>38.50065</c:v>
                </c:pt>
                <c:pt idx="6528">
                  <c:v>38.50065</c:v>
                </c:pt>
                <c:pt idx="6529">
                  <c:v>38.50065</c:v>
                </c:pt>
                <c:pt idx="6530">
                  <c:v>38.50065</c:v>
                </c:pt>
                <c:pt idx="6531">
                  <c:v>39.598849999999999</c:v>
                </c:pt>
                <c:pt idx="6532">
                  <c:v>39.913783333333335</c:v>
                </c:pt>
                <c:pt idx="6533">
                  <c:v>41.134866666666667</c:v>
                </c:pt>
                <c:pt idx="6534">
                  <c:v>41.134866666666667</c:v>
                </c:pt>
                <c:pt idx="6535">
                  <c:v>41.134866666666667</c:v>
                </c:pt>
                <c:pt idx="6536">
                  <c:v>40.339700000000001</c:v>
                </c:pt>
                <c:pt idx="6537">
                  <c:v>40.339700000000001</c:v>
                </c:pt>
                <c:pt idx="6538">
                  <c:v>41.134866666666667</c:v>
                </c:pt>
                <c:pt idx="6539">
                  <c:v>41.134866666666667</c:v>
                </c:pt>
                <c:pt idx="6540">
                  <c:v>41.134866666666667</c:v>
                </c:pt>
                <c:pt idx="6541">
                  <c:v>44.009349999999998</c:v>
                </c:pt>
                <c:pt idx="6542">
                  <c:v>44.913433333333337</c:v>
                </c:pt>
                <c:pt idx="6543">
                  <c:v>44.913433333333337</c:v>
                </c:pt>
                <c:pt idx="6544">
                  <c:v>44.913433333333337</c:v>
                </c:pt>
                <c:pt idx="6545">
                  <c:v>44.913433333333337</c:v>
                </c:pt>
                <c:pt idx="6546">
                  <c:v>44.913433333333337</c:v>
                </c:pt>
                <c:pt idx="6547">
                  <c:v>44.755850000000002</c:v>
                </c:pt>
                <c:pt idx="6548">
                  <c:v>44.009349999999998</c:v>
                </c:pt>
                <c:pt idx="6549">
                  <c:v>44.009349999999998</c:v>
                </c:pt>
                <c:pt idx="6550">
                  <c:v>44.755850000000002</c:v>
                </c:pt>
                <c:pt idx="6551">
                  <c:v>45.61045</c:v>
                </c:pt>
                <c:pt idx="6552">
                  <c:v>47.607300000000002</c:v>
                </c:pt>
                <c:pt idx="6553">
                  <c:v>47.607300000000002</c:v>
                </c:pt>
                <c:pt idx="6554">
                  <c:v>47.607300000000002</c:v>
                </c:pt>
                <c:pt idx="6555">
                  <c:v>46.0839</c:v>
                </c:pt>
                <c:pt idx="6556">
                  <c:v>46.0839</c:v>
                </c:pt>
                <c:pt idx="6557">
                  <c:v>44.755850000000002</c:v>
                </c:pt>
                <c:pt idx="6558">
                  <c:v>44.755850000000002</c:v>
                </c:pt>
                <c:pt idx="6559">
                  <c:v>44.755850000000002</c:v>
                </c:pt>
                <c:pt idx="6560">
                  <c:v>44.755850000000002</c:v>
                </c:pt>
                <c:pt idx="6561">
                  <c:v>46.0839</c:v>
                </c:pt>
                <c:pt idx="6562">
                  <c:v>47.496149999999993</c:v>
                </c:pt>
                <c:pt idx="6563">
                  <c:v>48.821466666666666</c:v>
                </c:pt>
                <c:pt idx="6564">
                  <c:v>48.821466666666666</c:v>
                </c:pt>
                <c:pt idx="6565">
                  <c:v>48.821466666666666</c:v>
                </c:pt>
                <c:pt idx="6566">
                  <c:v>47.496149999999993</c:v>
                </c:pt>
                <c:pt idx="6567">
                  <c:v>46.0839</c:v>
                </c:pt>
                <c:pt idx="6568">
                  <c:v>43.209533333333326</c:v>
                </c:pt>
                <c:pt idx="6569">
                  <c:v>40.616033333333334</c:v>
                </c:pt>
                <c:pt idx="6570">
                  <c:v>43.209533333333326</c:v>
                </c:pt>
                <c:pt idx="6571">
                  <c:v>40.616033333333334</c:v>
                </c:pt>
                <c:pt idx="6572">
                  <c:v>40.616033333333334</c:v>
                </c:pt>
                <c:pt idx="6573">
                  <c:v>40.616033333333334</c:v>
                </c:pt>
                <c:pt idx="6574">
                  <c:v>43.209533333333326</c:v>
                </c:pt>
                <c:pt idx="6575">
                  <c:v>45.147333333333336</c:v>
                </c:pt>
                <c:pt idx="6576">
                  <c:v>45.147333333333336</c:v>
                </c:pt>
                <c:pt idx="6577">
                  <c:v>45.147333333333336</c:v>
                </c:pt>
                <c:pt idx="6578">
                  <c:v>45.147333333333336</c:v>
                </c:pt>
                <c:pt idx="6579">
                  <c:v>44.188283333333331</c:v>
                </c:pt>
                <c:pt idx="6580">
                  <c:v>44.188283333333331</c:v>
                </c:pt>
                <c:pt idx="6581">
                  <c:v>45.147333333333336</c:v>
                </c:pt>
                <c:pt idx="6582">
                  <c:v>47.801400000000008</c:v>
                </c:pt>
                <c:pt idx="6583">
                  <c:v>47.801400000000008</c:v>
                </c:pt>
                <c:pt idx="6584">
                  <c:v>50.111800000000002</c:v>
                </c:pt>
                <c:pt idx="6585">
                  <c:v>50.997900000000001</c:v>
                </c:pt>
                <c:pt idx="6586">
                  <c:v>55.475800000000007</c:v>
                </c:pt>
                <c:pt idx="6587">
                  <c:v>55.475800000000007</c:v>
                </c:pt>
                <c:pt idx="6588">
                  <c:v>55.475800000000007</c:v>
                </c:pt>
                <c:pt idx="6589">
                  <c:v>50.997900000000001</c:v>
                </c:pt>
                <c:pt idx="6590">
                  <c:v>50.997900000000001</c:v>
                </c:pt>
                <c:pt idx="6591">
                  <c:v>50.68835</c:v>
                </c:pt>
                <c:pt idx="6592">
                  <c:v>50.68835</c:v>
                </c:pt>
                <c:pt idx="6593">
                  <c:v>50.111800000000002</c:v>
                </c:pt>
                <c:pt idx="6594">
                  <c:v>50.68835</c:v>
                </c:pt>
                <c:pt idx="6595">
                  <c:v>50.68835</c:v>
                </c:pt>
                <c:pt idx="6596">
                  <c:v>50.720533333333336</c:v>
                </c:pt>
                <c:pt idx="6597">
                  <c:v>50.68835</c:v>
                </c:pt>
                <c:pt idx="6598">
                  <c:v>50.720533333333336</c:v>
                </c:pt>
                <c:pt idx="6599">
                  <c:v>50.68835</c:v>
                </c:pt>
                <c:pt idx="6600">
                  <c:v>50.68835</c:v>
                </c:pt>
                <c:pt idx="6601">
                  <c:v>50.68835</c:v>
                </c:pt>
                <c:pt idx="6602">
                  <c:v>50.720533333333336</c:v>
                </c:pt>
                <c:pt idx="6603">
                  <c:v>50.720533333333336</c:v>
                </c:pt>
                <c:pt idx="6604">
                  <c:v>51.223866666666666</c:v>
                </c:pt>
                <c:pt idx="6605">
                  <c:v>58.098316666666669</c:v>
                </c:pt>
                <c:pt idx="6606">
                  <c:v>58.098316666666669</c:v>
                </c:pt>
                <c:pt idx="6607">
                  <c:v>58.9739</c:v>
                </c:pt>
                <c:pt idx="6608">
                  <c:v>58.9739</c:v>
                </c:pt>
                <c:pt idx="6609">
                  <c:v>62.546566666666664</c:v>
                </c:pt>
                <c:pt idx="6610">
                  <c:v>62.546566666666664</c:v>
                </c:pt>
                <c:pt idx="6611">
                  <c:v>59.513716666666667</c:v>
                </c:pt>
                <c:pt idx="6612">
                  <c:v>59.513716666666667</c:v>
                </c:pt>
                <c:pt idx="6613">
                  <c:v>59.513716666666667</c:v>
                </c:pt>
                <c:pt idx="6614">
                  <c:v>59.513716666666667</c:v>
                </c:pt>
                <c:pt idx="6615">
                  <c:v>59.513716666666667</c:v>
                </c:pt>
                <c:pt idx="6616">
                  <c:v>58.9739</c:v>
                </c:pt>
                <c:pt idx="6617">
                  <c:v>55.726066666666661</c:v>
                </c:pt>
                <c:pt idx="6618">
                  <c:v>55.726066666666661</c:v>
                </c:pt>
                <c:pt idx="6619">
                  <c:v>55.726066666666661</c:v>
                </c:pt>
                <c:pt idx="6620">
                  <c:v>55.059900000000006</c:v>
                </c:pt>
                <c:pt idx="6621">
                  <c:v>55.059900000000006</c:v>
                </c:pt>
                <c:pt idx="6622">
                  <c:v>44.815566666666662</c:v>
                </c:pt>
                <c:pt idx="6623">
                  <c:v>46.875033333333327</c:v>
                </c:pt>
                <c:pt idx="6624">
                  <c:v>44.815566666666662</c:v>
                </c:pt>
                <c:pt idx="6625">
                  <c:v>44.815566666666662</c:v>
                </c:pt>
                <c:pt idx="6626">
                  <c:v>44.023499999999999</c:v>
                </c:pt>
                <c:pt idx="6627">
                  <c:v>44.815566666666662</c:v>
                </c:pt>
                <c:pt idx="6628">
                  <c:v>44.815566666666662</c:v>
                </c:pt>
                <c:pt idx="6629">
                  <c:v>44.815566666666662</c:v>
                </c:pt>
                <c:pt idx="6630">
                  <c:v>44.815566666666662</c:v>
                </c:pt>
                <c:pt idx="6631">
                  <c:v>45.670683333333336</c:v>
                </c:pt>
                <c:pt idx="6632">
                  <c:v>45.670683333333336</c:v>
                </c:pt>
                <c:pt idx="6633">
                  <c:v>46.875033333333327</c:v>
                </c:pt>
                <c:pt idx="6634">
                  <c:v>46.875033333333327</c:v>
                </c:pt>
                <c:pt idx="6635">
                  <c:v>47.20858333333333</c:v>
                </c:pt>
                <c:pt idx="6636">
                  <c:v>47.20858333333333</c:v>
                </c:pt>
                <c:pt idx="6637">
                  <c:v>51.17411666666667</c:v>
                </c:pt>
                <c:pt idx="6638">
                  <c:v>54.777699999999996</c:v>
                </c:pt>
                <c:pt idx="6639">
                  <c:v>54.777699999999996</c:v>
                </c:pt>
                <c:pt idx="6640">
                  <c:v>52.686516666666662</c:v>
                </c:pt>
                <c:pt idx="6641">
                  <c:v>54.777699999999996</c:v>
                </c:pt>
                <c:pt idx="6642">
                  <c:v>54.777699999999996</c:v>
                </c:pt>
                <c:pt idx="6643">
                  <c:v>54.777699999999996</c:v>
                </c:pt>
                <c:pt idx="6644">
                  <c:v>52.686516666666662</c:v>
                </c:pt>
                <c:pt idx="6645">
                  <c:v>51.17411666666667</c:v>
                </c:pt>
                <c:pt idx="6646">
                  <c:v>51.17411666666667</c:v>
                </c:pt>
                <c:pt idx="6647">
                  <c:v>49.49366666666667</c:v>
                </c:pt>
                <c:pt idx="6648">
                  <c:v>49.49366666666667</c:v>
                </c:pt>
                <c:pt idx="6649">
                  <c:v>49.49366666666667</c:v>
                </c:pt>
                <c:pt idx="6650">
                  <c:v>49.49366666666667</c:v>
                </c:pt>
                <c:pt idx="6651">
                  <c:v>49.49366666666667</c:v>
                </c:pt>
                <c:pt idx="6652">
                  <c:v>49.49366666666667</c:v>
                </c:pt>
                <c:pt idx="6653">
                  <c:v>48.385616666666664</c:v>
                </c:pt>
                <c:pt idx="6654">
                  <c:v>49.49366666666667</c:v>
                </c:pt>
                <c:pt idx="6655">
                  <c:v>49.49366666666667</c:v>
                </c:pt>
                <c:pt idx="6656">
                  <c:v>49.49366666666667</c:v>
                </c:pt>
                <c:pt idx="6657">
                  <c:v>52.875766666666657</c:v>
                </c:pt>
                <c:pt idx="6658">
                  <c:v>55.966133333333339</c:v>
                </c:pt>
                <c:pt idx="6659">
                  <c:v>56.289250000000003</c:v>
                </c:pt>
                <c:pt idx="6660">
                  <c:v>61.124249999999996</c:v>
                </c:pt>
                <c:pt idx="6661">
                  <c:v>63.767000000000003</c:v>
                </c:pt>
                <c:pt idx="6662">
                  <c:v>63.767000000000003</c:v>
                </c:pt>
                <c:pt idx="6663">
                  <c:v>63.767000000000003</c:v>
                </c:pt>
                <c:pt idx="6664">
                  <c:v>63.767000000000003</c:v>
                </c:pt>
                <c:pt idx="6665">
                  <c:v>63.767000000000003</c:v>
                </c:pt>
                <c:pt idx="6666">
                  <c:v>63.767000000000003</c:v>
                </c:pt>
                <c:pt idx="6667">
                  <c:v>63.767000000000003</c:v>
                </c:pt>
                <c:pt idx="6668">
                  <c:v>63.767000000000003</c:v>
                </c:pt>
                <c:pt idx="6669">
                  <c:v>61.124249999999996</c:v>
                </c:pt>
                <c:pt idx="6670">
                  <c:v>61.124249999999996</c:v>
                </c:pt>
                <c:pt idx="6671">
                  <c:v>63.767000000000003</c:v>
                </c:pt>
                <c:pt idx="6672">
                  <c:v>55.495783333333328</c:v>
                </c:pt>
                <c:pt idx="6673">
                  <c:v>55.495783333333328</c:v>
                </c:pt>
                <c:pt idx="6674">
                  <c:v>55.495783333333328</c:v>
                </c:pt>
                <c:pt idx="6675">
                  <c:v>48.517749999999999</c:v>
                </c:pt>
                <c:pt idx="6676">
                  <c:v>46.922566666666668</c:v>
                </c:pt>
                <c:pt idx="6677">
                  <c:v>46.525416666666665</c:v>
                </c:pt>
                <c:pt idx="6678">
                  <c:v>46.525416666666665</c:v>
                </c:pt>
                <c:pt idx="6679">
                  <c:v>46.922566666666668</c:v>
                </c:pt>
                <c:pt idx="6680">
                  <c:v>46.922566666666668</c:v>
                </c:pt>
                <c:pt idx="6681">
                  <c:v>55.805266666666668</c:v>
                </c:pt>
                <c:pt idx="6682">
                  <c:v>55.805266666666668</c:v>
                </c:pt>
                <c:pt idx="6683">
                  <c:v>60.823066666666662</c:v>
                </c:pt>
                <c:pt idx="6684">
                  <c:v>60.823066666666662</c:v>
                </c:pt>
                <c:pt idx="6685">
                  <c:v>55.805266666666668</c:v>
                </c:pt>
                <c:pt idx="6686">
                  <c:v>55.805266666666668</c:v>
                </c:pt>
                <c:pt idx="6687">
                  <c:v>60.823066666666662</c:v>
                </c:pt>
                <c:pt idx="6688">
                  <c:v>60.823066666666662</c:v>
                </c:pt>
                <c:pt idx="6689">
                  <c:v>65.852383333333336</c:v>
                </c:pt>
                <c:pt idx="6690">
                  <c:v>67.113800000000012</c:v>
                </c:pt>
                <c:pt idx="6691">
                  <c:v>67.48578333333333</c:v>
                </c:pt>
                <c:pt idx="6692">
                  <c:v>67.48578333333333</c:v>
                </c:pt>
                <c:pt idx="6693">
                  <c:v>67.48578333333333</c:v>
                </c:pt>
                <c:pt idx="6694">
                  <c:v>67.113800000000012</c:v>
                </c:pt>
                <c:pt idx="6695">
                  <c:v>65.852383333333336</c:v>
                </c:pt>
                <c:pt idx="6696">
                  <c:v>65.852383333333336</c:v>
                </c:pt>
                <c:pt idx="6697">
                  <c:v>62.044266666666665</c:v>
                </c:pt>
                <c:pt idx="6698">
                  <c:v>62.044266666666665</c:v>
                </c:pt>
                <c:pt idx="6699">
                  <c:v>63.74883333333333</c:v>
                </c:pt>
                <c:pt idx="6700">
                  <c:v>63.74883333333333</c:v>
                </c:pt>
                <c:pt idx="6701">
                  <c:v>62.044266666666665</c:v>
                </c:pt>
                <c:pt idx="6702">
                  <c:v>55.847966666666665</c:v>
                </c:pt>
                <c:pt idx="6703">
                  <c:v>55.847966666666665</c:v>
                </c:pt>
                <c:pt idx="6704">
                  <c:v>55.847966666666665</c:v>
                </c:pt>
                <c:pt idx="6705">
                  <c:v>55.243933333333331</c:v>
                </c:pt>
                <c:pt idx="6706">
                  <c:v>51.19435</c:v>
                </c:pt>
                <c:pt idx="6707">
                  <c:v>55.243933333333331</c:v>
                </c:pt>
                <c:pt idx="6708">
                  <c:v>55.243933333333331</c:v>
                </c:pt>
                <c:pt idx="6709">
                  <c:v>55.847966666666665</c:v>
                </c:pt>
                <c:pt idx="6710">
                  <c:v>55.847966666666665</c:v>
                </c:pt>
                <c:pt idx="6711">
                  <c:v>55.655466666666669</c:v>
                </c:pt>
                <c:pt idx="6712">
                  <c:v>55.655466666666669</c:v>
                </c:pt>
                <c:pt idx="6713">
                  <c:v>55.243933333333331</c:v>
                </c:pt>
                <c:pt idx="6714">
                  <c:v>55.243933333333331</c:v>
                </c:pt>
                <c:pt idx="6715">
                  <c:v>55.655466666666669</c:v>
                </c:pt>
                <c:pt idx="6716">
                  <c:v>56.960683333333328</c:v>
                </c:pt>
                <c:pt idx="6717">
                  <c:v>57.595683333333341</c:v>
                </c:pt>
                <c:pt idx="6718">
                  <c:v>57.595683333333341</c:v>
                </c:pt>
                <c:pt idx="6719">
                  <c:v>57.595683333333341</c:v>
                </c:pt>
                <c:pt idx="6720">
                  <c:v>57.800883333333338</c:v>
                </c:pt>
                <c:pt idx="6721">
                  <c:v>61.708700000000007</c:v>
                </c:pt>
                <c:pt idx="6722">
                  <c:v>64.82438333333333</c:v>
                </c:pt>
                <c:pt idx="6723">
                  <c:v>66.95301666666667</c:v>
                </c:pt>
                <c:pt idx="6724">
                  <c:v>64.82438333333333</c:v>
                </c:pt>
                <c:pt idx="6725">
                  <c:v>64.82438333333333</c:v>
                </c:pt>
                <c:pt idx="6726">
                  <c:v>66.95301666666667</c:v>
                </c:pt>
                <c:pt idx="6727">
                  <c:v>66.95301666666667</c:v>
                </c:pt>
                <c:pt idx="6728">
                  <c:v>66.95301666666667</c:v>
                </c:pt>
                <c:pt idx="6729">
                  <c:v>74.523083333333332</c:v>
                </c:pt>
                <c:pt idx="6730">
                  <c:v>74.523083333333332</c:v>
                </c:pt>
                <c:pt idx="6731">
                  <c:v>71.793416666666673</c:v>
                </c:pt>
                <c:pt idx="6732">
                  <c:v>74.523083333333332</c:v>
                </c:pt>
                <c:pt idx="6733">
                  <c:v>75.683433333333326</c:v>
                </c:pt>
                <c:pt idx="6734">
                  <c:v>75.683433333333326</c:v>
                </c:pt>
                <c:pt idx="6735">
                  <c:v>74.523083333333332</c:v>
                </c:pt>
                <c:pt idx="6736">
                  <c:v>72.240833333333327</c:v>
                </c:pt>
                <c:pt idx="6737">
                  <c:v>71.793416666666673</c:v>
                </c:pt>
                <c:pt idx="6738">
                  <c:v>67.599366666666668</c:v>
                </c:pt>
                <c:pt idx="6739">
                  <c:v>67.599366666666668</c:v>
                </c:pt>
                <c:pt idx="6740">
                  <c:v>67.599366666666668</c:v>
                </c:pt>
                <c:pt idx="6741">
                  <c:v>64.395016666666663</c:v>
                </c:pt>
                <c:pt idx="6742">
                  <c:v>62.830150000000003</c:v>
                </c:pt>
                <c:pt idx="6743">
                  <c:v>64.395016666666663</c:v>
                </c:pt>
                <c:pt idx="6744">
                  <c:v>64.395016666666663</c:v>
                </c:pt>
                <c:pt idx="6745">
                  <c:v>67.599366666666668</c:v>
                </c:pt>
                <c:pt idx="6746">
                  <c:v>67.599366666666668</c:v>
                </c:pt>
                <c:pt idx="6747">
                  <c:v>67.599366666666668</c:v>
                </c:pt>
                <c:pt idx="6748">
                  <c:v>64.395016666666663</c:v>
                </c:pt>
                <c:pt idx="6749">
                  <c:v>62.830150000000003</c:v>
                </c:pt>
                <c:pt idx="6750">
                  <c:v>60.84288333333334</c:v>
                </c:pt>
                <c:pt idx="6751">
                  <c:v>60.84288333333334</c:v>
                </c:pt>
                <c:pt idx="6752">
                  <c:v>62.830150000000003</c:v>
                </c:pt>
                <c:pt idx="6753">
                  <c:v>69.433416666666673</c:v>
                </c:pt>
                <c:pt idx="6754">
                  <c:v>69.433416666666673</c:v>
                </c:pt>
                <c:pt idx="6755">
                  <c:v>70.943083333333334</c:v>
                </c:pt>
                <c:pt idx="6756">
                  <c:v>70.943083333333334</c:v>
                </c:pt>
                <c:pt idx="6757">
                  <c:v>80.138050000000007</c:v>
                </c:pt>
                <c:pt idx="6758">
                  <c:v>79.844483333333329</c:v>
                </c:pt>
                <c:pt idx="6759">
                  <c:v>70.943083333333334</c:v>
                </c:pt>
                <c:pt idx="6760">
                  <c:v>79.844483333333329</c:v>
                </c:pt>
                <c:pt idx="6761">
                  <c:v>70.943083333333334</c:v>
                </c:pt>
                <c:pt idx="6762">
                  <c:v>65.777666666666661</c:v>
                </c:pt>
                <c:pt idx="6763">
                  <c:v>65.777666666666661</c:v>
                </c:pt>
                <c:pt idx="6764">
                  <c:v>65.777666666666661</c:v>
                </c:pt>
                <c:pt idx="6765">
                  <c:v>65.777666666666661</c:v>
                </c:pt>
                <c:pt idx="6766">
                  <c:v>65.777666666666661</c:v>
                </c:pt>
                <c:pt idx="6767">
                  <c:v>60.1526</c:v>
                </c:pt>
                <c:pt idx="6768">
                  <c:v>60.1526</c:v>
                </c:pt>
                <c:pt idx="6769">
                  <c:v>60.280600000000007</c:v>
                </c:pt>
                <c:pt idx="6770">
                  <c:v>60.1526</c:v>
                </c:pt>
                <c:pt idx="6771">
                  <c:v>60.280600000000007</c:v>
                </c:pt>
                <c:pt idx="6772">
                  <c:v>60.1526</c:v>
                </c:pt>
                <c:pt idx="6773">
                  <c:v>60.1526</c:v>
                </c:pt>
                <c:pt idx="6774">
                  <c:v>60.280600000000007</c:v>
                </c:pt>
                <c:pt idx="6775">
                  <c:v>60.280600000000007</c:v>
                </c:pt>
                <c:pt idx="6776">
                  <c:v>60.280600000000007</c:v>
                </c:pt>
                <c:pt idx="6777">
                  <c:v>60.280600000000007</c:v>
                </c:pt>
                <c:pt idx="6778">
                  <c:v>65.653733333333335</c:v>
                </c:pt>
                <c:pt idx="6779">
                  <c:v>65.653733333333335</c:v>
                </c:pt>
                <c:pt idx="6780">
                  <c:v>67.242966666666661</c:v>
                </c:pt>
                <c:pt idx="6781">
                  <c:v>67.242966666666661</c:v>
                </c:pt>
                <c:pt idx="6782">
                  <c:v>67.931883333333332</c:v>
                </c:pt>
                <c:pt idx="6783">
                  <c:v>67.931883333333332</c:v>
                </c:pt>
                <c:pt idx="6784">
                  <c:v>69.133649999999989</c:v>
                </c:pt>
                <c:pt idx="6785">
                  <c:v>69.133649999999989</c:v>
                </c:pt>
                <c:pt idx="6786">
                  <c:v>67.931883333333332</c:v>
                </c:pt>
                <c:pt idx="6787">
                  <c:v>69.133649999999989</c:v>
                </c:pt>
                <c:pt idx="6788">
                  <c:v>70.974966666666674</c:v>
                </c:pt>
                <c:pt idx="6789">
                  <c:v>70.974966666666674</c:v>
                </c:pt>
                <c:pt idx="6790">
                  <c:v>70.974966666666674</c:v>
                </c:pt>
                <c:pt idx="6791">
                  <c:v>69.133649999999989</c:v>
                </c:pt>
                <c:pt idx="6792">
                  <c:v>70.974966666666674</c:v>
                </c:pt>
                <c:pt idx="6793">
                  <c:v>69.133649999999989</c:v>
                </c:pt>
                <c:pt idx="6794">
                  <c:v>73.968149999999994</c:v>
                </c:pt>
                <c:pt idx="6795">
                  <c:v>69.21523333333333</c:v>
                </c:pt>
                <c:pt idx="6796">
                  <c:v>69.21523333333333</c:v>
                </c:pt>
                <c:pt idx="6797">
                  <c:v>69.133649999999989</c:v>
                </c:pt>
                <c:pt idx="6798">
                  <c:v>64.490566666666666</c:v>
                </c:pt>
                <c:pt idx="6799">
                  <c:v>61.408783333333332</c:v>
                </c:pt>
                <c:pt idx="6800">
                  <c:v>56.208749999999995</c:v>
                </c:pt>
                <c:pt idx="6801">
                  <c:v>61.408783333333332</c:v>
                </c:pt>
                <c:pt idx="6802">
                  <c:v>61.408783333333332</c:v>
                </c:pt>
                <c:pt idx="6803">
                  <c:v>56.208749999999995</c:v>
                </c:pt>
                <c:pt idx="6804">
                  <c:v>54.67413333333333</c:v>
                </c:pt>
                <c:pt idx="6805">
                  <c:v>56.208749999999995</c:v>
                </c:pt>
                <c:pt idx="6806">
                  <c:v>56.208749999999995</c:v>
                </c:pt>
                <c:pt idx="6807">
                  <c:v>56.208749999999995</c:v>
                </c:pt>
                <c:pt idx="6808">
                  <c:v>56.208749999999995</c:v>
                </c:pt>
                <c:pt idx="6809">
                  <c:v>56.208749999999995</c:v>
                </c:pt>
                <c:pt idx="6810">
                  <c:v>56.208749999999995</c:v>
                </c:pt>
                <c:pt idx="6811">
                  <c:v>56.331383333333328</c:v>
                </c:pt>
                <c:pt idx="6812">
                  <c:v>57.329799999999999</c:v>
                </c:pt>
                <c:pt idx="6813">
                  <c:v>57.329799999999999</c:v>
                </c:pt>
                <c:pt idx="6814">
                  <c:v>57.329799999999999</c:v>
                </c:pt>
                <c:pt idx="6815">
                  <c:v>68.043733333333336</c:v>
                </c:pt>
                <c:pt idx="6816">
                  <c:v>60.406000000000013</c:v>
                </c:pt>
                <c:pt idx="6817">
                  <c:v>57.329799999999999</c:v>
                </c:pt>
                <c:pt idx="6818">
                  <c:v>57.329799999999999</c:v>
                </c:pt>
                <c:pt idx="6819">
                  <c:v>57.329799999999999</c:v>
                </c:pt>
                <c:pt idx="6820">
                  <c:v>56.331383333333328</c:v>
                </c:pt>
                <c:pt idx="6821">
                  <c:v>57.329799999999999</c:v>
                </c:pt>
                <c:pt idx="6822">
                  <c:v>56.331383333333328</c:v>
                </c:pt>
                <c:pt idx="6823">
                  <c:v>60.406000000000013</c:v>
                </c:pt>
                <c:pt idx="6824">
                  <c:v>60.364950000000007</c:v>
                </c:pt>
                <c:pt idx="6825">
                  <c:v>60.364950000000007</c:v>
                </c:pt>
                <c:pt idx="6826">
                  <c:v>60.364950000000007</c:v>
                </c:pt>
                <c:pt idx="6827">
                  <c:v>60.364950000000007</c:v>
                </c:pt>
                <c:pt idx="6828">
                  <c:v>60.364950000000007</c:v>
                </c:pt>
                <c:pt idx="6829">
                  <c:v>60.406000000000013</c:v>
                </c:pt>
                <c:pt idx="6830">
                  <c:v>60.406000000000013</c:v>
                </c:pt>
                <c:pt idx="6831">
                  <c:v>62.139283333333324</c:v>
                </c:pt>
                <c:pt idx="6832">
                  <c:v>62.139283333333324</c:v>
                </c:pt>
                <c:pt idx="6833">
                  <c:v>62.139283333333324</c:v>
                </c:pt>
                <c:pt idx="6834">
                  <c:v>62.279999999999994</c:v>
                </c:pt>
                <c:pt idx="6835">
                  <c:v>62.279999999999994</c:v>
                </c:pt>
                <c:pt idx="6836">
                  <c:v>62.279999999999994</c:v>
                </c:pt>
                <c:pt idx="6837">
                  <c:v>66.347216666666668</c:v>
                </c:pt>
                <c:pt idx="6838">
                  <c:v>66.213633333333334</c:v>
                </c:pt>
                <c:pt idx="6839">
                  <c:v>69.994483333333335</c:v>
                </c:pt>
                <c:pt idx="6840">
                  <c:v>69.994483333333335</c:v>
                </c:pt>
                <c:pt idx="6841">
                  <c:v>70.890566666666672</c:v>
                </c:pt>
                <c:pt idx="6842">
                  <c:v>66.213633333333334</c:v>
                </c:pt>
                <c:pt idx="6843">
                  <c:v>66.213633333333334</c:v>
                </c:pt>
                <c:pt idx="6844">
                  <c:v>66.213633333333334</c:v>
                </c:pt>
                <c:pt idx="6845">
                  <c:v>66.213633333333334</c:v>
                </c:pt>
                <c:pt idx="6846">
                  <c:v>77.073333333333338</c:v>
                </c:pt>
                <c:pt idx="6847">
                  <c:v>80.225683333333336</c:v>
                </c:pt>
                <c:pt idx="6848">
                  <c:v>80.620833333333337</c:v>
                </c:pt>
                <c:pt idx="6849">
                  <c:v>80.225683333333336</c:v>
                </c:pt>
                <c:pt idx="6850">
                  <c:v>80.225683333333336</c:v>
                </c:pt>
                <c:pt idx="6851">
                  <c:v>80.225683333333336</c:v>
                </c:pt>
                <c:pt idx="6852">
                  <c:v>90.894466666666659</c:v>
                </c:pt>
                <c:pt idx="6853">
                  <c:v>90.894466666666659</c:v>
                </c:pt>
                <c:pt idx="6854">
                  <c:v>84.874949999999998</c:v>
                </c:pt>
                <c:pt idx="6855">
                  <c:v>84.874949999999998</c:v>
                </c:pt>
                <c:pt idx="6856">
                  <c:v>84.874949999999998</c:v>
                </c:pt>
                <c:pt idx="6857">
                  <c:v>84.874949999999998</c:v>
                </c:pt>
                <c:pt idx="6858">
                  <c:v>92.242333333333335</c:v>
                </c:pt>
                <c:pt idx="6859">
                  <c:v>92.242333333333335</c:v>
                </c:pt>
                <c:pt idx="6860">
                  <c:v>84.874949999999998</c:v>
                </c:pt>
                <c:pt idx="6861">
                  <c:v>84.364916666666673</c:v>
                </c:pt>
                <c:pt idx="6862">
                  <c:v>79.180116666666663</c:v>
                </c:pt>
                <c:pt idx="6863">
                  <c:v>79.180116666666663</c:v>
                </c:pt>
                <c:pt idx="6864">
                  <c:v>84.364916666666673</c:v>
                </c:pt>
                <c:pt idx="6865">
                  <c:v>84.874949999999998</c:v>
                </c:pt>
                <c:pt idx="6866">
                  <c:v>84.364916666666673</c:v>
                </c:pt>
                <c:pt idx="6867">
                  <c:v>82.391516666666661</c:v>
                </c:pt>
                <c:pt idx="6868">
                  <c:v>79.492666666666679</c:v>
                </c:pt>
                <c:pt idx="6869">
                  <c:v>79.492666666666679</c:v>
                </c:pt>
                <c:pt idx="6870">
                  <c:v>79.492666666666679</c:v>
                </c:pt>
                <c:pt idx="6871">
                  <c:v>79.492666666666679</c:v>
                </c:pt>
                <c:pt idx="6872">
                  <c:v>79.492666666666679</c:v>
                </c:pt>
                <c:pt idx="6873">
                  <c:v>79.492666666666679</c:v>
                </c:pt>
                <c:pt idx="6874">
                  <c:v>82.391516666666661</c:v>
                </c:pt>
                <c:pt idx="6875">
                  <c:v>82.391516666666661</c:v>
                </c:pt>
                <c:pt idx="6876">
                  <c:v>82.391516666666661</c:v>
                </c:pt>
                <c:pt idx="6877">
                  <c:v>82.391516666666661</c:v>
                </c:pt>
                <c:pt idx="6878">
                  <c:v>82.391516666666661</c:v>
                </c:pt>
                <c:pt idx="6879">
                  <c:v>79.492666666666679</c:v>
                </c:pt>
                <c:pt idx="6880">
                  <c:v>79.492666666666679</c:v>
                </c:pt>
                <c:pt idx="6881">
                  <c:v>79.492666666666679</c:v>
                </c:pt>
                <c:pt idx="6882">
                  <c:v>79.17328333333333</c:v>
                </c:pt>
                <c:pt idx="6883">
                  <c:v>73.475116666666665</c:v>
                </c:pt>
                <c:pt idx="6884">
                  <c:v>67.291383333333343</c:v>
                </c:pt>
                <c:pt idx="6885">
                  <c:v>67.291383333333343</c:v>
                </c:pt>
                <c:pt idx="6886">
                  <c:v>71.196966666666668</c:v>
                </c:pt>
                <c:pt idx="6887">
                  <c:v>71.196966666666668</c:v>
                </c:pt>
                <c:pt idx="6888">
                  <c:v>67.291383333333343</c:v>
                </c:pt>
                <c:pt idx="6889">
                  <c:v>67.291383333333343</c:v>
                </c:pt>
                <c:pt idx="6890">
                  <c:v>67.291383333333343</c:v>
                </c:pt>
                <c:pt idx="6891">
                  <c:v>71.196966666666668</c:v>
                </c:pt>
                <c:pt idx="6892">
                  <c:v>71.196966666666668</c:v>
                </c:pt>
                <c:pt idx="6893">
                  <c:v>67.91406666666667</c:v>
                </c:pt>
                <c:pt idx="6894">
                  <c:v>67.91406666666667</c:v>
                </c:pt>
                <c:pt idx="6895">
                  <c:v>67.91406666666667</c:v>
                </c:pt>
                <c:pt idx="6896">
                  <c:v>67.91406666666667</c:v>
                </c:pt>
                <c:pt idx="6897">
                  <c:v>71.196966666666668</c:v>
                </c:pt>
                <c:pt idx="6898">
                  <c:v>71.196966666666668</c:v>
                </c:pt>
                <c:pt idx="6899">
                  <c:v>72.868083333333331</c:v>
                </c:pt>
                <c:pt idx="6900">
                  <c:v>72.868083333333331</c:v>
                </c:pt>
                <c:pt idx="6901">
                  <c:v>77.121083333333345</c:v>
                </c:pt>
                <c:pt idx="6902">
                  <c:v>81.094949999999997</c:v>
                </c:pt>
                <c:pt idx="6903">
                  <c:v>84.169783333333314</c:v>
                </c:pt>
                <c:pt idx="6904">
                  <c:v>84.169783333333314</c:v>
                </c:pt>
                <c:pt idx="6905">
                  <c:v>84.169783333333314</c:v>
                </c:pt>
                <c:pt idx="6906">
                  <c:v>84.169783333333314</c:v>
                </c:pt>
                <c:pt idx="6907">
                  <c:v>84.169783333333314</c:v>
                </c:pt>
                <c:pt idx="6908">
                  <c:v>84.169783333333314</c:v>
                </c:pt>
                <c:pt idx="6909">
                  <c:v>84.411233333333328</c:v>
                </c:pt>
                <c:pt idx="6910">
                  <c:v>84.411233333333328</c:v>
                </c:pt>
                <c:pt idx="6911">
                  <c:v>84.411233333333328</c:v>
                </c:pt>
                <c:pt idx="6912">
                  <c:v>96.85381666666666</c:v>
                </c:pt>
                <c:pt idx="6913">
                  <c:v>84.411233333333328</c:v>
                </c:pt>
                <c:pt idx="6914">
                  <c:v>82.914133333333353</c:v>
                </c:pt>
                <c:pt idx="6915">
                  <c:v>81.27955</c:v>
                </c:pt>
                <c:pt idx="6916">
                  <c:v>81.27955</c:v>
                </c:pt>
                <c:pt idx="6917">
                  <c:v>77.279433333333344</c:v>
                </c:pt>
                <c:pt idx="6918">
                  <c:v>77.279433333333344</c:v>
                </c:pt>
                <c:pt idx="6919">
                  <c:v>77.279433333333344</c:v>
                </c:pt>
                <c:pt idx="6920">
                  <c:v>77.279433333333344</c:v>
                </c:pt>
                <c:pt idx="6921">
                  <c:v>77.279433333333344</c:v>
                </c:pt>
                <c:pt idx="6922">
                  <c:v>81.27955</c:v>
                </c:pt>
                <c:pt idx="6923">
                  <c:v>82.914133333333353</c:v>
                </c:pt>
                <c:pt idx="6924">
                  <c:v>82.914133333333353</c:v>
                </c:pt>
                <c:pt idx="6925">
                  <c:v>87.440133333333321</c:v>
                </c:pt>
                <c:pt idx="6926">
                  <c:v>87.440133333333321</c:v>
                </c:pt>
                <c:pt idx="6927">
                  <c:v>82.914133333333353</c:v>
                </c:pt>
                <c:pt idx="6928">
                  <c:v>82.914133333333353</c:v>
                </c:pt>
                <c:pt idx="6929">
                  <c:v>81.227366666666683</c:v>
                </c:pt>
                <c:pt idx="6930">
                  <c:v>87.440133333333321</c:v>
                </c:pt>
                <c:pt idx="6931">
                  <c:v>81.227366666666683</c:v>
                </c:pt>
                <c:pt idx="6932">
                  <c:v>87.440133333333321</c:v>
                </c:pt>
                <c:pt idx="6933">
                  <c:v>86.946333333333342</c:v>
                </c:pt>
                <c:pt idx="6934">
                  <c:v>86.946333333333342</c:v>
                </c:pt>
                <c:pt idx="6935">
                  <c:v>86.946333333333342</c:v>
                </c:pt>
                <c:pt idx="6936">
                  <c:v>92.571616666666671</c:v>
                </c:pt>
                <c:pt idx="6937">
                  <c:v>86.946333333333342</c:v>
                </c:pt>
                <c:pt idx="6938">
                  <c:v>81.227366666666683</c:v>
                </c:pt>
                <c:pt idx="6939">
                  <c:v>81.227366666666683</c:v>
                </c:pt>
                <c:pt idx="6940">
                  <c:v>81.227366666666683</c:v>
                </c:pt>
                <c:pt idx="6941">
                  <c:v>86.946333333333342</c:v>
                </c:pt>
                <c:pt idx="6942">
                  <c:v>93.65388333333334</c:v>
                </c:pt>
                <c:pt idx="6943">
                  <c:v>93.65388333333334</c:v>
                </c:pt>
                <c:pt idx="6944">
                  <c:v>93.65388333333334</c:v>
                </c:pt>
                <c:pt idx="6945">
                  <c:v>86.946333333333342</c:v>
                </c:pt>
                <c:pt idx="6946">
                  <c:v>86.946333333333342</c:v>
                </c:pt>
                <c:pt idx="6947">
                  <c:v>86.946333333333342</c:v>
                </c:pt>
                <c:pt idx="6948">
                  <c:v>84.020150000000001</c:v>
                </c:pt>
                <c:pt idx="6949">
                  <c:v>79.912599999999983</c:v>
                </c:pt>
                <c:pt idx="6950">
                  <c:v>84.020150000000001</c:v>
                </c:pt>
                <c:pt idx="6951">
                  <c:v>84.020150000000001</c:v>
                </c:pt>
                <c:pt idx="6952">
                  <c:v>93.65388333333334</c:v>
                </c:pt>
                <c:pt idx="6953">
                  <c:v>98.039933333333323</c:v>
                </c:pt>
                <c:pt idx="6954">
                  <c:v>98.039933333333323</c:v>
                </c:pt>
                <c:pt idx="6955">
                  <c:v>84.020150000000001</c:v>
                </c:pt>
                <c:pt idx="6956">
                  <c:v>74.206116666666659</c:v>
                </c:pt>
                <c:pt idx="6957">
                  <c:v>74.206116666666659</c:v>
                </c:pt>
                <c:pt idx="6958">
                  <c:v>84.020150000000001</c:v>
                </c:pt>
                <c:pt idx="6959">
                  <c:v>98.039933333333323</c:v>
                </c:pt>
                <c:pt idx="6960">
                  <c:v>98.039933333333323</c:v>
                </c:pt>
                <c:pt idx="6961">
                  <c:v>106.41886666666666</c:v>
                </c:pt>
                <c:pt idx="6962">
                  <c:v>112.72936666666666</c:v>
                </c:pt>
                <c:pt idx="6963">
                  <c:v>113.19595000000001</c:v>
                </c:pt>
                <c:pt idx="6964">
                  <c:v>113.19595000000001</c:v>
                </c:pt>
                <c:pt idx="6965">
                  <c:v>113.19595000000001</c:v>
                </c:pt>
                <c:pt idx="6966">
                  <c:v>112.72936666666666</c:v>
                </c:pt>
                <c:pt idx="6967">
                  <c:v>113.19595000000001</c:v>
                </c:pt>
                <c:pt idx="6968">
                  <c:v>112.72936666666666</c:v>
                </c:pt>
                <c:pt idx="6969">
                  <c:v>112.72936666666666</c:v>
                </c:pt>
                <c:pt idx="6970">
                  <c:v>113.19595000000001</c:v>
                </c:pt>
                <c:pt idx="6971">
                  <c:v>116.86326666666668</c:v>
                </c:pt>
                <c:pt idx="6972">
                  <c:v>113.19595000000001</c:v>
                </c:pt>
                <c:pt idx="6973">
                  <c:v>114.59196666666666</c:v>
                </c:pt>
                <c:pt idx="6974">
                  <c:v>112.72936666666666</c:v>
                </c:pt>
                <c:pt idx="6975">
                  <c:v>112.72936666666666</c:v>
                </c:pt>
                <c:pt idx="6976">
                  <c:v>114.59196666666666</c:v>
                </c:pt>
                <c:pt idx="6977">
                  <c:v>106.80226666666667</c:v>
                </c:pt>
                <c:pt idx="6978">
                  <c:v>105.69878333333334</c:v>
                </c:pt>
                <c:pt idx="6979">
                  <c:v>98.70065000000001</c:v>
                </c:pt>
                <c:pt idx="6980">
                  <c:v>98.70065000000001</c:v>
                </c:pt>
                <c:pt idx="6981">
                  <c:v>105.69878333333334</c:v>
                </c:pt>
                <c:pt idx="6982">
                  <c:v>105.69878333333334</c:v>
                </c:pt>
                <c:pt idx="6983">
                  <c:v>105.69878333333334</c:v>
                </c:pt>
                <c:pt idx="6984">
                  <c:v>112.11751666666667</c:v>
                </c:pt>
                <c:pt idx="6985">
                  <c:v>112.11751666666667</c:v>
                </c:pt>
                <c:pt idx="6986">
                  <c:v>102.08065000000001</c:v>
                </c:pt>
                <c:pt idx="6987">
                  <c:v>112.11751666666667</c:v>
                </c:pt>
                <c:pt idx="6988">
                  <c:v>102.08065000000001</c:v>
                </c:pt>
                <c:pt idx="6989">
                  <c:v>106.87813333333334</c:v>
                </c:pt>
                <c:pt idx="6990">
                  <c:v>112.11751666666667</c:v>
                </c:pt>
                <c:pt idx="6991">
                  <c:v>112.11751666666667</c:v>
                </c:pt>
                <c:pt idx="6992">
                  <c:v>118.94865</c:v>
                </c:pt>
                <c:pt idx="6993">
                  <c:v>125.11791666666664</c:v>
                </c:pt>
                <c:pt idx="6994">
                  <c:v>125.11791666666664</c:v>
                </c:pt>
                <c:pt idx="6995">
                  <c:v>125.11791666666664</c:v>
                </c:pt>
                <c:pt idx="6996">
                  <c:v>120.49493333333335</c:v>
                </c:pt>
                <c:pt idx="6997">
                  <c:v>125.11791666666664</c:v>
                </c:pt>
                <c:pt idx="6998">
                  <c:v>127.51496666666665</c:v>
                </c:pt>
                <c:pt idx="6999">
                  <c:v>127.51496666666665</c:v>
                </c:pt>
                <c:pt idx="7000">
                  <c:v>127.51496666666665</c:v>
                </c:pt>
                <c:pt idx="7001">
                  <c:v>131.42490000000001</c:v>
                </c:pt>
                <c:pt idx="7002">
                  <c:v>127.51496666666665</c:v>
                </c:pt>
                <c:pt idx="7003">
                  <c:v>131.42490000000001</c:v>
                </c:pt>
                <c:pt idx="7004">
                  <c:v>131.42490000000001</c:v>
                </c:pt>
                <c:pt idx="7005">
                  <c:v>127.51496666666665</c:v>
                </c:pt>
                <c:pt idx="7006">
                  <c:v>120.49493333333335</c:v>
                </c:pt>
                <c:pt idx="7007">
                  <c:v>118.35365</c:v>
                </c:pt>
                <c:pt idx="7008">
                  <c:v>107.87854999999999</c:v>
                </c:pt>
                <c:pt idx="7009">
                  <c:v>107.87854999999999</c:v>
                </c:pt>
                <c:pt idx="7010">
                  <c:v>105.29375</c:v>
                </c:pt>
                <c:pt idx="7011">
                  <c:v>105.29375</c:v>
                </c:pt>
                <c:pt idx="7012">
                  <c:v>100.32183333333333</c:v>
                </c:pt>
                <c:pt idx="7013">
                  <c:v>100.32183333333333</c:v>
                </c:pt>
                <c:pt idx="7014">
                  <c:v>105.29375</c:v>
                </c:pt>
                <c:pt idx="7015">
                  <c:v>105.29375</c:v>
                </c:pt>
                <c:pt idx="7016">
                  <c:v>100.32183333333333</c:v>
                </c:pt>
                <c:pt idx="7017">
                  <c:v>105.29375</c:v>
                </c:pt>
                <c:pt idx="7018">
                  <c:v>105.29375</c:v>
                </c:pt>
                <c:pt idx="7019">
                  <c:v>107.87854999999999</c:v>
                </c:pt>
                <c:pt idx="7020">
                  <c:v>111.81741666666666</c:v>
                </c:pt>
                <c:pt idx="7021">
                  <c:v>111.81741666666666</c:v>
                </c:pt>
                <c:pt idx="7022">
                  <c:v>111.81741666666666</c:v>
                </c:pt>
                <c:pt idx="7023">
                  <c:v>111.81741666666666</c:v>
                </c:pt>
                <c:pt idx="7024">
                  <c:v>112.71893333333333</c:v>
                </c:pt>
                <c:pt idx="7025">
                  <c:v>112.71893333333333</c:v>
                </c:pt>
                <c:pt idx="7026">
                  <c:v>112.71893333333333</c:v>
                </c:pt>
                <c:pt idx="7027">
                  <c:v>113.97445</c:v>
                </c:pt>
                <c:pt idx="7028">
                  <c:v>112.71893333333333</c:v>
                </c:pt>
                <c:pt idx="7029">
                  <c:v>112.71893333333333</c:v>
                </c:pt>
                <c:pt idx="7030">
                  <c:v>112.71893333333333</c:v>
                </c:pt>
                <c:pt idx="7031">
                  <c:v>112.71893333333333</c:v>
                </c:pt>
                <c:pt idx="7032">
                  <c:v>112.71893333333333</c:v>
                </c:pt>
                <c:pt idx="7033">
                  <c:v>112.71893333333333</c:v>
                </c:pt>
                <c:pt idx="7034">
                  <c:v>112.71893333333333</c:v>
                </c:pt>
                <c:pt idx="7035">
                  <c:v>109.53926666666666</c:v>
                </c:pt>
                <c:pt idx="7036">
                  <c:v>112.71893333333333</c:v>
                </c:pt>
                <c:pt idx="7037">
                  <c:v>112.71893333333333</c:v>
                </c:pt>
                <c:pt idx="7038">
                  <c:v>116.86358333333332</c:v>
                </c:pt>
                <c:pt idx="7039">
                  <c:v>137.92006666666666</c:v>
                </c:pt>
                <c:pt idx="7040">
                  <c:v>137.92006666666666</c:v>
                </c:pt>
                <c:pt idx="7041">
                  <c:v>137.92006666666666</c:v>
                </c:pt>
                <c:pt idx="7042">
                  <c:v>137.92006666666666</c:v>
                </c:pt>
                <c:pt idx="7043">
                  <c:v>139.78280000000001</c:v>
                </c:pt>
                <c:pt idx="7044">
                  <c:v>137.92006666666666</c:v>
                </c:pt>
                <c:pt idx="7045">
                  <c:v>137.92006666666666</c:v>
                </c:pt>
                <c:pt idx="7046">
                  <c:v>137.92006666666666</c:v>
                </c:pt>
                <c:pt idx="7047">
                  <c:v>112.72244999999999</c:v>
                </c:pt>
                <c:pt idx="7048">
                  <c:v>112.72244999999999</c:v>
                </c:pt>
                <c:pt idx="7049">
                  <c:v>105.78376666666666</c:v>
                </c:pt>
                <c:pt idx="7050">
                  <c:v>112.72244999999999</c:v>
                </c:pt>
                <c:pt idx="7051">
                  <c:v>112.72244999999999</c:v>
                </c:pt>
                <c:pt idx="7052">
                  <c:v>112.72244999999999</c:v>
                </c:pt>
                <c:pt idx="7053">
                  <c:v>112.72244999999999</c:v>
                </c:pt>
                <c:pt idx="7054">
                  <c:v>112.72244999999999</c:v>
                </c:pt>
                <c:pt idx="7055">
                  <c:v>126.59321666666666</c:v>
                </c:pt>
                <c:pt idx="7056">
                  <c:v>135.94893333333331</c:v>
                </c:pt>
                <c:pt idx="7057">
                  <c:v>138.01384999999999</c:v>
                </c:pt>
                <c:pt idx="7058">
                  <c:v>138.01384999999999</c:v>
                </c:pt>
                <c:pt idx="7059">
                  <c:v>138.01384999999999</c:v>
                </c:pt>
                <c:pt idx="7060">
                  <c:v>136.20188333333331</c:v>
                </c:pt>
                <c:pt idx="7061">
                  <c:v>136.20188333333331</c:v>
                </c:pt>
                <c:pt idx="7062">
                  <c:v>136.20188333333331</c:v>
                </c:pt>
                <c:pt idx="7063">
                  <c:v>136.20188333333331</c:v>
                </c:pt>
                <c:pt idx="7064">
                  <c:v>136.20188333333331</c:v>
                </c:pt>
                <c:pt idx="7065">
                  <c:v>126.64103333333333</c:v>
                </c:pt>
                <c:pt idx="7066">
                  <c:v>136.20188333333331</c:v>
                </c:pt>
                <c:pt idx="7067">
                  <c:v>138.41703333333334</c:v>
                </c:pt>
                <c:pt idx="7068">
                  <c:v>136.20188333333331</c:v>
                </c:pt>
                <c:pt idx="7069">
                  <c:v>136.20188333333331</c:v>
                </c:pt>
                <c:pt idx="7070">
                  <c:v>126.64103333333333</c:v>
                </c:pt>
                <c:pt idx="7071">
                  <c:v>126.64103333333333</c:v>
                </c:pt>
                <c:pt idx="7072">
                  <c:v>122.75898333333332</c:v>
                </c:pt>
                <c:pt idx="7073">
                  <c:v>122.00181666666667</c:v>
                </c:pt>
                <c:pt idx="7074">
                  <c:v>122.75898333333332</c:v>
                </c:pt>
                <c:pt idx="7075">
                  <c:v>122.00181666666667</c:v>
                </c:pt>
                <c:pt idx="7076">
                  <c:v>122.00181666666667</c:v>
                </c:pt>
                <c:pt idx="7077">
                  <c:v>119.7208</c:v>
                </c:pt>
                <c:pt idx="7078">
                  <c:v>116.76163333333334</c:v>
                </c:pt>
                <c:pt idx="7079">
                  <c:v>119.7208</c:v>
                </c:pt>
                <c:pt idx="7080">
                  <c:v>122.00181666666667</c:v>
                </c:pt>
                <c:pt idx="7081">
                  <c:v>122.00181666666667</c:v>
                </c:pt>
                <c:pt idx="7082">
                  <c:v>119.7208</c:v>
                </c:pt>
                <c:pt idx="7083">
                  <c:v>116.76163333333334</c:v>
                </c:pt>
                <c:pt idx="7084">
                  <c:v>110.48733333333332</c:v>
                </c:pt>
                <c:pt idx="7085">
                  <c:v>110.92221666666666</c:v>
                </c:pt>
                <c:pt idx="7086">
                  <c:v>110.92221666666666</c:v>
                </c:pt>
                <c:pt idx="7087">
                  <c:v>110.92221666666666</c:v>
                </c:pt>
                <c:pt idx="7088">
                  <c:v>110.92221666666666</c:v>
                </c:pt>
                <c:pt idx="7089">
                  <c:v>110.92221666666666</c:v>
                </c:pt>
                <c:pt idx="7090">
                  <c:v>114.19415000000001</c:v>
                </c:pt>
                <c:pt idx="7091">
                  <c:v>116.76163333333334</c:v>
                </c:pt>
                <c:pt idx="7092">
                  <c:v>119.10458333333332</c:v>
                </c:pt>
                <c:pt idx="7093">
                  <c:v>127.30143333333334</c:v>
                </c:pt>
                <c:pt idx="7094">
                  <c:v>127.30143333333334</c:v>
                </c:pt>
                <c:pt idx="7095">
                  <c:v>127.30143333333334</c:v>
                </c:pt>
                <c:pt idx="7096">
                  <c:v>122.14460000000001</c:v>
                </c:pt>
                <c:pt idx="7097">
                  <c:v>127.30143333333334</c:v>
                </c:pt>
                <c:pt idx="7098">
                  <c:v>141.22846666666672</c:v>
                </c:pt>
                <c:pt idx="7099">
                  <c:v>141.22846666666672</c:v>
                </c:pt>
                <c:pt idx="7100">
                  <c:v>145.33773333333335</c:v>
                </c:pt>
                <c:pt idx="7101">
                  <c:v>147.18101666666669</c:v>
                </c:pt>
                <c:pt idx="7102">
                  <c:v>148.21779999999998</c:v>
                </c:pt>
                <c:pt idx="7103">
                  <c:v>147.87276666666668</c:v>
                </c:pt>
                <c:pt idx="7104">
                  <c:v>147.18101666666669</c:v>
                </c:pt>
                <c:pt idx="7105">
                  <c:v>147.18101666666669</c:v>
                </c:pt>
                <c:pt idx="7106">
                  <c:v>147.87276666666668</c:v>
                </c:pt>
                <c:pt idx="7107">
                  <c:v>148.21779999999998</c:v>
                </c:pt>
                <c:pt idx="7108">
                  <c:v>148.21779999999998</c:v>
                </c:pt>
                <c:pt idx="7109">
                  <c:v>148.21779999999998</c:v>
                </c:pt>
                <c:pt idx="7110">
                  <c:v>148.26724999999999</c:v>
                </c:pt>
                <c:pt idx="7111">
                  <c:v>155.68201666666667</c:v>
                </c:pt>
                <c:pt idx="7112">
                  <c:v>157.11693333333332</c:v>
                </c:pt>
                <c:pt idx="7113">
                  <c:v>162.65791666666667</c:v>
                </c:pt>
                <c:pt idx="7114">
                  <c:v>165.87891666666667</c:v>
                </c:pt>
                <c:pt idx="7115">
                  <c:v>168.66281666666666</c:v>
                </c:pt>
                <c:pt idx="7116">
                  <c:v>171.81829999999999</c:v>
                </c:pt>
                <c:pt idx="7117">
                  <c:v>168.66281666666666</c:v>
                </c:pt>
                <c:pt idx="7118">
                  <c:v>168.66281666666666</c:v>
                </c:pt>
                <c:pt idx="7119">
                  <c:v>168.66281666666666</c:v>
                </c:pt>
                <c:pt idx="7120">
                  <c:v>168.66281666666666</c:v>
                </c:pt>
                <c:pt idx="7121">
                  <c:v>168.66281666666666</c:v>
                </c:pt>
                <c:pt idx="7122">
                  <c:v>165.90461666666667</c:v>
                </c:pt>
                <c:pt idx="7123">
                  <c:v>157.11693333333332</c:v>
                </c:pt>
                <c:pt idx="7124">
                  <c:v>157.11693333333332</c:v>
                </c:pt>
                <c:pt idx="7125">
                  <c:v>157.11693333333332</c:v>
                </c:pt>
                <c:pt idx="7126">
                  <c:v>157.11693333333332</c:v>
                </c:pt>
                <c:pt idx="7127">
                  <c:v>154.08013333333332</c:v>
                </c:pt>
                <c:pt idx="7128">
                  <c:v>141.02764999999999</c:v>
                </c:pt>
                <c:pt idx="7129">
                  <c:v>141.02764999999999</c:v>
                </c:pt>
                <c:pt idx="7130">
                  <c:v>141.02764999999999</c:v>
                </c:pt>
                <c:pt idx="7131">
                  <c:v>141.02764999999999</c:v>
                </c:pt>
                <c:pt idx="7132">
                  <c:v>136.89028333333331</c:v>
                </c:pt>
                <c:pt idx="7133">
                  <c:v>136.89028333333331</c:v>
                </c:pt>
                <c:pt idx="7134">
                  <c:v>118.82103333333333</c:v>
                </c:pt>
                <c:pt idx="7135">
                  <c:v>136.89028333333331</c:v>
                </c:pt>
                <c:pt idx="7136">
                  <c:v>136.89028333333331</c:v>
                </c:pt>
                <c:pt idx="7137">
                  <c:v>136.89028333333331</c:v>
                </c:pt>
                <c:pt idx="7138">
                  <c:v>143.32626666666667</c:v>
                </c:pt>
                <c:pt idx="7139">
                  <c:v>143.32626666666667</c:v>
                </c:pt>
                <c:pt idx="7140">
                  <c:v>144.46201666666667</c:v>
                </c:pt>
                <c:pt idx="7141">
                  <c:v>144.46201666666667</c:v>
                </c:pt>
                <c:pt idx="7142">
                  <c:v>144.46201666666667</c:v>
                </c:pt>
                <c:pt idx="7143">
                  <c:v>144.46201666666667</c:v>
                </c:pt>
                <c:pt idx="7144">
                  <c:v>144.46201666666667</c:v>
                </c:pt>
                <c:pt idx="7145">
                  <c:v>144.46201666666667</c:v>
                </c:pt>
                <c:pt idx="7146">
                  <c:v>144.46201666666667</c:v>
                </c:pt>
                <c:pt idx="7147">
                  <c:v>145.34195</c:v>
                </c:pt>
                <c:pt idx="7148">
                  <c:v>157.89081666666664</c:v>
                </c:pt>
                <c:pt idx="7149">
                  <c:v>157.89081666666664</c:v>
                </c:pt>
                <c:pt idx="7150">
                  <c:v>157.89081666666664</c:v>
                </c:pt>
                <c:pt idx="7151">
                  <c:v>157.89081666666664</c:v>
                </c:pt>
                <c:pt idx="7152">
                  <c:v>157.89081666666664</c:v>
                </c:pt>
                <c:pt idx="7153">
                  <c:v>157.89081666666664</c:v>
                </c:pt>
                <c:pt idx="7154">
                  <c:v>163.75931666666665</c:v>
                </c:pt>
                <c:pt idx="7155">
                  <c:v>163.75931666666665</c:v>
                </c:pt>
                <c:pt idx="7156">
                  <c:v>163.75931666666665</c:v>
                </c:pt>
                <c:pt idx="7157">
                  <c:v>163.75931666666665</c:v>
                </c:pt>
                <c:pt idx="7158">
                  <c:v>163.75931666666665</c:v>
                </c:pt>
                <c:pt idx="7159">
                  <c:v>157.94478333333336</c:v>
                </c:pt>
                <c:pt idx="7160">
                  <c:v>163.75931666666665</c:v>
                </c:pt>
                <c:pt idx="7161">
                  <c:v>163.75931666666665</c:v>
                </c:pt>
                <c:pt idx="7162">
                  <c:v>163.75931666666665</c:v>
                </c:pt>
                <c:pt idx="7163">
                  <c:v>157.94478333333336</c:v>
                </c:pt>
                <c:pt idx="7164">
                  <c:v>166.23341666666667</c:v>
                </c:pt>
                <c:pt idx="7165">
                  <c:v>157.94478333333336</c:v>
                </c:pt>
                <c:pt idx="7166">
                  <c:v>166.23341666666667</c:v>
                </c:pt>
                <c:pt idx="7167">
                  <c:v>168.10758333333334</c:v>
                </c:pt>
                <c:pt idx="7168">
                  <c:v>172.65875</c:v>
                </c:pt>
                <c:pt idx="7169">
                  <c:v>172.65875</c:v>
                </c:pt>
                <c:pt idx="7170">
                  <c:v>166.23341666666667</c:v>
                </c:pt>
                <c:pt idx="7171">
                  <c:v>157.94478333333336</c:v>
                </c:pt>
                <c:pt idx="7172">
                  <c:v>172.65875</c:v>
                </c:pt>
                <c:pt idx="7173">
                  <c:v>172.65875</c:v>
                </c:pt>
                <c:pt idx="7174">
                  <c:v>172.65875</c:v>
                </c:pt>
                <c:pt idx="7175">
                  <c:v>172.65875</c:v>
                </c:pt>
                <c:pt idx="7176">
                  <c:v>172.65875</c:v>
                </c:pt>
                <c:pt idx="7177">
                  <c:v>160.91829999999999</c:v>
                </c:pt>
                <c:pt idx="7178">
                  <c:v>172.65875</c:v>
                </c:pt>
                <c:pt idx="7179">
                  <c:v>172.65875</c:v>
                </c:pt>
                <c:pt idx="7180">
                  <c:v>197.20564999999999</c:v>
                </c:pt>
                <c:pt idx="7181">
                  <c:v>197.20564999999999</c:v>
                </c:pt>
                <c:pt idx="7182">
                  <c:v>160.91829999999999</c:v>
                </c:pt>
                <c:pt idx="7183">
                  <c:v>156.49396666666669</c:v>
                </c:pt>
                <c:pt idx="7184">
                  <c:v>152.25461666666666</c:v>
                </c:pt>
                <c:pt idx="7185">
                  <c:v>156.49396666666669</c:v>
                </c:pt>
                <c:pt idx="7186">
                  <c:v>156.49396666666669</c:v>
                </c:pt>
                <c:pt idx="7187">
                  <c:v>156.49396666666669</c:v>
                </c:pt>
                <c:pt idx="7188">
                  <c:v>148.47338333333335</c:v>
                </c:pt>
                <c:pt idx="7189">
                  <c:v>156.49396666666669</c:v>
                </c:pt>
                <c:pt idx="7190">
                  <c:v>148.71510000000001</c:v>
                </c:pt>
                <c:pt idx="7191">
                  <c:v>156.49396666666669</c:v>
                </c:pt>
                <c:pt idx="7192">
                  <c:v>177.87266666666667</c:v>
                </c:pt>
                <c:pt idx="7193">
                  <c:v>156.49396666666669</c:v>
                </c:pt>
                <c:pt idx="7194">
                  <c:v>148.71510000000001</c:v>
                </c:pt>
                <c:pt idx="7195">
                  <c:v>148.71510000000001</c:v>
                </c:pt>
                <c:pt idx="7196">
                  <c:v>156.49396666666669</c:v>
                </c:pt>
                <c:pt idx="7197">
                  <c:v>177.87266666666667</c:v>
                </c:pt>
                <c:pt idx="7198">
                  <c:v>186.63118333333333</c:v>
                </c:pt>
                <c:pt idx="7199">
                  <c:v>206.31541666666669</c:v>
                </c:pt>
                <c:pt idx="7200">
                  <c:v>243.37183333333331</c:v>
                </c:pt>
                <c:pt idx="7201">
                  <c:v>248.67183333333332</c:v>
                </c:pt>
                <c:pt idx="7202">
                  <c:v>248.67183333333332</c:v>
                </c:pt>
                <c:pt idx="7203">
                  <c:v>248.67183333333332</c:v>
                </c:pt>
                <c:pt idx="7204">
                  <c:v>248.67183333333332</c:v>
                </c:pt>
                <c:pt idx="7205">
                  <c:v>248.67183333333332</c:v>
                </c:pt>
                <c:pt idx="7206">
                  <c:v>243.37183333333331</c:v>
                </c:pt>
                <c:pt idx="7207">
                  <c:v>243.37183333333331</c:v>
                </c:pt>
                <c:pt idx="7208">
                  <c:v>248.67183333333332</c:v>
                </c:pt>
                <c:pt idx="7209">
                  <c:v>248.67183333333332</c:v>
                </c:pt>
                <c:pt idx="7210">
                  <c:v>243.37183333333331</c:v>
                </c:pt>
                <c:pt idx="7211">
                  <c:v>237.71513333333331</c:v>
                </c:pt>
                <c:pt idx="7212">
                  <c:v>212.66083333333333</c:v>
                </c:pt>
                <c:pt idx="7213">
                  <c:v>212.66083333333333</c:v>
                </c:pt>
                <c:pt idx="7214">
                  <c:v>205.19880000000003</c:v>
                </c:pt>
                <c:pt idx="7215">
                  <c:v>186.92665</c:v>
                </c:pt>
                <c:pt idx="7216">
                  <c:v>186.92665</c:v>
                </c:pt>
                <c:pt idx="7217">
                  <c:v>205.19880000000003</c:v>
                </c:pt>
                <c:pt idx="7218">
                  <c:v>212.66083333333333</c:v>
                </c:pt>
                <c:pt idx="7219">
                  <c:v>205.19880000000003</c:v>
                </c:pt>
                <c:pt idx="7220">
                  <c:v>205.27095</c:v>
                </c:pt>
                <c:pt idx="7221">
                  <c:v>205.27095</c:v>
                </c:pt>
                <c:pt idx="7222">
                  <c:v>205.19880000000003</c:v>
                </c:pt>
                <c:pt idx="7223">
                  <c:v>201.03065000000001</c:v>
                </c:pt>
                <c:pt idx="7224">
                  <c:v>201.03065000000001</c:v>
                </c:pt>
                <c:pt idx="7225">
                  <c:v>201.03065000000001</c:v>
                </c:pt>
                <c:pt idx="7226">
                  <c:v>201.03065000000001</c:v>
                </c:pt>
                <c:pt idx="7227">
                  <c:v>195.06366666666671</c:v>
                </c:pt>
                <c:pt idx="7228">
                  <c:v>164.56211666666667</c:v>
                </c:pt>
                <c:pt idx="7229">
                  <c:v>162.48186666666666</c:v>
                </c:pt>
                <c:pt idx="7230">
                  <c:v>162.48186666666666</c:v>
                </c:pt>
                <c:pt idx="7231">
                  <c:v>162.3991</c:v>
                </c:pt>
                <c:pt idx="7232">
                  <c:v>162.3991</c:v>
                </c:pt>
                <c:pt idx="7233">
                  <c:v>159.94048333333333</c:v>
                </c:pt>
                <c:pt idx="7234">
                  <c:v>159.94048333333333</c:v>
                </c:pt>
                <c:pt idx="7235">
                  <c:v>158.36304999999999</c:v>
                </c:pt>
                <c:pt idx="7236">
                  <c:v>159.94048333333333</c:v>
                </c:pt>
                <c:pt idx="7237">
                  <c:v>158.36304999999999</c:v>
                </c:pt>
                <c:pt idx="7238">
                  <c:v>150.08984999999998</c:v>
                </c:pt>
                <c:pt idx="7239">
                  <c:v>150.08984999999998</c:v>
                </c:pt>
                <c:pt idx="7240">
                  <c:v>158.36304999999999</c:v>
                </c:pt>
                <c:pt idx="7241">
                  <c:v>150.08984999999998</c:v>
                </c:pt>
                <c:pt idx="7242">
                  <c:v>150.08984999999998</c:v>
                </c:pt>
                <c:pt idx="7243">
                  <c:v>158.36304999999999</c:v>
                </c:pt>
                <c:pt idx="7244">
                  <c:v>158.36304999999999</c:v>
                </c:pt>
                <c:pt idx="7245">
                  <c:v>162.3991</c:v>
                </c:pt>
                <c:pt idx="7246">
                  <c:v>163.42321666666666</c:v>
                </c:pt>
                <c:pt idx="7247">
                  <c:v>163.42321666666666</c:v>
                </c:pt>
                <c:pt idx="7248">
                  <c:v>163.42321666666666</c:v>
                </c:pt>
                <c:pt idx="7249">
                  <c:v>158.36304999999999</c:v>
                </c:pt>
                <c:pt idx="7250">
                  <c:v>161.29653333333334</c:v>
                </c:pt>
                <c:pt idx="7251">
                  <c:v>161.29653333333334</c:v>
                </c:pt>
                <c:pt idx="7252">
                  <c:v>163.42321666666666</c:v>
                </c:pt>
                <c:pt idx="7253">
                  <c:v>174.03805</c:v>
                </c:pt>
                <c:pt idx="7254">
                  <c:v>174.55985000000001</c:v>
                </c:pt>
                <c:pt idx="7255">
                  <c:v>174.55985000000001</c:v>
                </c:pt>
                <c:pt idx="7256">
                  <c:v>174.55985000000001</c:v>
                </c:pt>
                <c:pt idx="7257">
                  <c:v>187.1687</c:v>
                </c:pt>
                <c:pt idx="7258">
                  <c:v>187.1687</c:v>
                </c:pt>
                <c:pt idx="7259">
                  <c:v>187.1687</c:v>
                </c:pt>
                <c:pt idx="7260">
                  <c:v>187.86709999999999</c:v>
                </c:pt>
                <c:pt idx="7261">
                  <c:v>187.86709999999999</c:v>
                </c:pt>
                <c:pt idx="7262">
                  <c:v>187.86709999999999</c:v>
                </c:pt>
                <c:pt idx="7263">
                  <c:v>196.78601666666663</c:v>
                </c:pt>
                <c:pt idx="7264">
                  <c:v>210.02581666666669</c:v>
                </c:pt>
                <c:pt idx="7265">
                  <c:v>210.02581666666669</c:v>
                </c:pt>
                <c:pt idx="7266">
                  <c:v>210.02581666666669</c:v>
                </c:pt>
                <c:pt idx="7267">
                  <c:v>211.7073</c:v>
                </c:pt>
                <c:pt idx="7268">
                  <c:v>210.02581666666669</c:v>
                </c:pt>
                <c:pt idx="7269">
                  <c:v>210.02581666666669</c:v>
                </c:pt>
                <c:pt idx="7270">
                  <c:v>201.48694999999998</c:v>
                </c:pt>
                <c:pt idx="7271">
                  <c:v>201.48694999999998</c:v>
                </c:pt>
                <c:pt idx="7272">
                  <c:v>210.02581666666669</c:v>
                </c:pt>
                <c:pt idx="7273">
                  <c:v>201.48694999999998</c:v>
                </c:pt>
                <c:pt idx="7274">
                  <c:v>210.02581666666669</c:v>
                </c:pt>
                <c:pt idx="7275">
                  <c:v>207.80271666666667</c:v>
                </c:pt>
                <c:pt idx="7276">
                  <c:v>201.48694999999998</c:v>
                </c:pt>
                <c:pt idx="7277">
                  <c:v>201.48694999999998</c:v>
                </c:pt>
                <c:pt idx="7278">
                  <c:v>201.48694999999998</c:v>
                </c:pt>
                <c:pt idx="7279">
                  <c:v>200.78319999999999</c:v>
                </c:pt>
                <c:pt idx="7280">
                  <c:v>197.3386166666667</c:v>
                </c:pt>
                <c:pt idx="7281">
                  <c:v>197.3386166666667</c:v>
                </c:pt>
                <c:pt idx="7282">
                  <c:v>183.22566666666668</c:v>
                </c:pt>
                <c:pt idx="7283">
                  <c:v>197.3386166666667</c:v>
                </c:pt>
                <c:pt idx="7284">
                  <c:v>197.3386166666667</c:v>
                </c:pt>
                <c:pt idx="7285">
                  <c:v>197.3386166666667</c:v>
                </c:pt>
                <c:pt idx="7286">
                  <c:v>200.78319999999999</c:v>
                </c:pt>
                <c:pt idx="7287">
                  <c:v>200.78319999999999</c:v>
                </c:pt>
                <c:pt idx="7288">
                  <c:v>200.78319999999999</c:v>
                </c:pt>
                <c:pt idx="7289">
                  <c:v>197.3386166666667</c:v>
                </c:pt>
                <c:pt idx="7290">
                  <c:v>180.55724999999998</c:v>
                </c:pt>
                <c:pt idx="7291">
                  <c:v>179.7448333333333</c:v>
                </c:pt>
                <c:pt idx="7292">
                  <c:v>166.27926666666664</c:v>
                </c:pt>
                <c:pt idx="7293">
                  <c:v>163.30046666666667</c:v>
                </c:pt>
                <c:pt idx="7294">
                  <c:v>159.45876666666666</c:v>
                </c:pt>
                <c:pt idx="7295">
                  <c:v>159.45876666666666</c:v>
                </c:pt>
                <c:pt idx="7296">
                  <c:v>159.45876666666666</c:v>
                </c:pt>
                <c:pt idx="7297">
                  <c:v>159.45876666666666</c:v>
                </c:pt>
                <c:pt idx="7298">
                  <c:v>159.45876666666666</c:v>
                </c:pt>
                <c:pt idx="7299">
                  <c:v>157.74499999999998</c:v>
                </c:pt>
                <c:pt idx="7300">
                  <c:v>157.74499999999998</c:v>
                </c:pt>
                <c:pt idx="7301">
                  <c:v>147.28315000000001</c:v>
                </c:pt>
                <c:pt idx="7302">
                  <c:v>147.28315000000001</c:v>
                </c:pt>
                <c:pt idx="7303">
                  <c:v>157.74499999999998</c:v>
                </c:pt>
                <c:pt idx="7304">
                  <c:v>147.28315000000001</c:v>
                </c:pt>
                <c:pt idx="7305">
                  <c:v>132.07788333333332</c:v>
                </c:pt>
                <c:pt idx="7306">
                  <c:v>129.89176666666668</c:v>
                </c:pt>
                <c:pt idx="7307">
                  <c:v>132.07788333333332</c:v>
                </c:pt>
                <c:pt idx="7308">
                  <c:v>125.93923333333333</c:v>
                </c:pt>
                <c:pt idx="7309">
                  <c:v>132.07788333333332</c:v>
                </c:pt>
                <c:pt idx="7310">
                  <c:v>155.86026666666666</c:v>
                </c:pt>
                <c:pt idx="7311">
                  <c:v>155.86026666666666</c:v>
                </c:pt>
                <c:pt idx="7312">
                  <c:v>132.07788333333332</c:v>
                </c:pt>
                <c:pt idx="7313">
                  <c:v>132.07788333333332</c:v>
                </c:pt>
                <c:pt idx="7314">
                  <c:v>155.86026666666666</c:v>
                </c:pt>
                <c:pt idx="7315">
                  <c:v>158.74975000000001</c:v>
                </c:pt>
                <c:pt idx="7316">
                  <c:v>169.40853333333331</c:v>
                </c:pt>
                <c:pt idx="7317">
                  <c:v>169.40853333333331</c:v>
                </c:pt>
                <c:pt idx="7318">
                  <c:v>169.40853333333331</c:v>
                </c:pt>
                <c:pt idx="7319">
                  <c:v>171.48988333333332</c:v>
                </c:pt>
                <c:pt idx="7320">
                  <c:v>176.45178333333337</c:v>
                </c:pt>
                <c:pt idx="7321">
                  <c:v>188.86313333333334</c:v>
                </c:pt>
                <c:pt idx="7322">
                  <c:v>188.86313333333334</c:v>
                </c:pt>
                <c:pt idx="7323">
                  <c:v>188.86313333333334</c:v>
                </c:pt>
                <c:pt idx="7324">
                  <c:v>186.21963333333332</c:v>
                </c:pt>
                <c:pt idx="7325">
                  <c:v>176.45178333333337</c:v>
                </c:pt>
                <c:pt idx="7326">
                  <c:v>176.45178333333337</c:v>
                </c:pt>
                <c:pt idx="7327">
                  <c:v>176.45178333333337</c:v>
                </c:pt>
                <c:pt idx="7328">
                  <c:v>176.45178333333337</c:v>
                </c:pt>
                <c:pt idx="7329">
                  <c:v>176.45178333333337</c:v>
                </c:pt>
                <c:pt idx="7330">
                  <c:v>176.45178333333337</c:v>
                </c:pt>
                <c:pt idx="7331">
                  <c:v>176.45178333333337</c:v>
                </c:pt>
                <c:pt idx="7332">
                  <c:v>168.84063333333333</c:v>
                </c:pt>
                <c:pt idx="7333">
                  <c:v>163.22646666666668</c:v>
                </c:pt>
                <c:pt idx="7334">
                  <c:v>159.82864999999998</c:v>
                </c:pt>
                <c:pt idx="7335">
                  <c:v>159.82864999999998</c:v>
                </c:pt>
                <c:pt idx="7336">
                  <c:v>156.08978333333332</c:v>
                </c:pt>
                <c:pt idx="7337">
                  <c:v>156.08978333333332</c:v>
                </c:pt>
                <c:pt idx="7338">
                  <c:v>157.91656666666668</c:v>
                </c:pt>
                <c:pt idx="7339">
                  <c:v>157.91656666666668</c:v>
                </c:pt>
                <c:pt idx="7340">
                  <c:v>159.82864999999998</c:v>
                </c:pt>
                <c:pt idx="7341">
                  <c:v>159.98571666666666</c:v>
                </c:pt>
                <c:pt idx="7342">
                  <c:v>168.84063333333333</c:v>
                </c:pt>
                <c:pt idx="7343">
                  <c:v>159.98571666666666</c:v>
                </c:pt>
                <c:pt idx="7344">
                  <c:v>159.82864999999998</c:v>
                </c:pt>
                <c:pt idx="7345">
                  <c:v>159.82864999999998</c:v>
                </c:pt>
                <c:pt idx="7346">
                  <c:v>159.82864999999998</c:v>
                </c:pt>
                <c:pt idx="7347">
                  <c:v>159.98571666666666</c:v>
                </c:pt>
                <c:pt idx="7348">
                  <c:v>166.16843333333333</c:v>
                </c:pt>
                <c:pt idx="7349">
                  <c:v>166.16843333333333</c:v>
                </c:pt>
                <c:pt idx="7350">
                  <c:v>159.98571666666666</c:v>
                </c:pt>
                <c:pt idx="7351">
                  <c:v>159.98571666666666</c:v>
                </c:pt>
                <c:pt idx="7352">
                  <c:v>166.16843333333333</c:v>
                </c:pt>
                <c:pt idx="7353">
                  <c:v>172.56575000000001</c:v>
                </c:pt>
                <c:pt idx="7354">
                  <c:v>166.16843333333333</c:v>
                </c:pt>
                <c:pt idx="7355">
                  <c:v>129.59514999999999</c:v>
                </c:pt>
                <c:pt idx="7356">
                  <c:v>129.59514999999999</c:v>
                </c:pt>
                <c:pt idx="7357">
                  <c:v>123.24113333333335</c:v>
                </c:pt>
                <c:pt idx="7358">
                  <c:v>123.24113333333335</c:v>
                </c:pt>
                <c:pt idx="7359">
                  <c:v>141.49228333333335</c:v>
                </c:pt>
                <c:pt idx="7360">
                  <c:v>141.49228333333335</c:v>
                </c:pt>
                <c:pt idx="7361">
                  <c:v>141.49228333333335</c:v>
                </c:pt>
                <c:pt idx="7362">
                  <c:v>141.49228333333335</c:v>
                </c:pt>
                <c:pt idx="7363">
                  <c:v>141.49228333333335</c:v>
                </c:pt>
                <c:pt idx="7364">
                  <c:v>146.69283333333334</c:v>
                </c:pt>
                <c:pt idx="7365">
                  <c:v>147.76958333333334</c:v>
                </c:pt>
                <c:pt idx="7366">
                  <c:v>147.76958333333334</c:v>
                </c:pt>
                <c:pt idx="7367">
                  <c:v>147.76958333333334</c:v>
                </c:pt>
                <c:pt idx="7368">
                  <c:v>146.69283333333334</c:v>
                </c:pt>
                <c:pt idx="7369">
                  <c:v>146.69283333333334</c:v>
                </c:pt>
                <c:pt idx="7370">
                  <c:v>147.76958333333334</c:v>
                </c:pt>
                <c:pt idx="7371">
                  <c:v>147.76958333333334</c:v>
                </c:pt>
                <c:pt idx="7372">
                  <c:v>147.76958333333334</c:v>
                </c:pt>
                <c:pt idx="7373">
                  <c:v>147.76958333333334</c:v>
                </c:pt>
                <c:pt idx="7374">
                  <c:v>146.69283333333334</c:v>
                </c:pt>
                <c:pt idx="7375">
                  <c:v>147.76958333333334</c:v>
                </c:pt>
                <c:pt idx="7376">
                  <c:v>157.90146666666666</c:v>
                </c:pt>
                <c:pt idx="7377">
                  <c:v>160.09756666666669</c:v>
                </c:pt>
                <c:pt idx="7378">
                  <c:v>157.90146666666666</c:v>
                </c:pt>
                <c:pt idx="7379">
                  <c:v>152.22141666666667</c:v>
                </c:pt>
                <c:pt idx="7380">
                  <c:v>152.22141666666667</c:v>
                </c:pt>
                <c:pt idx="7381">
                  <c:v>157.90146666666666</c:v>
                </c:pt>
                <c:pt idx="7382">
                  <c:v>152.22141666666667</c:v>
                </c:pt>
                <c:pt idx="7383">
                  <c:v>157.90146666666666</c:v>
                </c:pt>
                <c:pt idx="7384">
                  <c:v>160.09756666666669</c:v>
                </c:pt>
                <c:pt idx="7385">
                  <c:v>157.90146666666666</c:v>
                </c:pt>
                <c:pt idx="7386">
                  <c:v>157.90146666666666</c:v>
                </c:pt>
                <c:pt idx="7387">
                  <c:v>157.90146666666666</c:v>
                </c:pt>
                <c:pt idx="7388">
                  <c:v>157.90146666666666</c:v>
                </c:pt>
                <c:pt idx="7389">
                  <c:v>157.90146666666666</c:v>
                </c:pt>
                <c:pt idx="7390">
                  <c:v>152.22141666666667</c:v>
                </c:pt>
                <c:pt idx="7391">
                  <c:v>152.22141666666667</c:v>
                </c:pt>
                <c:pt idx="7392">
                  <c:v>146.75176666666667</c:v>
                </c:pt>
                <c:pt idx="7393">
                  <c:v>146.75176666666667</c:v>
                </c:pt>
                <c:pt idx="7394">
                  <c:v>146.75176666666667</c:v>
                </c:pt>
                <c:pt idx="7395">
                  <c:v>144.3296</c:v>
                </c:pt>
                <c:pt idx="7396">
                  <c:v>144.3296</c:v>
                </c:pt>
                <c:pt idx="7397">
                  <c:v>146.75176666666667</c:v>
                </c:pt>
                <c:pt idx="7398">
                  <c:v>146.75176666666667</c:v>
                </c:pt>
                <c:pt idx="7399">
                  <c:v>144.3296</c:v>
                </c:pt>
                <c:pt idx="7400">
                  <c:v>146.75176666666667</c:v>
                </c:pt>
                <c:pt idx="7401">
                  <c:v>143.76843333333332</c:v>
                </c:pt>
                <c:pt idx="7402">
                  <c:v>143.76843333333332</c:v>
                </c:pt>
                <c:pt idx="7403">
                  <c:v>143.76843333333332</c:v>
                </c:pt>
                <c:pt idx="7404">
                  <c:v>138.55161666666666</c:v>
                </c:pt>
                <c:pt idx="7405">
                  <c:v>143.76843333333332</c:v>
                </c:pt>
                <c:pt idx="7406">
                  <c:v>138.55161666666666</c:v>
                </c:pt>
                <c:pt idx="7407">
                  <c:v>138.55161666666666</c:v>
                </c:pt>
                <c:pt idx="7408">
                  <c:v>138.55161666666666</c:v>
                </c:pt>
                <c:pt idx="7409">
                  <c:v>138.55161666666666</c:v>
                </c:pt>
                <c:pt idx="7410">
                  <c:v>143.76843333333332</c:v>
                </c:pt>
                <c:pt idx="7411">
                  <c:v>143.76843333333332</c:v>
                </c:pt>
                <c:pt idx="7412">
                  <c:v>138.55161666666666</c:v>
                </c:pt>
                <c:pt idx="7413">
                  <c:v>130.36540000000002</c:v>
                </c:pt>
                <c:pt idx="7414">
                  <c:v>138.55161666666666</c:v>
                </c:pt>
                <c:pt idx="7415">
                  <c:v>138.55161666666666</c:v>
                </c:pt>
                <c:pt idx="7416">
                  <c:v>133.84853333333334</c:v>
                </c:pt>
                <c:pt idx="7417">
                  <c:v>133.84853333333334</c:v>
                </c:pt>
                <c:pt idx="7418">
                  <c:v>136.6944</c:v>
                </c:pt>
                <c:pt idx="7419">
                  <c:v>160.88688333333332</c:v>
                </c:pt>
                <c:pt idx="7420">
                  <c:v>136.6944</c:v>
                </c:pt>
                <c:pt idx="7421">
                  <c:v>136.6944</c:v>
                </c:pt>
                <c:pt idx="7422">
                  <c:v>136.6944</c:v>
                </c:pt>
                <c:pt idx="7423">
                  <c:v>146.11645000000001</c:v>
                </c:pt>
                <c:pt idx="7424">
                  <c:v>136.6944</c:v>
                </c:pt>
                <c:pt idx="7425">
                  <c:v>135.81821666666667</c:v>
                </c:pt>
                <c:pt idx="7426">
                  <c:v>135.81821666666667</c:v>
                </c:pt>
                <c:pt idx="7427">
                  <c:v>135.81821666666667</c:v>
                </c:pt>
                <c:pt idx="7428">
                  <c:v>135.81821666666667</c:v>
                </c:pt>
                <c:pt idx="7429">
                  <c:v>135.75223333333332</c:v>
                </c:pt>
                <c:pt idx="7430">
                  <c:v>133.84853333333334</c:v>
                </c:pt>
                <c:pt idx="7431">
                  <c:v>131.53281666666666</c:v>
                </c:pt>
                <c:pt idx="7432">
                  <c:v>129.45703333333336</c:v>
                </c:pt>
                <c:pt idx="7433">
                  <c:v>116.94948333333333</c:v>
                </c:pt>
                <c:pt idx="7434">
                  <c:v>116.94948333333333</c:v>
                </c:pt>
                <c:pt idx="7435">
                  <c:v>116.94948333333333</c:v>
                </c:pt>
                <c:pt idx="7436">
                  <c:v>116.94948333333333</c:v>
                </c:pt>
                <c:pt idx="7437">
                  <c:v>116.94948333333333</c:v>
                </c:pt>
                <c:pt idx="7438">
                  <c:v>111.06388333333334</c:v>
                </c:pt>
                <c:pt idx="7439">
                  <c:v>111.06388333333334</c:v>
                </c:pt>
                <c:pt idx="7440">
                  <c:v>111.06388333333334</c:v>
                </c:pt>
                <c:pt idx="7441">
                  <c:v>111.06388333333334</c:v>
                </c:pt>
                <c:pt idx="7442">
                  <c:v>104.25436666666668</c:v>
                </c:pt>
                <c:pt idx="7443">
                  <c:v>104.25436666666668</c:v>
                </c:pt>
                <c:pt idx="7444">
                  <c:v>104.24369999999999</c:v>
                </c:pt>
                <c:pt idx="7445">
                  <c:v>88.717983333333322</c:v>
                </c:pt>
                <c:pt idx="7446">
                  <c:v>91.611599999999996</c:v>
                </c:pt>
                <c:pt idx="7447">
                  <c:v>104.24369999999999</c:v>
                </c:pt>
                <c:pt idx="7448">
                  <c:v>104.25436666666668</c:v>
                </c:pt>
                <c:pt idx="7449">
                  <c:v>104.24369999999999</c:v>
                </c:pt>
                <c:pt idx="7450">
                  <c:v>91.611599999999996</c:v>
                </c:pt>
                <c:pt idx="7451">
                  <c:v>88.717983333333322</c:v>
                </c:pt>
                <c:pt idx="7452">
                  <c:v>88.717983333333322</c:v>
                </c:pt>
                <c:pt idx="7453">
                  <c:v>88.717983333333322</c:v>
                </c:pt>
                <c:pt idx="7454">
                  <c:v>91.611599999999996</c:v>
                </c:pt>
                <c:pt idx="7455">
                  <c:v>88.717983333333322</c:v>
                </c:pt>
                <c:pt idx="7456">
                  <c:v>88.717983333333322</c:v>
                </c:pt>
                <c:pt idx="7457">
                  <c:v>84.273466666666678</c:v>
                </c:pt>
                <c:pt idx="7458">
                  <c:v>88.717983333333322</c:v>
                </c:pt>
                <c:pt idx="7459">
                  <c:v>91.611599999999996</c:v>
                </c:pt>
                <c:pt idx="7460">
                  <c:v>95.243316666666672</c:v>
                </c:pt>
                <c:pt idx="7461">
                  <c:v>95.975616666666667</c:v>
                </c:pt>
                <c:pt idx="7462">
                  <c:v>95.975616666666667</c:v>
                </c:pt>
                <c:pt idx="7463">
                  <c:v>95.975616666666667</c:v>
                </c:pt>
                <c:pt idx="7464">
                  <c:v>95.975616666666667</c:v>
                </c:pt>
                <c:pt idx="7465">
                  <c:v>95.975616666666667</c:v>
                </c:pt>
                <c:pt idx="7466">
                  <c:v>95.975616666666667</c:v>
                </c:pt>
                <c:pt idx="7467">
                  <c:v>95.975616666666667</c:v>
                </c:pt>
                <c:pt idx="7468">
                  <c:v>95.975616666666667</c:v>
                </c:pt>
                <c:pt idx="7469">
                  <c:v>102.87328333333335</c:v>
                </c:pt>
                <c:pt idx="7470">
                  <c:v>105.83585000000001</c:v>
                </c:pt>
                <c:pt idx="7471">
                  <c:v>102.87328333333335</c:v>
                </c:pt>
                <c:pt idx="7472">
                  <c:v>102.87328333333335</c:v>
                </c:pt>
                <c:pt idx="7473">
                  <c:v>108.35083333333334</c:v>
                </c:pt>
                <c:pt idx="7474">
                  <c:v>108.35083333333334</c:v>
                </c:pt>
                <c:pt idx="7475">
                  <c:v>108.35083333333334</c:v>
                </c:pt>
                <c:pt idx="7476">
                  <c:v>91.710483333333315</c:v>
                </c:pt>
                <c:pt idx="7477">
                  <c:v>91.710483333333315</c:v>
                </c:pt>
                <c:pt idx="7478">
                  <c:v>91.425349999999995</c:v>
                </c:pt>
                <c:pt idx="7479">
                  <c:v>91.425349999999995</c:v>
                </c:pt>
                <c:pt idx="7480">
                  <c:v>91.425349999999995</c:v>
                </c:pt>
                <c:pt idx="7481">
                  <c:v>91.425349999999995</c:v>
                </c:pt>
                <c:pt idx="7482">
                  <c:v>91.425349999999995</c:v>
                </c:pt>
                <c:pt idx="7483">
                  <c:v>87.541049999999998</c:v>
                </c:pt>
                <c:pt idx="7484">
                  <c:v>85.864466666666672</c:v>
                </c:pt>
                <c:pt idx="7485">
                  <c:v>78.679350000000014</c:v>
                </c:pt>
                <c:pt idx="7486">
                  <c:v>78.679350000000014</c:v>
                </c:pt>
                <c:pt idx="7487">
                  <c:v>78.679350000000014</c:v>
                </c:pt>
                <c:pt idx="7488">
                  <c:v>78.679350000000014</c:v>
                </c:pt>
                <c:pt idx="7489">
                  <c:v>67.863166666666658</c:v>
                </c:pt>
                <c:pt idx="7490">
                  <c:v>67.680583333333331</c:v>
                </c:pt>
                <c:pt idx="7491">
                  <c:v>65.671200000000013</c:v>
                </c:pt>
                <c:pt idx="7492">
                  <c:v>62.279633333333329</c:v>
                </c:pt>
                <c:pt idx="7493">
                  <c:v>62.279633333333329</c:v>
                </c:pt>
                <c:pt idx="7494">
                  <c:v>62.279633333333329</c:v>
                </c:pt>
                <c:pt idx="7495">
                  <c:v>62.279633333333329</c:v>
                </c:pt>
                <c:pt idx="7496">
                  <c:v>63.50586666666667</c:v>
                </c:pt>
                <c:pt idx="7497">
                  <c:v>63.50586666666667</c:v>
                </c:pt>
                <c:pt idx="7498">
                  <c:v>65.671200000000013</c:v>
                </c:pt>
                <c:pt idx="7499">
                  <c:v>67.680583333333331</c:v>
                </c:pt>
                <c:pt idx="7500">
                  <c:v>68.618933333333345</c:v>
                </c:pt>
                <c:pt idx="7501">
                  <c:v>70.546549999999996</c:v>
                </c:pt>
                <c:pt idx="7502">
                  <c:v>70.546549999999996</c:v>
                </c:pt>
                <c:pt idx="7503">
                  <c:v>70.546549999999996</c:v>
                </c:pt>
                <c:pt idx="7504">
                  <c:v>70.546549999999996</c:v>
                </c:pt>
                <c:pt idx="7505">
                  <c:v>82.712149999999994</c:v>
                </c:pt>
                <c:pt idx="7506">
                  <c:v>82.712149999999994</c:v>
                </c:pt>
                <c:pt idx="7507">
                  <c:v>82.712149999999994</c:v>
                </c:pt>
                <c:pt idx="7508">
                  <c:v>75.723783333333344</c:v>
                </c:pt>
                <c:pt idx="7509">
                  <c:v>75.723783333333344</c:v>
                </c:pt>
                <c:pt idx="7510">
                  <c:v>75.723783333333344</c:v>
                </c:pt>
                <c:pt idx="7511">
                  <c:v>75.723783333333344</c:v>
                </c:pt>
                <c:pt idx="7512">
                  <c:v>70.546549999999996</c:v>
                </c:pt>
                <c:pt idx="7513">
                  <c:v>75.723783333333344</c:v>
                </c:pt>
                <c:pt idx="7514">
                  <c:v>79.298133333333325</c:v>
                </c:pt>
                <c:pt idx="7515">
                  <c:v>75.723783333333344</c:v>
                </c:pt>
                <c:pt idx="7516">
                  <c:v>68.771866666666668</c:v>
                </c:pt>
                <c:pt idx="7517">
                  <c:v>63.001849999999997</c:v>
                </c:pt>
                <c:pt idx="7518">
                  <c:v>62.280333333333346</c:v>
                </c:pt>
                <c:pt idx="7519">
                  <c:v>62.280333333333346</c:v>
                </c:pt>
                <c:pt idx="7520">
                  <c:v>62.280333333333346</c:v>
                </c:pt>
                <c:pt idx="7521">
                  <c:v>63.001849999999997</c:v>
                </c:pt>
                <c:pt idx="7522">
                  <c:v>63.001849999999997</c:v>
                </c:pt>
                <c:pt idx="7523">
                  <c:v>62.280333333333346</c:v>
                </c:pt>
                <c:pt idx="7524">
                  <c:v>62.280333333333346</c:v>
                </c:pt>
                <c:pt idx="7525">
                  <c:v>57.588233333333328</c:v>
                </c:pt>
                <c:pt idx="7526">
                  <c:v>57.588233333333328</c:v>
                </c:pt>
                <c:pt idx="7527">
                  <c:v>54.639733333333332</c:v>
                </c:pt>
                <c:pt idx="7528">
                  <c:v>54.639733333333332</c:v>
                </c:pt>
                <c:pt idx="7529">
                  <c:v>54.639733333333332</c:v>
                </c:pt>
                <c:pt idx="7530">
                  <c:v>52.287833333333332</c:v>
                </c:pt>
                <c:pt idx="7531">
                  <c:v>52.287833333333332</c:v>
                </c:pt>
                <c:pt idx="7532">
                  <c:v>52.287833333333332</c:v>
                </c:pt>
                <c:pt idx="7533">
                  <c:v>48.681583333333336</c:v>
                </c:pt>
                <c:pt idx="7534">
                  <c:v>48.192083333333336</c:v>
                </c:pt>
                <c:pt idx="7535">
                  <c:v>45.014016666666663</c:v>
                </c:pt>
                <c:pt idx="7536">
                  <c:v>42.757733333333341</c:v>
                </c:pt>
                <c:pt idx="7537">
                  <c:v>42.757733333333341</c:v>
                </c:pt>
                <c:pt idx="7538">
                  <c:v>42.757733333333341</c:v>
                </c:pt>
                <c:pt idx="7539">
                  <c:v>42.757733333333341</c:v>
                </c:pt>
                <c:pt idx="7540">
                  <c:v>42.757733333333341</c:v>
                </c:pt>
                <c:pt idx="7541">
                  <c:v>42.757733333333341</c:v>
                </c:pt>
                <c:pt idx="7542">
                  <c:v>42.757733333333341</c:v>
                </c:pt>
                <c:pt idx="7543">
                  <c:v>42.757733333333341</c:v>
                </c:pt>
                <c:pt idx="7544">
                  <c:v>40.490199999999994</c:v>
                </c:pt>
                <c:pt idx="7545">
                  <c:v>40.490199999999994</c:v>
                </c:pt>
                <c:pt idx="7546">
                  <c:v>40.490199999999994</c:v>
                </c:pt>
                <c:pt idx="7547">
                  <c:v>40.490199999999994</c:v>
                </c:pt>
                <c:pt idx="7548">
                  <c:v>39.715049999999998</c:v>
                </c:pt>
                <c:pt idx="7549">
                  <c:v>40.490199999999994</c:v>
                </c:pt>
                <c:pt idx="7550">
                  <c:v>44.306116666666668</c:v>
                </c:pt>
                <c:pt idx="7551">
                  <c:v>44.306116666666668</c:v>
                </c:pt>
                <c:pt idx="7552">
                  <c:v>44.306116666666668</c:v>
                </c:pt>
                <c:pt idx="7553">
                  <c:v>39.715049999999998</c:v>
                </c:pt>
                <c:pt idx="7554">
                  <c:v>39.648183333333336</c:v>
                </c:pt>
                <c:pt idx="7555">
                  <c:v>39.715049999999998</c:v>
                </c:pt>
                <c:pt idx="7556">
                  <c:v>39.648183333333336</c:v>
                </c:pt>
                <c:pt idx="7557">
                  <c:v>39.715049999999998</c:v>
                </c:pt>
                <c:pt idx="7558">
                  <c:v>39.648183333333336</c:v>
                </c:pt>
                <c:pt idx="7559">
                  <c:v>39.092700000000001</c:v>
                </c:pt>
                <c:pt idx="7560">
                  <c:v>39.648183333333336</c:v>
                </c:pt>
                <c:pt idx="7561">
                  <c:v>39.648183333333336</c:v>
                </c:pt>
                <c:pt idx="7562">
                  <c:v>39.648183333333336</c:v>
                </c:pt>
                <c:pt idx="7563">
                  <c:v>42.071116666666668</c:v>
                </c:pt>
                <c:pt idx="7564">
                  <c:v>39.648183333333336</c:v>
                </c:pt>
                <c:pt idx="7565">
                  <c:v>39.648183333333336</c:v>
                </c:pt>
                <c:pt idx="7566">
                  <c:v>42.071116666666668</c:v>
                </c:pt>
                <c:pt idx="7567">
                  <c:v>42.689733333333336</c:v>
                </c:pt>
                <c:pt idx="7568">
                  <c:v>42.689733333333336</c:v>
                </c:pt>
                <c:pt idx="7569">
                  <c:v>42.689733333333336</c:v>
                </c:pt>
                <c:pt idx="7570">
                  <c:v>42.689733333333336</c:v>
                </c:pt>
                <c:pt idx="7571">
                  <c:v>42.689733333333336</c:v>
                </c:pt>
                <c:pt idx="7572">
                  <c:v>46.283749999999991</c:v>
                </c:pt>
                <c:pt idx="7573">
                  <c:v>46.283749999999991</c:v>
                </c:pt>
                <c:pt idx="7574">
                  <c:v>46.283749999999991</c:v>
                </c:pt>
                <c:pt idx="7575">
                  <c:v>41.682866666666669</c:v>
                </c:pt>
                <c:pt idx="7576">
                  <c:v>38.482583333333331</c:v>
                </c:pt>
                <c:pt idx="7577">
                  <c:v>38.482583333333331</c:v>
                </c:pt>
                <c:pt idx="7578">
                  <c:v>38.482583333333331</c:v>
                </c:pt>
                <c:pt idx="7579">
                  <c:v>39.310749999999999</c:v>
                </c:pt>
                <c:pt idx="7580">
                  <c:v>38.482583333333331</c:v>
                </c:pt>
                <c:pt idx="7581">
                  <c:v>37.672499999999999</c:v>
                </c:pt>
                <c:pt idx="7582">
                  <c:v>37.038783333333328</c:v>
                </c:pt>
                <c:pt idx="7583">
                  <c:v>37.672499999999999</c:v>
                </c:pt>
                <c:pt idx="7584">
                  <c:v>37.672499999999999</c:v>
                </c:pt>
                <c:pt idx="7585">
                  <c:v>36.432899999999997</c:v>
                </c:pt>
                <c:pt idx="7586">
                  <c:v>37.122366666666672</c:v>
                </c:pt>
                <c:pt idx="7587">
                  <c:v>36.432899999999997</c:v>
                </c:pt>
                <c:pt idx="7588">
                  <c:v>37.122366666666672</c:v>
                </c:pt>
                <c:pt idx="7589">
                  <c:v>36.432899999999997</c:v>
                </c:pt>
                <c:pt idx="7590">
                  <c:v>36.332433333333341</c:v>
                </c:pt>
                <c:pt idx="7591">
                  <c:v>36.432899999999997</c:v>
                </c:pt>
                <c:pt idx="7592">
                  <c:v>36.432899999999997</c:v>
                </c:pt>
                <c:pt idx="7593">
                  <c:v>36.432899999999997</c:v>
                </c:pt>
                <c:pt idx="7594">
                  <c:v>36.332433333333341</c:v>
                </c:pt>
                <c:pt idx="7595">
                  <c:v>36.432899999999997</c:v>
                </c:pt>
                <c:pt idx="7596">
                  <c:v>36.432899999999997</c:v>
                </c:pt>
                <c:pt idx="7597">
                  <c:v>37.122366666666672</c:v>
                </c:pt>
                <c:pt idx="7598">
                  <c:v>34.346216666666663</c:v>
                </c:pt>
                <c:pt idx="7599">
                  <c:v>34.346216666666663</c:v>
                </c:pt>
                <c:pt idx="7600">
                  <c:v>37.122366666666672</c:v>
                </c:pt>
                <c:pt idx="7601">
                  <c:v>34.346216666666663</c:v>
                </c:pt>
                <c:pt idx="7602">
                  <c:v>38.706383333333328</c:v>
                </c:pt>
                <c:pt idx="7603">
                  <c:v>38.579783333333332</c:v>
                </c:pt>
                <c:pt idx="7604">
                  <c:v>38.579783333333332</c:v>
                </c:pt>
                <c:pt idx="7605">
                  <c:v>38.579783333333332</c:v>
                </c:pt>
                <c:pt idx="7606">
                  <c:v>38.052833333333332</c:v>
                </c:pt>
                <c:pt idx="7607">
                  <c:v>38.052833333333332</c:v>
                </c:pt>
                <c:pt idx="7608">
                  <c:v>34.346216666666663</c:v>
                </c:pt>
                <c:pt idx="7609">
                  <c:v>32.782299999999999</c:v>
                </c:pt>
                <c:pt idx="7610">
                  <c:v>32.129150000000003</c:v>
                </c:pt>
                <c:pt idx="7611">
                  <c:v>32.129150000000003</c:v>
                </c:pt>
                <c:pt idx="7612">
                  <c:v>28.221583333333335</c:v>
                </c:pt>
                <c:pt idx="7613">
                  <c:v>32.129150000000003</c:v>
                </c:pt>
                <c:pt idx="7614">
                  <c:v>32.129150000000003</c:v>
                </c:pt>
                <c:pt idx="7615">
                  <c:v>29.504983333333328</c:v>
                </c:pt>
                <c:pt idx="7616">
                  <c:v>28.221583333333335</c:v>
                </c:pt>
                <c:pt idx="7617">
                  <c:v>25.491383333333332</c:v>
                </c:pt>
                <c:pt idx="7618">
                  <c:v>25.491383333333332</c:v>
                </c:pt>
                <c:pt idx="7619">
                  <c:v>25.491383333333332</c:v>
                </c:pt>
                <c:pt idx="7620">
                  <c:v>25.491383333333332</c:v>
                </c:pt>
                <c:pt idx="7621">
                  <c:v>23.848016666666663</c:v>
                </c:pt>
                <c:pt idx="7622">
                  <c:v>23.611716666666666</c:v>
                </c:pt>
                <c:pt idx="7623">
                  <c:v>23.848016666666663</c:v>
                </c:pt>
                <c:pt idx="7624">
                  <c:v>25.491383333333332</c:v>
                </c:pt>
                <c:pt idx="7625">
                  <c:v>27.710449999999998</c:v>
                </c:pt>
                <c:pt idx="7626">
                  <c:v>29.504983333333328</c:v>
                </c:pt>
                <c:pt idx="7627">
                  <c:v>29.504983333333328</c:v>
                </c:pt>
                <c:pt idx="7628">
                  <c:v>29.504983333333328</c:v>
                </c:pt>
                <c:pt idx="7629">
                  <c:v>27.710449999999998</c:v>
                </c:pt>
                <c:pt idx="7630">
                  <c:v>27.710449999999998</c:v>
                </c:pt>
                <c:pt idx="7631">
                  <c:v>27.710449999999998</c:v>
                </c:pt>
                <c:pt idx="7632">
                  <c:v>30.045583333333333</c:v>
                </c:pt>
                <c:pt idx="7633">
                  <c:v>30.045583333333333</c:v>
                </c:pt>
                <c:pt idx="7634">
                  <c:v>27.710449999999998</c:v>
                </c:pt>
                <c:pt idx="7635">
                  <c:v>25.943100000000001</c:v>
                </c:pt>
                <c:pt idx="7636">
                  <c:v>25.943100000000001</c:v>
                </c:pt>
                <c:pt idx="7637">
                  <c:v>25.943100000000001</c:v>
                </c:pt>
                <c:pt idx="7638">
                  <c:v>25.818500000000004</c:v>
                </c:pt>
                <c:pt idx="7639">
                  <c:v>23.414083333333338</c:v>
                </c:pt>
                <c:pt idx="7640">
                  <c:v>22.852883333333335</c:v>
                </c:pt>
                <c:pt idx="7641">
                  <c:v>22.852883333333335</c:v>
                </c:pt>
                <c:pt idx="7642">
                  <c:v>22.852883333333335</c:v>
                </c:pt>
                <c:pt idx="7643">
                  <c:v>21.123383333333333</c:v>
                </c:pt>
                <c:pt idx="7644">
                  <c:v>20.662500000000001</c:v>
                </c:pt>
                <c:pt idx="7645">
                  <c:v>18.887616666666663</c:v>
                </c:pt>
                <c:pt idx="7646">
                  <c:v>19.613333333333337</c:v>
                </c:pt>
                <c:pt idx="7647">
                  <c:v>19.613333333333337</c:v>
                </c:pt>
                <c:pt idx="7648">
                  <c:v>19.613333333333337</c:v>
                </c:pt>
                <c:pt idx="7649">
                  <c:v>19.613333333333337</c:v>
                </c:pt>
                <c:pt idx="7650">
                  <c:v>19.613333333333337</c:v>
                </c:pt>
                <c:pt idx="7651">
                  <c:v>19.613333333333337</c:v>
                </c:pt>
                <c:pt idx="7652">
                  <c:v>18.887616666666663</c:v>
                </c:pt>
                <c:pt idx="7653">
                  <c:v>19.130049999999997</c:v>
                </c:pt>
                <c:pt idx="7654">
                  <c:v>19.130049999999997</c:v>
                </c:pt>
                <c:pt idx="7655">
                  <c:v>19.613333333333337</c:v>
                </c:pt>
                <c:pt idx="7656">
                  <c:v>19.613333333333337</c:v>
                </c:pt>
                <c:pt idx="7657">
                  <c:v>20.44275</c:v>
                </c:pt>
                <c:pt idx="7658">
                  <c:v>20.44275</c:v>
                </c:pt>
                <c:pt idx="7659">
                  <c:v>20.44275</c:v>
                </c:pt>
                <c:pt idx="7660">
                  <c:v>20.44275</c:v>
                </c:pt>
                <c:pt idx="7661">
                  <c:v>20.61</c:v>
                </c:pt>
                <c:pt idx="7662">
                  <c:v>20.44275</c:v>
                </c:pt>
                <c:pt idx="7663">
                  <c:v>19.130049999999997</c:v>
                </c:pt>
                <c:pt idx="7664">
                  <c:v>19.130049999999997</c:v>
                </c:pt>
                <c:pt idx="7665">
                  <c:v>19.130049999999997</c:v>
                </c:pt>
                <c:pt idx="7666">
                  <c:v>19.930349999999997</c:v>
                </c:pt>
                <c:pt idx="7667">
                  <c:v>19.930349999999997</c:v>
                </c:pt>
                <c:pt idx="7668">
                  <c:v>19.930349999999997</c:v>
                </c:pt>
                <c:pt idx="7669">
                  <c:v>19.930349999999997</c:v>
                </c:pt>
                <c:pt idx="7670">
                  <c:v>18.63226666666667</c:v>
                </c:pt>
                <c:pt idx="7671">
                  <c:v>18.63226666666667</c:v>
                </c:pt>
                <c:pt idx="7672">
                  <c:v>17.303049999999999</c:v>
                </c:pt>
                <c:pt idx="7673">
                  <c:v>17.303049999999999</c:v>
                </c:pt>
                <c:pt idx="7674">
                  <c:v>17.303049999999999</c:v>
                </c:pt>
                <c:pt idx="7675">
                  <c:v>17.303049999999999</c:v>
                </c:pt>
                <c:pt idx="7676">
                  <c:v>17.160633333333333</c:v>
                </c:pt>
                <c:pt idx="7677">
                  <c:v>16.907216666666667</c:v>
                </c:pt>
                <c:pt idx="7678">
                  <c:v>16.145366666666664</c:v>
                </c:pt>
                <c:pt idx="7679">
                  <c:v>16.059633333333334</c:v>
                </c:pt>
                <c:pt idx="7680">
                  <c:v>16.059633333333334</c:v>
                </c:pt>
                <c:pt idx="7681">
                  <c:v>16.059633333333334</c:v>
                </c:pt>
                <c:pt idx="7682">
                  <c:v>16.059633333333334</c:v>
                </c:pt>
                <c:pt idx="7683">
                  <c:v>16.907216666666667</c:v>
                </c:pt>
                <c:pt idx="7684">
                  <c:v>19.9086</c:v>
                </c:pt>
                <c:pt idx="7685">
                  <c:v>19.9086</c:v>
                </c:pt>
                <c:pt idx="7686">
                  <c:v>19.9086</c:v>
                </c:pt>
                <c:pt idx="7687">
                  <c:v>19.9086</c:v>
                </c:pt>
                <c:pt idx="7688">
                  <c:v>19.9086</c:v>
                </c:pt>
                <c:pt idx="7689">
                  <c:v>19.197566666666667</c:v>
                </c:pt>
                <c:pt idx="7690">
                  <c:v>18.73343333333333</c:v>
                </c:pt>
                <c:pt idx="7691">
                  <c:v>18.73343333333333</c:v>
                </c:pt>
                <c:pt idx="7692">
                  <c:v>18.73343333333333</c:v>
                </c:pt>
                <c:pt idx="7693">
                  <c:v>18.74025</c:v>
                </c:pt>
                <c:pt idx="7694">
                  <c:v>18.74025</c:v>
                </c:pt>
                <c:pt idx="7695">
                  <c:v>18.73343333333333</c:v>
                </c:pt>
                <c:pt idx="7696">
                  <c:v>16.369999999999997</c:v>
                </c:pt>
                <c:pt idx="7697">
                  <c:v>16.101133333333333</c:v>
                </c:pt>
                <c:pt idx="7698">
                  <c:v>16.101133333333333</c:v>
                </c:pt>
                <c:pt idx="7699">
                  <c:v>16.101133333333333</c:v>
                </c:pt>
                <c:pt idx="7700">
                  <c:v>16.101133333333333</c:v>
                </c:pt>
                <c:pt idx="7701">
                  <c:v>16.101133333333333</c:v>
                </c:pt>
                <c:pt idx="7702">
                  <c:v>16.101133333333333</c:v>
                </c:pt>
                <c:pt idx="7703">
                  <c:v>16.101133333333333</c:v>
                </c:pt>
                <c:pt idx="7704">
                  <c:v>16.369999999999997</c:v>
                </c:pt>
                <c:pt idx="7705">
                  <c:v>16.811016666666667</c:v>
                </c:pt>
                <c:pt idx="7706">
                  <c:v>16.811016666666667</c:v>
                </c:pt>
                <c:pt idx="7707">
                  <c:v>17.28275</c:v>
                </c:pt>
                <c:pt idx="7708">
                  <c:v>16.811016666666667</c:v>
                </c:pt>
                <c:pt idx="7709">
                  <c:v>17.28275</c:v>
                </c:pt>
                <c:pt idx="7710">
                  <c:v>17.553583333333332</c:v>
                </c:pt>
                <c:pt idx="7711">
                  <c:v>17.553583333333332</c:v>
                </c:pt>
                <c:pt idx="7712">
                  <c:v>17.585366666666665</c:v>
                </c:pt>
                <c:pt idx="7713">
                  <c:v>17.666433333333334</c:v>
                </c:pt>
                <c:pt idx="7714">
                  <c:v>19.571849999999998</c:v>
                </c:pt>
                <c:pt idx="7715">
                  <c:v>17.666433333333334</c:v>
                </c:pt>
                <c:pt idx="7716">
                  <c:v>17.666433333333334</c:v>
                </c:pt>
                <c:pt idx="7717">
                  <c:v>17.666433333333334</c:v>
                </c:pt>
                <c:pt idx="7718">
                  <c:v>17.666433333333334</c:v>
                </c:pt>
                <c:pt idx="7719">
                  <c:v>19.209316666666666</c:v>
                </c:pt>
                <c:pt idx="7720">
                  <c:v>19.209316666666666</c:v>
                </c:pt>
                <c:pt idx="7721">
                  <c:v>19.209316666666666</c:v>
                </c:pt>
                <c:pt idx="7722">
                  <c:v>15.649900000000001</c:v>
                </c:pt>
                <c:pt idx="7723">
                  <c:v>15.718133333333332</c:v>
                </c:pt>
                <c:pt idx="7724">
                  <c:v>15.649900000000001</c:v>
                </c:pt>
                <c:pt idx="7725">
                  <c:v>15.557383333333336</c:v>
                </c:pt>
                <c:pt idx="7726">
                  <c:v>15.649900000000001</c:v>
                </c:pt>
                <c:pt idx="7727">
                  <c:v>15.649900000000001</c:v>
                </c:pt>
                <c:pt idx="7728">
                  <c:v>15.649900000000001</c:v>
                </c:pt>
                <c:pt idx="7729">
                  <c:v>15.557383333333336</c:v>
                </c:pt>
                <c:pt idx="7730">
                  <c:v>14.504283333333335</c:v>
                </c:pt>
                <c:pt idx="7731">
                  <c:v>15.557383333333336</c:v>
                </c:pt>
                <c:pt idx="7732">
                  <c:v>14.493333333333332</c:v>
                </c:pt>
                <c:pt idx="7733">
                  <c:v>14.493333333333332</c:v>
                </c:pt>
                <c:pt idx="7734">
                  <c:v>13.331566666666669</c:v>
                </c:pt>
                <c:pt idx="7735">
                  <c:v>13.331566666666669</c:v>
                </c:pt>
                <c:pt idx="7736">
                  <c:v>13.331566666666669</c:v>
                </c:pt>
                <c:pt idx="7737">
                  <c:v>13.331566666666669</c:v>
                </c:pt>
                <c:pt idx="7738">
                  <c:v>13.331566666666669</c:v>
                </c:pt>
                <c:pt idx="7739">
                  <c:v>13.331566666666669</c:v>
                </c:pt>
                <c:pt idx="7740">
                  <c:v>13.331566666666669</c:v>
                </c:pt>
                <c:pt idx="7741">
                  <c:v>13.331566666666669</c:v>
                </c:pt>
                <c:pt idx="7742">
                  <c:v>13.050466666666667</c:v>
                </c:pt>
                <c:pt idx="7743">
                  <c:v>13.050466666666667</c:v>
                </c:pt>
                <c:pt idx="7744">
                  <c:v>13.050466666666667</c:v>
                </c:pt>
                <c:pt idx="7745">
                  <c:v>13.050466666666667</c:v>
                </c:pt>
                <c:pt idx="7746">
                  <c:v>13.019266666666665</c:v>
                </c:pt>
                <c:pt idx="7747">
                  <c:v>13.019266666666665</c:v>
                </c:pt>
                <c:pt idx="7748">
                  <c:v>13.019266666666665</c:v>
                </c:pt>
                <c:pt idx="7749">
                  <c:v>13.019266666666665</c:v>
                </c:pt>
                <c:pt idx="7750">
                  <c:v>13.050466666666667</c:v>
                </c:pt>
                <c:pt idx="7751">
                  <c:v>13.050466666666667</c:v>
                </c:pt>
                <c:pt idx="7752">
                  <c:v>13.050466666666667</c:v>
                </c:pt>
                <c:pt idx="7753">
                  <c:v>13.050466666666667</c:v>
                </c:pt>
                <c:pt idx="7754">
                  <c:v>13.050466666666667</c:v>
                </c:pt>
                <c:pt idx="7755">
                  <c:v>13.574000000000002</c:v>
                </c:pt>
                <c:pt idx="7756">
                  <c:v>13.574000000000002</c:v>
                </c:pt>
                <c:pt idx="7757">
                  <c:v>13.574000000000002</c:v>
                </c:pt>
                <c:pt idx="7758">
                  <c:v>13.574000000000002</c:v>
                </c:pt>
                <c:pt idx="7759">
                  <c:v>13.574000000000002</c:v>
                </c:pt>
                <c:pt idx="7760">
                  <c:v>15.37425</c:v>
                </c:pt>
                <c:pt idx="7761">
                  <c:v>15.59915</c:v>
                </c:pt>
                <c:pt idx="7762">
                  <c:v>15.59915</c:v>
                </c:pt>
                <c:pt idx="7763">
                  <c:v>15.59915</c:v>
                </c:pt>
                <c:pt idx="7764">
                  <c:v>15.59915</c:v>
                </c:pt>
                <c:pt idx="7765">
                  <c:v>15.37425</c:v>
                </c:pt>
                <c:pt idx="7766">
                  <c:v>15.1097</c:v>
                </c:pt>
                <c:pt idx="7767">
                  <c:v>15.1097</c:v>
                </c:pt>
                <c:pt idx="7768">
                  <c:v>15.1097</c:v>
                </c:pt>
                <c:pt idx="7769">
                  <c:v>15.1097</c:v>
                </c:pt>
                <c:pt idx="7770">
                  <c:v>15.1097</c:v>
                </c:pt>
                <c:pt idx="7771">
                  <c:v>15.1097</c:v>
                </c:pt>
                <c:pt idx="7772">
                  <c:v>15.660583333333333</c:v>
                </c:pt>
                <c:pt idx="7773">
                  <c:v>15.1097</c:v>
                </c:pt>
                <c:pt idx="7774">
                  <c:v>15.1097</c:v>
                </c:pt>
                <c:pt idx="7775">
                  <c:v>15.1097</c:v>
                </c:pt>
                <c:pt idx="7776">
                  <c:v>14.565850000000001</c:v>
                </c:pt>
                <c:pt idx="7777">
                  <c:v>15.1097</c:v>
                </c:pt>
                <c:pt idx="7778">
                  <c:v>15.157783333333333</c:v>
                </c:pt>
                <c:pt idx="7779">
                  <c:v>15.157783333333333</c:v>
                </c:pt>
                <c:pt idx="7780">
                  <c:v>15.157783333333333</c:v>
                </c:pt>
                <c:pt idx="7781">
                  <c:v>15.157783333333333</c:v>
                </c:pt>
                <c:pt idx="7782">
                  <c:v>13.998600000000001</c:v>
                </c:pt>
                <c:pt idx="7783">
                  <c:v>13.713849999999999</c:v>
                </c:pt>
                <c:pt idx="7784">
                  <c:v>13.713849999999999</c:v>
                </c:pt>
                <c:pt idx="7785">
                  <c:v>12.908416666666666</c:v>
                </c:pt>
                <c:pt idx="7786">
                  <c:v>11.712666666666667</c:v>
                </c:pt>
                <c:pt idx="7787">
                  <c:v>11.283999999999999</c:v>
                </c:pt>
                <c:pt idx="7788">
                  <c:v>11.712666666666667</c:v>
                </c:pt>
                <c:pt idx="7789">
                  <c:v>12.908416666666666</c:v>
                </c:pt>
                <c:pt idx="7790">
                  <c:v>12.908416666666666</c:v>
                </c:pt>
                <c:pt idx="7791">
                  <c:v>13.201866666666666</c:v>
                </c:pt>
                <c:pt idx="7792">
                  <c:v>13.201866666666666</c:v>
                </c:pt>
                <c:pt idx="7793">
                  <c:v>13.201866666666666</c:v>
                </c:pt>
                <c:pt idx="7794">
                  <c:v>12.908416666666666</c:v>
                </c:pt>
                <c:pt idx="7795">
                  <c:v>13.201866666666666</c:v>
                </c:pt>
                <c:pt idx="7796">
                  <c:v>13.713849999999999</c:v>
                </c:pt>
                <c:pt idx="7797">
                  <c:v>13.970266666666667</c:v>
                </c:pt>
                <c:pt idx="7798">
                  <c:v>14.073</c:v>
                </c:pt>
                <c:pt idx="7799">
                  <c:v>14.073</c:v>
                </c:pt>
                <c:pt idx="7800">
                  <c:v>14.463316666666666</c:v>
                </c:pt>
                <c:pt idx="7801">
                  <c:v>14.463316666666666</c:v>
                </c:pt>
                <c:pt idx="7802">
                  <c:v>16.556866666666664</c:v>
                </c:pt>
                <c:pt idx="7803">
                  <c:v>16.556866666666664</c:v>
                </c:pt>
                <c:pt idx="7804">
                  <c:v>16.556866666666664</c:v>
                </c:pt>
                <c:pt idx="7805">
                  <c:v>17.065833333333334</c:v>
                </c:pt>
                <c:pt idx="7806">
                  <c:v>16.556866666666664</c:v>
                </c:pt>
                <c:pt idx="7807">
                  <c:v>16.556866666666664</c:v>
                </c:pt>
                <c:pt idx="7808">
                  <c:v>17.065833333333334</c:v>
                </c:pt>
                <c:pt idx="7809">
                  <c:v>17.666233333333331</c:v>
                </c:pt>
                <c:pt idx="7810">
                  <c:v>17.666233333333331</c:v>
                </c:pt>
                <c:pt idx="7811">
                  <c:v>17.065833333333334</c:v>
                </c:pt>
                <c:pt idx="7812">
                  <c:v>16.556866666666664</c:v>
                </c:pt>
                <c:pt idx="7813">
                  <c:v>14.439116666666667</c:v>
                </c:pt>
                <c:pt idx="7814">
                  <c:v>14.439116666666667</c:v>
                </c:pt>
                <c:pt idx="7815">
                  <c:v>14.003816666666667</c:v>
                </c:pt>
                <c:pt idx="7816">
                  <c:v>13.749599999999999</c:v>
                </c:pt>
                <c:pt idx="7817">
                  <c:v>13.749599999999999</c:v>
                </c:pt>
                <c:pt idx="7818">
                  <c:v>13.68435</c:v>
                </c:pt>
                <c:pt idx="7819">
                  <c:v>13.749599999999999</c:v>
                </c:pt>
                <c:pt idx="7820">
                  <c:v>13.68435</c:v>
                </c:pt>
                <c:pt idx="7821">
                  <c:v>13.749599999999999</c:v>
                </c:pt>
                <c:pt idx="7822">
                  <c:v>13.749599999999999</c:v>
                </c:pt>
                <c:pt idx="7823">
                  <c:v>13.749599999999999</c:v>
                </c:pt>
                <c:pt idx="7824">
                  <c:v>13.749599999999999</c:v>
                </c:pt>
                <c:pt idx="7825">
                  <c:v>14.003816666666667</c:v>
                </c:pt>
                <c:pt idx="7826">
                  <c:v>14.504099999999999</c:v>
                </c:pt>
                <c:pt idx="7827">
                  <c:v>14.525500000000001</c:v>
                </c:pt>
                <c:pt idx="7828">
                  <c:v>16.076416666666667</c:v>
                </c:pt>
                <c:pt idx="7829">
                  <c:v>16.076416666666667</c:v>
                </c:pt>
                <c:pt idx="7830">
                  <c:v>17.448383333333332</c:v>
                </c:pt>
                <c:pt idx="7831">
                  <c:v>17.530716666666667</c:v>
                </c:pt>
                <c:pt idx="7832">
                  <c:v>17.530716666666667</c:v>
                </c:pt>
                <c:pt idx="7833">
                  <c:v>17.532116666666671</c:v>
                </c:pt>
                <c:pt idx="7834">
                  <c:v>17.532116666666671</c:v>
                </c:pt>
                <c:pt idx="7835">
                  <c:v>17.532116666666671</c:v>
                </c:pt>
                <c:pt idx="7836">
                  <c:v>19.328516666666665</c:v>
                </c:pt>
                <c:pt idx="7837">
                  <c:v>19.640699999999999</c:v>
                </c:pt>
                <c:pt idx="7838">
                  <c:v>20.145533333333333</c:v>
                </c:pt>
                <c:pt idx="7839">
                  <c:v>20.145533333333333</c:v>
                </c:pt>
                <c:pt idx="7840">
                  <c:v>20.145533333333333</c:v>
                </c:pt>
                <c:pt idx="7841">
                  <c:v>19.640699999999999</c:v>
                </c:pt>
                <c:pt idx="7842">
                  <c:v>19.640699999999999</c:v>
                </c:pt>
                <c:pt idx="7843">
                  <c:v>19.640699999999999</c:v>
                </c:pt>
                <c:pt idx="7844">
                  <c:v>20.561366666666672</c:v>
                </c:pt>
                <c:pt idx="7845">
                  <c:v>19.640699999999999</c:v>
                </c:pt>
                <c:pt idx="7846">
                  <c:v>17.532116666666671</c:v>
                </c:pt>
                <c:pt idx="7847">
                  <c:v>19.640699999999999</c:v>
                </c:pt>
                <c:pt idx="7848">
                  <c:v>19.640699999999999</c:v>
                </c:pt>
                <c:pt idx="7849">
                  <c:v>19.640699999999999</c:v>
                </c:pt>
                <c:pt idx="7850">
                  <c:v>20.561366666666672</c:v>
                </c:pt>
                <c:pt idx="7851">
                  <c:v>22.393450000000005</c:v>
                </c:pt>
                <c:pt idx="7852">
                  <c:v>22.393450000000005</c:v>
                </c:pt>
                <c:pt idx="7853">
                  <c:v>22.393450000000005</c:v>
                </c:pt>
                <c:pt idx="7854">
                  <c:v>22.393450000000005</c:v>
                </c:pt>
                <c:pt idx="7855">
                  <c:v>22.562783333333336</c:v>
                </c:pt>
                <c:pt idx="7856">
                  <c:v>22.562783333333336</c:v>
                </c:pt>
                <c:pt idx="7857">
                  <c:v>22.393450000000005</c:v>
                </c:pt>
                <c:pt idx="7858">
                  <c:v>22.393450000000005</c:v>
                </c:pt>
                <c:pt idx="7859">
                  <c:v>22.393450000000005</c:v>
                </c:pt>
                <c:pt idx="7860">
                  <c:v>22.762383333333336</c:v>
                </c:pt>
                <c:pt idx="7861">
                  <c:v>24.835333333333331</c:v>
                </c:pt>
                <c:pt idx="7862">
                  <c:v>25.951066666666669</c:v>
                </c:pt>
                <c:pt idx="7863">
                  <c:v>25.951066666666669</c:v>
                </c:pt>
                <c:pt idx="7864">
                  <c:v>25.951066666666669</c:v>
                </c:pt>
                <c:pt idx="7865">
                  <c:v>25.951066666666669</c:v>
                </c:pt>
                <c:pt idx="7866">
                  <c:v>24.835333333333331</c:v>
                </c:pt>
                <c:pt idx="7867">
                  <c:v>24.835333333333331</c:v>
                </c:pt>
                <c:pt idx="7868">
                  <c:v>24.493883333333333</c:v>
                </c:pt>
                <c:pt idx="7869">
                  <c:v>24.702366666666666</c:v>
                </c:pt>
                <c:pt idx="7870">
                  <c:v>24.835333333333331</c:v>
                </c:pt>
                <c:pt idx="7871">
                  <c:v>24.835333333333331</c:v>
                </c:pt>
                <c:pt idx="7872">
                  <c:v>25.327416666666668</c:v>
                </c:pt>
                <c:pt idx="7873">
                  <c:v>25.327416666666668</c:v>
                </c:pt>
                <c:pt idx="7874">
                  <c:v>25.327416666666668</c:v>
                </c:pt>
                <c:pt idx="7875">
                  <c:v>25.327416666666668</c:v>
                </c:pt>
                <c:pt idx="7876">
                  <c:v>27.235566666666667</c:v>
                </c:pt>
                <c:pt idx="7877">
                  <c:v>27.235566666666667</c:v>
                </c:pt>
                <c:pt idx="7878">
                  <c:v>27.235566666666667</c:v>
                </c:pt>
                <c:pt idx="7879">
                  <c:v>28.191033333333333</c:v>
                </c:pt>
                <c:pt idx="7880">
                  <c:v>28.191033333333333</c:v>
                </c:pt>
                <c:pt idx="7881">
                  <c:v>28.280550000000002</c:v>
                </c:pt>
                <c:pt idx="7882">
                  <c:v>28.280550000000002</c:v>
                </c:pt>
                <c:pt idx="7883">
                  <c:v>28.280550000000002</c:v>
                </c:pt>
                <c:pt idx="7884">
                  <c:v>33.117683333333332</c:v>
                </c:pt>
                <c:pt idx="7885">
                  <c:v>33.742800000000003</c:v>
                </c:pt>
                <c:pt idx="7886">
                  <c:v>34.058683333333335</c:v>
                </c:pt>
                <c:pt idx="7887">
                  <c:v>34.058683333333335</c:v>
                </c:pt>
                <c:pt idx="7888">
                  <c:v>37.567916666666662</c:v>
                </c:pt>
                <c:pt idx="7889">
                  <c:v>45.817233333333327</c:v>
                </c:pt>
                <c:pt idx="7890">
                  <c:v>45.817233333333327</c:v>
                </c:pt>
                <c:pt idx="7891">
                  <c:v>47.822499999999998</c:v>
                </c:pt>
                <c:pt idx="7892">
                  <c:v>47.822499999999998</c:v>
                </c:pt>
                <c:pt idx="7893">
                  <c:v>47.822499999999998</c:v>
                </c:pt>
                <c:pt idx="7894">
                  <c:v>47.822499999999998</c:v>
                </c:pt>
                <c:pt idx="7895">
                  <c:v>45.817233333333327</c:v>
                </c:pt>
                <c:pt idx="7896">
                  <c:v>44.139983333333333</c:v>
                </c:pt>
                <c:pt idx="7897">
                  <c:v>42.515916666666662</c:v>
                </c:pt>
                <c:pt idx="7898">
                  <c:v>42.515916666666662</c:v>
                </c:pt>
                <c:pt idx="7899">
                  <c:v>42.515916666666662</c:v>
                </c:pt>
                <c:pt idx="7900">
                  <c:v>42.515916666666662</c:v>
                </c:pt>
                <c:pt idx="7901">
                  <c:v>42.515916666666662</c:v>
                </c:pt>
                <c:pt idx="7902">
                  <c:v>42.515916666666662</c:v>
                </c:pt>
                <c:pt idx="7903">
                  <c:v>42.515916666666662</c:v>
                </c:pt>
                <c:pt idx="7904">
                  <c:v>42.515916666666662</c:v>
                </c:pt>
                <c:pt idx="7905">
                  <c:v>43.457183333333333</c:v>
                </c:pt>
                <c:pt idx="7906">
                  <c:v>36.631983333333338</c:v>
                </c:pt>
                <c:pt idx="7907">
                  <c:v>43.457183333333333</c:v>
                </c:pt>
                <c:pt idx="7908">
                  <c:v>44.139983333333333</c:v>
                </c:pt>
                <c:pt idx="7909">
                  <c:v>44.139983333333333</c:v>
                </c:pt>
                <c:pt idx="7910">
                  <c:v>45.729050000000001</c:v>
                </c:pt>
                <c:pt idx="7911">
                  <c:v>46.219416666666667</c:v>
                </c:pt>
                <c:pt idx="7912">
                  <c:v>46.239266666666673</c:v>
                </c:pt>
                <c:pt idx="7913">
                  <c:v>46.239266666666673</c:v>
                </c:pt>
                <c:pt idx="7914">
                  <c:v>46.219416666666667</c:v>
                </c:pt>
                <c:pt idx="7915">
                  <c:v>46.219416666666667</c:v>
                </c:pt>
                <c:pt idx="7916">
                  <c:v>46.239266666666673</c:v>
                </c:pt>
                <c:pt idx="7917">
                  <c:v>51.514916666666657</c:v>
                </c:pt>
                <c:pt idx="7918">
                  <c:v>51.514916666666657</c:v>
                </c:pt>
                <c:pt idx="7919">
                  <c:v>48.236433333333338</c:v>
                </c:pt>
                <c:pt idx="7920">
                  <c:v>51.514916666666657</c:v>
                </c:pt>
                <c:pt idx="7921">
                  <c:v>53.469016666666668</c:v>
                </c:pt>
                <c:pt idx="7922">
                  <c:v>57.773716666666672</c:v>
                </c:pt>
                <c:pt idx="7923">
                  <c:v>59.400183333333338</c:v>
                </c:pt>
                <c:pt idx="7924">
                  <c:v>59.400183333333338</c:v>
                </c:pt>
                <c:pt idx="7925">
                  <c:v>59.227916666666673</c:v>
                </c:pt>
                <c:pt idx="7926">
                  <c:v>59.400183333333338</c:v>
                </c:pt>
                <c:pt idx="7927">
                  <c:v>59.400183333333338</c:v>
                </c:pt>
                <c:pt idx="7928">
                  <c:v>59.400183333333338</c:v>
                </c:pt>
                <c:pt idx="7929">
                  <c:v>59.400183333333338</c:v>
                </c:pt>
                <c:pt idx="7930">
                  <c:v>59.400183333333338</c:v>
                </c:pt>
                <c:pt idx="7931">
                  <c:v>59.227916666666673</c:v>
                </c:pt>
                <c:pt idx="7932">
                  <c:v>59.227916666666673</c:v>
                </c:pt>
                <c:pt idx="7933">
                  <c:v>59.227916666666673</c:v>
                </c:pt>
                <c:pt idx="7934">
                  <c:v>59.227916666666673</c:v>
                </c:pt>
                <c:pt idx="7935">
                  <c:v>59.227916666666673</c:v>
                </c:pt>
                <c:pt idx="7936">
                  <c:v>58.206933333333332</c:v>
                </c:pt>
                <c:pt idx="7937">
                  <c:v>58.206933333333332</c:v>
                </c:pt>
                <c:pt idx="7938">
                  <c:v>54.073900000000002</c:v>
                </c:pt>
                <c:pt idx="7939">
                  <c:v>54.073900000000002</c:v>
                </c:pt>
                <c:pt idx="7940">
                  <c:v>54.073900000000002</c:v>
                </c:pt>
                <c:pt idx="7941">
                  <c:v>54.073900000000002</c:v>
                </c:pt>
                <c:pt idx="7942">
                  <c:v>54.073900000000002</c:v>
                </c:pt>
                <c:pt idx="7943">
                  <c:v>54.870916666666666</c:v>
                </c:pt>
                <c:pt idx="7944">
                  <c:v>58.945499999999996</c:v>
                </c:pt>
                <c:pt idx="7945">
                  <c:v>70.748683333333318</c:v>
                </c:pt>
                <c:pt idx="7946">
                  <c:v>76.192933333333329</c:v>
                </c:pt>
                <c:pt idx="7947">
                  <c:v>71.675183333333337</c:v>
                </c:pt>
                <c:pt idx="7948">
                  <c:v>70.748683333333318</c:v>
                </c:pt>
                <c:pt idx="7949">
                  <c:v>70.748683333333318</c:v>
                </c:pt>
                <c:pt idx="7950">
                  <c:v>70.748683333333318</c:v>
                </c:pt>
                <c:pt idx="7951">
                  <c:v>71.675183333333337</c:v>
                </c:pt>
                <c:pt idx="7952">
                  <c:v>70.748683333333318</c:v>
                </c:pt>
                <c:pt idx="7953">
                  <c:v>70.748683333333318</c:v>
                </c:pt>
                <c:pt idx="7954">
                  <c:v>71.675183333333337</c:v>
                </c:pt>
                <c:pt idx="7955">
                  <c:v>71.678733333333341</c:v>
                </c:pt>
                <c:pt idx="7956">
                  <c:v>77.555066666666661</c:v>
                </c:pt>
                <c:pt idx="7957">
                  <c:v>77.555066666666661</c:v>
                </c:pt>
                <c:pt idx="7958">
                  <c:v>71.854849999999999</c:v>
                </c:pt>
                <c:pt idx="7959">
                  <c:v>71.678733333333341</c:v>
                </c:pt>
                <c:pt idx="7960">
                  <c:v>71.678733333333341</c:v>
                </c:pt>
                <c:pt idx="7961">
                  <c:v>71.678733333333341</c:v>
                </c:pt>
                <c:pt idx="7962">
                  <c:v>71.678733333333341</c:v>
                </c:pt>
                <c:pt idx="7963">
                  <c:v>71.854849999999999</c:v>
                </c:pt>
                <c:pt idx="7964">
                  <c:v>74.005216666666669</c:v>
                </c:pt>
                <c:pt idx="7965">
                  <c:v>74.029633333333337</c:v>
                </c:pt>
                <c:pt idx="7966">
                  <c:v>74.029633333333337</c:v>
                </c:pt>
                <c:pt idx="7967">
                  <c:v>75.329949999999997</c:v>
                </c:pt>
                <c:pt idx="7968">
                  <c:v>78.323550000000012</c:v>
                </c:pt>
                <c:pt idx="7969">
                  <c:v>79.1404</c:v>
                </c:pt>
                <c:pt idx="7970">
                  <c:v>75.329949999999997</c:v>
                </c:pt>
                <c:pt idx="7971">
                  <c:v>74.029633333333337</c:v>
                </c:pt>
                <c:pt idx="7972">
                  <c:v>74.029633333333337</c:v>
                </c:pt>
                <c:pt idx="7973">
                  <c:v>75.329949999999997</c:v>
                </c:pt>
                <c:pt idx="7974">
                  <c:v>75.329949999999997</c:v>
                </c:pt>
                <c:pt idx="7975">
                  <c:v>79.93461666666667</c:v>
                </c:pt>
                <c:pt idx="7976">
                  <c:v>79.93461666666667</c:v>
                </c:pt>
                <c:pt idx="7977">
                  <c:v>89.585516666666678</c:v>
                </c:pt>
                <c:pt idx="7978">
                  <c:v>89.585516666666678</c:v>
                </c:pt>
                <c:pt idx="7979">
                  <c:v>90.570333333333323</c:v>
                </c:pt>
                <c:pt idx="7980">
                  <c:v>90.570333333333323</c:v>
                </c:pt>
                <c:pt idx="7981">
                  <c:v>91.843850000000003</c:v>
                </c:pt>
                <c:pt idx="7982">
                  <c:v>90.570333333333323</c:v>
                </c:pt>
                <c:pt idx="7983">
                  <c:v>90.570333333333323</c:v>
                </c:pt>
                <c:pt idx="7984">
                  <c:v>90.570333333333323</c:v>
                </c:pt>
                <c:pt idx="7985">
                  <c:v>95.105316666666653</c:v>
                </c:pt>
                <c:pt idx="7986">
                  <c:v>95.105316666666653</c:v>
                </c:pt>
                <c:pt idx="7987">
                  <c:v>90.570333333333323</c:v>
                </c:pt>
                <c:pt idx="7988">
                  <c:v>95.105316666666653</c:v>
                </c:pt>
                <c:pt idx="7989">
                  <c:v>97.708016666666666</c:v>
                </c:pt>
                <c:pt idx="7990">
                  <c:v>95.105316666666653</c:v>
                </c:pt>
                <c:pt idx="7991">
                  <c:v>97.708016666666666</c:v>
                </c:pt>
                <c:pt idx="7992">
                  <c:v>97.708016666666666</c:v>
                </c:pt>
                <c:pt idx="7993">
                  <c:v>95.105316666666653</c:v>
                </c:pt>
                <c:pt idx="7994">
                  <c:v>93.117799999999988</c:v>
                </c:pt>
                <c:pt idx="7995">
                  <c:v>95.105316666666653</c:v>
                </c:pt>
                <c:pt idx="7996">
                  <c:v>95.105316666666653</c:v>
                </c:pt>
                <c:pt idx="7997">
                  <c:v>95.105316666666653</c:v>
                </c:pt>
                <c:pt idx="7998">
                  <c:v>97.498866666666657</c:v>
                </c:pt>
                <c:pt idx="7999">
                  <c:v>95.105316666666653</c:v>
                </c:pt>
                <c:pt idx="8000">
                  <c:v>93.117799999999988</c:v>
                </c:pt>
                <c:pt idx="8001">
                  <c:v>97.498866666666657</c:v>
                </c:pt>
                <c:pt idx="8002">
                  <c:v>97.498866666666657</c:v>
                </c:pt>
                <c:pt idx="8003">
                  <c:v>93.117799999999988</c:v>
                </c:pt>
                <c:pt idx="8004">
                  <c:v>92.693966666666682</c:v>
                </c:pt>
                <c:pt idx="8005">
                  <c:v>83.626166666666663</c:v>
                </c:pt>
                <c:pt idx="8006">
                  <c:v>83.626166666666663</c:v>
                </c:pt>
                <c:pt idx="8007">
                  <c:v>83.626166666666663</c:v>
                </c:pt>
                <c:pt idx="8008">
                  <c:v>83.626166666666663</c:v>
                </c:pt>
                <c:pt idx="8009">
                  <c:v>92.693966666666682</c:v>
                </c:pt>
                <c:pt idx="8010">
                  <c:v>92.693966666666682</c:v>
                </c:pt>
                <c:pt idx="8011">
                  <c:v>83.626166666666663</c:v>
                </c:pt>
                <c:pt idx="8012">
                  <c:v>83.626166666666663</c:v>
                </c:pt>
                <c:pt idx="8013">
                  <c:v>83.626166666666663</c:v>
                </c:pt>
                <c:pt idx="8014">
                  <c:v>83.075100000000006</c:v>
                </c:pt>
                <c:pt idx="8015">
                  <c:v>83.075100000000006</c:v>
                </c:pt>
                <c:pt idx="8016">
                  <c:v>83.075100000000006</c:v>
                </c:pt>
                <c:pt idx="8017">
                  <c:v>92.693966666666682</c:v>
                </c:pt>
                <c:pt idx="8018">
                  <c:v>97.544600000000003</c:v>
                </c:pt>
                <c:pt idx="8019">
                  <c:v>99.595383333333331</c:v>
                </c:pt>
                <c:pt idx="8020">
                  <c:v>99.595383333333331</c:v>
                </c:pt>
                <c:pt idx="8021">
                  <c:v>99.595383333333331</c:v>
                </c:pt>
                <c:pt idx="8022">
                  <c:v>99.595383333333331</c:v>
                </c:pt>
                <c:pt idx="8023">
                  <c:v>99.595383333333331</c:v>
                </c:pt>
                <c:pt idx="8024">
                  <c:v>97.831016666666685</c:v>
                </c:pt>
                <c:pt idx="8025">
                  <c:v>97.831016666666685</c:v>
                </c:pt>
                <c:pt idx="8026">
                  <c:v>99.595383333333331</c:v>
                </c:pt>
                <c:pt idx="8027">
                  <c:v>99.595383333333331</c:v>
                </c:pt>
                <c:pt idx="8028">
                  <c:v>99.595383333333331</c:v>
                </c:pt>
                <c:pt idx="8029">
                  <c:v>99.595383333333331</c:v>
                </c:pt>
                <c:pt idx="8030">
                  <c:v>99.595383333333331</c:v>
                </c:pt>
                <c:pt idx="8031">
                  <c:v>97.831016666666685</c:v>
                </c:pt>
                <c:pt idx="8032">
                  <c:v>92.384766666666664</c:v>
                </c:pt>
                <c:pt idx="8033">
                  <c:v>92.384766666666664</c:v>
                </c:pt>
                <c:pt idx="8034">
                  <c:v>90.566083333333339</c:v>
                </c:pt>
                <c:pt idx="8035">
                  <c:v>90.566083333333339</c:v>
                </c:pt>
                <c:pt idx="8036">
                  <c:v>90.566083333333339</c:v>
                </c:pt>
                <c:pt idx="8037">
                  <c:v>90.566083333333339</c:v>
                </c:pt>
                <c:pt idx="8038">
                  <c:v>91.968400000000003</c:v>
                </c:pt>
                <c:pt idx="8039">
                  <c:v>92.384766666666664</c:v>
                </c:pt>
                <c:pt idx="8040">
                  <c:v>92.384766666666664</c:v>
                </c:pt>
                <c:pt idx="8041">
                  <c:v>92.384766666666664</c:v>
                </c:pt>
                <c:pt idx="8042">
                  <c:v>109.78365000000002</c:v>
                </c:pt>
                <c:pt idx="8043">
                  <c:v>114.68906666666666</c:v>
                </c:pt>
                <c:pt idx="8044">
                  <c:v>114.68906666666666</c:v>
                </c:pt>
                <c:pt idx="8045">
                  <c:v>114.68906666666666</c:v>
                </c:pt>
                <c:pt idx="8046">
                  <c:v>114.68906666666666</c:v>
                </c:pt>
                <c:pt idx="8047">
                  <c:v>114.68906666666666</c:v>
                </c:pt>
                <c:pt idx="8048">
                  <c:v>112.66983333333334</c:v>
                </c:pt>
                <c:pt idx="8049">
                  <c:v>114.68906666666666</c:v>
                </c:pt>
                <c:pt idx="8050">
                  <c:v>114.68906666666666</c:v>
                </c:pt>
                <c:pt idx="8051">
                  <c:v>114.68906666666666</c:v>
                </c:pt>
                <c:pt idx="8052">
                  <c:v>114.68906666666666</c:v>
                </c:pt>
                <c:pt idx="8053">
                  <c:v>114.68906666666666</c:v>
                </c:pt>
                <c:pt idx="8054">
                  <c:v>112.66983333333334</c:v>
                </c:pt>
                <c:pt idx="8055">
                  <c:v>112.66983333333334</c:v>
                </c:pt>
                <c:pt idx="8056">
                  <c:v>110.42655000000001</c:v>
                </c:pt>
                <c:pt idx="8057">
                  <c:v>110.42655000000001</c:v>
                </c:pt>
                <c:pt idx="8058">
                  <c:v>110.42655000000001</c:v>
                </c:pt>
                <c:pt idx="8059">
                  <c:v>110.42655000000001</c:v>
                </c:pt>
                <c:pt idx="8060">
                  <c:v>114.75385000000001</c:v>
                </c:pt>
                <c:pt idx="8061">
                  <c:v>114.75385000000001</c:v>
                </c:pt>
                <c:pt idx="8062">
                  <c:v>114.75385000000001</c:v>
                </c:pt>
                <c:pt idx="8063">
                  <c:v>126.46458333333334</c:v>
                </c:pt>
                <c:pt idx="8064">
                  <c:v>126.46458333333334</c:v>
                </c:pt>
                <c:pt idx="8065">
                  <c:v>129.21331666666666</c:v>
                </c:pt>
                <c:pt idx="8066">
                  <c:v>129.21331666666666</c:v>
                </c:pt>
                <c:pt idx="8067">
                  <c:v>126.46458333333334</c:v>
                </c:pt>
                <c:pt idx="8068">
                  <c:v>126.46458333333334</c:v>
                </c:pt>
                <c:pt idx="8069">
                  <c:v>143.71555000000001</c:v>
                </c:pt>
                <c:pt idx="8070">
                  <c:v>143.71555000000001</c:v>
                </c:pt>
                <c:pt idx="8071">
                  <c:v>143.71555000000001</c:v>
                </c:pt>
                <c:pt idx="8072">
                  <c:v>143.71555000000001</c:v>
                </c:pt>
                <c:pt idx="8073">
                  <c:v>143.71555000000001</c:v>
                </c:pt>
                <c:pt idx="8074">
                  <c:v>123.30500000000001</c:v>
                </c:pt>
                <c:pt idx="8075">
                  <c:v>115.13024999999999</c:v>
                </c:pt>
                <c:pt idx="8076">
                  <c:v>115.13024999999999</c:v>
                </c:pt>
                <c:pt idx="8077">
                  <c:v>123.30500000000001</c:v>
                </c:pt>
                <c:pt idx="8078">
                  <c:v>115.13024999999999</c:v>
                </c:pt>
                <c:pt idx="8079">
                  <c:v>103.2655</c:v>
                </c:pt>
                <c:pt idx="8080">
                  <c:v>102.29583333333332</c:v>
                </c:pt>
                <c:pt idx="8081">
                  <c:v>103.2655</c:v>
                </c:pt>
                <c:pt idx="8082">
                  <c:v>103.2655</c:v>
                </c:pt>
                <c:pt idx="8083">
                  <c:v>103.2655</c:v>
                </c:pt>
                <c:pt idx="8084">
                  <c:v>103.2655</c:v>
                </c:pt>
                <c:pt idx="8085">
                  <c:v>102.29583333333332</c:v>
                </c:pt>
                <c:pt idx="8086">
                  <c:v>102.29583333333332</c:v>
                </c:pt>
                <c:pt idx="8087">
                  <c:v>103.2655</c:v>
                </c:pt>
                <c:pt idx="8088">
                  <c:v>102.29583333333332</c:v>
                </c:pt>
                <c:pt idx="8089">
                  <c:v>102.29583333333332</c:v>
                </c:pt>
                <c:pt idx="8090">
                  <c:v>102.29583333333332</c:v>
                </c:pt>
                <c:pt idx="8091">
                  <c:v>110.46914999999998</c:v>
                </c:pt>
                <c:pt idx="8092">
                  <c:v>110.46914999999998</c:v>
                </c:pt>
                <c:pt idx="8093">
                  <c:v>110.46914999999998</c:v>
                </c:pt>
                <c:pt idx="8094">
                  <c:v>122.58429999999998</c:v>
                </c:pt>
                <c:pt idx="8095">
                  <c:v>123.05421666666666</c:v>
                </c:pt>
                <c:pt idx="8096">
                  <c:v>122.58429999999998</c:v>
                </c:pt>
                <c:pt idx="8097">
                  <c:v>110.46914999999998</c:v>
                </c:pt>
                <c:pt idx="8098">
                  <c:v>110.46914999999998</c:v>
                </c:pt>
                <c:pt idx="8099">
                  <c:v>110.46914999999998</c:v>
                </c:pt>
                <c:pt idx="8100">
                  <c:v>123.05421666666666</c:v>
                </c:pt>
                <c:pt idx="8101">
                  <c:v>129.32671666666667</c:v>
                </c:pt>
                <c:pt idx="8102">
                  <c:v>130.72633333333334</c:v>
                </c:pt>
                <c:pt idx="8103">
                  <c:v>130.72633333333334</c:v>
                </c:pt>
                <c:pt idx="8104">
                  <c:v>131.83425</c:v>
                </c:pt>
                <c:pt idx="8105">
                  <c:v>131.83425</c:v>
                </c:pt>
                <c:pt idx="8106">
                  <c:v>131.83425</c:v>
                </c:pt>
                <c:pt idx="8107">
                  <c:v>130.72633333333334</c:v>
                </c:pt>
                <c:pt idx="8108">
                  <c:v>130.72633333333334</c:v>
                </c:pt>
                <c:pt idx="8109">
                  <c:v>130.37148333333334</c:v>
                </c:pt>
                <c:pt idx="8110">
                  <c:v>130.37148333333334</c:v>
                </c:pt>
                <c:pt idx="8111">
                  <c:v>130.37148333333334</c:v>
                </c:pt>
                <c:pt idx="8112">
                  <c:v>130.72633333333334</c:v>
                </c:pt>
                <c:pt idx="8113">
                  <c:v>130.37148333333334</c:v>
                </c:pt>
                <c:pt idx="8114">
                  <c:v>130.37148333333334</c:v>
                </c:pt>
                <c:pt idx="8115">
                  <c:v>121.34245000000001</c:v>
                </c:pt>
                <c:pt idx="8116">
                  <c:v>121.34245000000001</c:v>
                </c:pt>
                <c:pt idx="8117">
                  <c:v>120.43375</c:v>
                </c:pt>
                <c:pt idx="8118">
                  <c:v>113.59738333333333</c:v>
                </c:pt>
                <c:pt idx="8119">
                  <c:v>113.59738333333333</c:v>
                </c:pt>
                <c:pt idx="8120">
                  <c:v>113.59738333333333</c:v>
                </c:pt>
                <c:pt idx="8121">
                  <c:v>113.59738333333333</c:v>
                </c:pt>
                <c:pt idx="8122">
                  <c:v>116.34591666666667</c:v>
                </c:pt>
                <c:pt idx="8123">
                  <c:v>116.34591666666667</c:v>
                </c:pt>
                <c:pt idx="8124">
                  <c:v>116.34591666666667</c:v>
                </c:pt>
                <c:pt idx="8125">
                  <c:v>116.81636666666667</c:v>
                </c:pt>
                <c:pt idx="8126">
                  <c:v>116.81636666666667</c:v>
                </c:pt>
                <c:pt idx="8127">
                  <c:v>116.81636666666667</c:v>
                </c:pt>
                <c:pt idx="8128">
                  <c:v>116.81636666666667</c:v>
                </c:pt>
                <c:pt idx="8129">
                  <c:v>116.81636666666667</c:v>
                </c:pt>
                <c:pt idx="8130">
                  <c:v>124.37410000000001</c:v>
                </c:pt>
                <c:pt idx="8131">
                  <c:v>124.37410000000001</c:v>
                </c:pt>
                <c:pt idx="8132">
                  <c:v>135.30544999999998</c:v>
                </c:pt>
                <c:pt idx="8133">
                  <c:v>135.30544999999998</c:v>
                </c:pt>
                <c:pt idx="8134">
                  <c:v>135.30544999999998</c:v>
                </c:pt>
                <c:pt idx="8135">
                  <c:v>128.14675</c:v>
                </c:pt>
                <c:pt idx="8136">
                  <c:v>135.30544999999998</c:v>
                </c:pt>
                <c:pt idx="8137">
                  <c:v>135.30544999999998</c:v>
                </c:pt>
                <c:pt idx="8138">
                  <c:v>135.30544999999998</c:v>
                </c:pt>
                <c:pt idx="8139">
                  <c:v>135.30544999999998</c:v>
                </c:pt>
                <c:pt idx="8140">
                  <c:v>136.76944999999998</c:v>
                </c:pt>
                <c:pt idx="8141">
                  <c:v>141.68279999999999</c:v>
                </c:pt>
                <c:pt idx="8142">
                  <c:v>141.68279999999999</c:v>
                </c:pt>
                <c:pt idx="8143">
                  <c:v>141.68279999999999</c:v>
                </c:pt>
                <c:pt idx="8144">
                  <c:v>136.76944999999998</c:v>
                </c:pt>
                <c:pt idx="8145">
                  <c:v>135.30544999999998</c:v>
                </c:pt>
                <c:pt idx="8146">
                  <c:v>131.53395000000003</c:v>
                </c:pt>
                <c:pt idx="8147">
                  <c:v>130.52141666666668</c:v>
                </c:pt>
                <c:pt idx="8148">
                  <c:v>130.52141666666668</c:v>
                </c:pt>
                <c:pt idx="8149">
                  <c:v>130.52141666666668</c:v>
                </c:pt>
                <c:pt idx="8150">
                  <c:v>130.52141666666668</c:v>
                </c:pt>
                <c:pt idx="8151">
                  <c:v>114.78713333333333</c:v>
                </c:pt>
                <c:pt idx="8152">
                  <c:v>130.52141666666668</c:v>
                </c:pt>
                <c:pt idx="8153">
                  <c:v>124.78696666666666</c:v>
                </c:pt>
                <c:pt idx="8154">
                  <c:v>124.78696666666666</c:v>
                </c:pt>
                <c:pt idx="8155">
                  <c:v>124.78696666666666</c:v>
                </c:pt>
                <c:pt idx="8156">
                  <c:v>124.78696666666666</c:v>
                </c:pt>
                <c:pt idx="8157">
                  <c:v>124.78696666666666</c:v>
                </c:pt>
                <c:pt idx="8158">
                  <c:v>124.78696666666666</c:v>
                </c:pt>
                <c:pt idx="8159">
                  <c:v>130.52141666666668</c:v>
                </c:pt>
                <c:pt idx="8160">
                  <c:v>131.53395000000003</c:v>
                </c:pt>
                <c:pt idx="8161">
                  <c:v>141.8837</c:v>
                </c:pt>
                <c:pt idx="8162">
                  <c:v>141.8837</c:v>
                </c:pt>
                <c:pt idx="8163">
                  <c:v>144.07835000000003</c:v>
                </c:pt>
                <c:pt idx="8164">
                  <c:v>144.07835000000003</c:v>
                </c:pt>
                <c:pt idx="8165">
                  <c:v>144.07835000000003</c:v>
                </c:pt>
                <c:pt idx="8166">
                  <c:v>163.1159833333333</c:v>
                </c:pt>
                <c:pt idx="8167">
                  <c:v>144.07835000000003</c:v>
                </c:pt>
                <c:pt idx="8168">
                  <c:v>163.1159833333333</c:v>
                </c:pt>
                <c:pt idx="8169">
                  <c:v>172.76721666666666</c:v>
                </c:pt>
                <c:pt idx="8170">
                  <c:v>172.76721666666666</c:v>
                </c:pt>
                <c:pt idx="8171">
                  <c:v>172.76721666666666</c:v>
                </c:pt>
                <c:pt idx="8172">
                  <c:v>172.76721666666666</c:v>
                </c:pt>
                <c:pt idx="8173">
                  <c:v>172.76721666666666</c:v>
                </c:pt>
                <c:pt idx="8174">
                  <c:v>181.94521666666662</c:v>
                </c:pt>
                <c:pt idx="8175">
                  <c:v>181.94521666666662</c:v>
                </c:pt>
                <c:pt idx="8176">
                  <c:v>181.94521666666662</c:v>
                </c:pt>
                <c:pt idx="8177">
                  <c:v>181.94521666666662</c:v>
                </c:pt>
                <c:pt idx="8178">
                  <c:v>181.94521666666662</c:v>
                </c:pt>
                <c:pt idx="8179">
                  <c:v>181.94521666666662</c:v>
                </c:pt>
                <c:pt idx="8180">
                  <c:v>181.94521666666662</c:v>
                </c:pt>
                <c:pt idx="8181">
                  <c:v>181.94521666666662</c:v>
                </c:pt>
                <c:pt idx="8182">
                  <c:v>181.94521666666662</c:v>
                </c:pt>
                <c:pt idx="8183">
                  <c:v>167.10055</c:v>
                </c:pt>
                <c:pt idx="8184">
                  <c:v>167.10055</c:v>
                </c:pt>
                <c:pt idx="8185">
                  <c:v>145.91058333333334</c:v>
                </c:pt>
                <c:pt idx="8186">
                  <c:v>145.91058333333334</c:v>
                </c:pt>
                <c:pt idx="8187">
                  <c:v>145.91058333333334</c:v>
                </c:pt>
                <c:pt idx="8188">
                  <c:v>150.97354999999999</c:v>
                </c:pt>
                <c:pt idx="8189">
                  <c:v>150.97354999999999</c:v>
                </c:pt>
                <c:pt idx="8190">
                  <c:v>145.91058333333334</c:v>
                </c:pt>
                <c:pt idx="8191">
                  <c:v>135.6525</c:v>
                </c:pt>
                <c:pt idx="8192">
                  <c:v>145.91058333333334</c:v>
                </c:pt>
                <c:pt idx="8193">
                  <c:v>145.91058333333334</c:v>
                </c:pt>
                <c:pt idx="8194">
                  <c:v>145.91058333333334</c:v>
                </c:pt>
                <c:pt idx="8195">
                  <c:v>145.91058333333334</c:v>
                </c:pt>
                <c:pt idx="8196">
                  <c:v>145.91058333333334</c:v>
                </c:pt>
                <c:pt idx="8197">
                  <c:v>137.01589999999999</c:v>
                </c:pt>
                <c:pt idx="8198">
                  <c:v>145.91058333333334</c:v>
                </c:pt>
                <c:pt idx="8199">
                  <c:v>145.91058333333334</c:v>
                </c:pt>
                <c:pt idx="8200">
                  <c:v>137.01589999999999</c:v>
                </c:pt>
                <c:pt idx="8201">
                  <c:v>127.06756666666666</c:v>
                </c:pt>
                <c:pt idx="8202">
                  <c:v>124.50583333333334</c:v>
                </c:pt>
                <c:pt idx="8203">
                  <c:v>124.50583333333334</c:v>
                </c:pt>
                <c:pt idx="8204">
                  <c:v>121.73096666666667</c:v>
                </c:pt>
                <c:pt idx="8205">
                  <c:v>124.50583333333334</c:v>
                </c:pt>
                <c:pt idx="8206">
                  <c:v>121.73096666666667</c:v>
                </c:pt>
                <c:pt idx="8207">
                  <c:v>119.26798333333335</c:v>
                </c:pt>
                <c:pt idx="8208">
                  <c:v>109.62641666666666</c:v>
                </c:pt>
                <c:pt idx="8209">
                  <c:v>119.26798333333335</c:v>
                </c:pt>
                <c:pt idx="8210">
                  <c:v>119.26798333333335</c:v>
                </c:pt>
                <c:pt idx="8211">
                  <c:v>119.26798333333335</c:v>
                </c:pt>
                <c:pt idx="8212">
                  <c:v>119.26798333333335</c:v>
                </c:pt>
                <c:pt idx="8213">
                  <c:v>109.62641666666666</c:v>
                </c:pt>
                <c:pt idx="8214">
                  <c:v>109.62641666666666</c:v>
                </c:pt>
                <c:pt idx="8215">
                  <c:v>109.62641666666666</c:v>
                </c:pt>
                <c:pt idx="8216">
                  <c:v>109.62641666666666</c:v>
                </c:pt>
                <c:pt idx="8217">
                  <c:v>119.46811666666665</c:v>
                </c:pt>
                <c:pt idx="8218">
                  <c:v>119.46811666666665</c:v>
                </c:pt>
                <c:pt idx="8219">
                  <c:v>119.46811666666665</c:v>
                </c:pt>
                <c:pt idx="8220">
                  <c:v>109.56648333333332</c:v>
                </c:pt>
                <c:pt idx="8221">
                  <c:v>119.46811666666665</c:v>
                </c:pt>
                <c:pt idx="8222">
                  <c:v>128.04884999999999</c:v>
                </c:pt>
                <c:pt idx="8223">
                  <c:v>139.31143333333333</c:v>
                </c:pt>
                <c:pt idx="8224">
                  <c:v>139.31143333333333</c:v>
                </c:pt>
                <c:pt idx="8225">
                  <c:v>143.75005000000002</c:v>
                </c:pt>
                <c:pt idx="8226">
                  <c:v>143.75005000000002</c:v>
                </c:pt>
                <c:pt idx="8227">
                  <c:v>159.4071166666667</c:v>
                </c:pt>
                <c:pt idx="8228">
                  <c:v>159.4071166666667</c:v>
                </c:pt>
                <c:pt idx="8229">
                  <c:v>159.4071166666667</c:v>
                </c:pt>
                <c:pt idx="8230">
                  <c:v>159.4071166666667</c:v>
                </c:pt>
                <c:pt idx="8231">
                  <c:v>157.37158333333338</c:v>
                </c:pt>
                <c:pt idx="8232">
                  <c:v>135.96544999999998</c:v>
                </c:pt>
                <c:pt idx="8233">
                  <c:v>157.37158333333338</c:v>
                </c:pt>
                <c:pt idx="8234">
                  <c:v>159.56390000000002</c:v>
                </c:pt>
                <c:pt idx="8235">
                  <c:v>159.67185000000001</c:v>
                </c:pt>
                <c:pt idx="8236">
                  <c:v>168.99805000000003</c:v>
                </c:pt>
                <c:pt idx="8237">
                  <c:v>159.56390000000002</c:v>
                </c:pt>
                <c:pt idx="8238">
                  <c:v>157.37158333333338</c:v>
                </c:pt>
                <c:pt idx="8239">
                  <c:v>147.72693333333333</c:v>
                </c:pt>
                <c:pt idx="8240">
                  <c:v>147.72693333333333</c:v>
                </c:pt>
                <c:pt idx="8241">
                  <c:v>148.90911666666665</c:v>
                </c:pt>
                <c:pt idx="8242">
                  <c:v>148.90911666666665</c:v>
                </c:pt>
                <c:pt idx="8243">
                  <c:v>154.64418333333333</c:v>
                </c:pt>
                <c:pt idx="8244">
                  <c:v>154.64418333333333</c:v>
                </c:pt>
                <c:pt idx="8245">
                  <c:v>168.99805000000003</c:v>
                </c:pt>
                <c:pt idx="8246">
                  <c:v>168.99805000000003</c:v>
                </c:pt>
                <c:pt idx="8247">
                  <c:v>168.99805000000003</c:v>
                </c:pt>
                <c:pt idx="8248">
                  <c:v>166.47168333333332</c:v>
                </c:pt>
                <c:pt idx="8249">
                  <c:v>154.64418333333333</c:v>
                </c:pt>
                <c:pt idx="8250">
                  <c:v>149.36880000000002</c:v>
                </c:pt>
                <c:pt idx="8251">
                  <c:v>149.36880000000002</c:v>
                </c:pt>
                <c:pt idx="8252">
                  <c:v>150.49568333333337</c:v>
                </c:pt>
                <c:pt idx="8253">
                  <c:v>154.64418333333333</c:v>
                </c:pt>
                <c:pt idx="8254">
                  <c:v>166.27718333333331</c:v>
                </c:pt>
                <c:pt idx="8255">
                  <c:v>154.64418333333333</c:v>
                </c:pt>
                <c:pt idx="8256">
                  <c:v>166.27718333333331</c:v>
                </c:pt>
                <c:pt idx="8257">
                  <c:v>154.64418333333333</c:v>
                </c:pt>
                <c:pt idx="8258">
                  <c:v>161.05601666666669</c:v>
                </c:pt>
                <c:pt idx="8259">
                  <c:v>150.49568333333337</c:v>
                </c:pt>
                <c:pt idx="8260">
                  <c:v>149.36880000000002</c:v>
                </c:pt>
                <c:pt idx="8261">
                  <c:v>149.36880000000002</c:v>
                </c:pt>
                <c:pt idx="8262">
                  <c:v>149.36880000000002</c:v>
                </c:pt>
                <c:pt idx="8263">
                  <c:v>144.98304999999999</c:v>
                </c:pt>
                <c:pt idx="8264">
                  <c:v>125.64623333333334</c:v>
                </c:pt>
                <c:pt idx="8265">
                  <c:v>125.64623333333334</c:v>
                </c:pt>
                <c:pt idx="8266">
                  <c:v>125.64623333333334</c:v>
                </c:pt>
                <c:pt idx="8267">
                  <c:v>125.64623333333334</c:v>
                </c:pt>
                <c:pt idx="8268">
                  <c:v>125.64623333333334</c:v>
                </c:pt>
                <c:pt idx="8269">
                  <c:v>125.64623333333334</c:v>
                </c:pt>
                <c:pt idx="8270">
                  <c:v>125.64623333333334</c:v>
                </c:pt>
                <c:pt idx="8271">
                  <c:v>124.24206666666667</c:v>
                </c:pt>
                <c:pt idx="8272">
                  <c:v>124.24206666666667</c:v>
                </c:pt>
                <c:pt idx="8273">
                  <c:v>111.42020000000001</c:v>
                </c:pt>
                <c:pt idx="8274">
                  <c:v>124.24206666666667</c:v>
                </c:pt>
                <c:pt idx="8275">
                  <c:v>124.24206666666667</c:v>
                </c:pt>
                <c:pt idx="8276">
                  <c:v>125.64623333333334</c:v>
                </c:pt>
                <c:pt idx="8277">
                  <c:v>126.61865000000002</c:v>
                </c:pt>
                <c:pt idx="8278">
                  <c:v>129.51891666666668</c:v>
                </c:pt>
                <c:pt idx="8279">
                  <c:v>130.64961666666665</c:v>
                </c:pt>
                <c:pt idx="8280">
                  <c:v>132.77076666666667</c:v>
                </c:pt>
                <c:pt idx="8281">
                  <c:v>132.77076666666667</c:v>
                </c:pt>
                <c:pt idx="8282">
                  <c:v>132.77076666666667</c:v>
                </c:pt>
                <c:pt idx="8283">
                  <c:v>132.77076666666667</c:v>
                </c:pt>
                <c:pt idx="8284">
                  <c:v>132.77076666666667</c:v>
                </c:pt>
                <c:pt idx="8285">
                  <c:v>138.67131666666671</c:v>
                </c:pt>
                <c:pt idx="8286">
                  <c:v>138.67131666666671</c:v>
                </c:pt>
                <c:pt idx="8287">
                  <c:v>132.77076666666667</c:v>
                </c:pt>
                <c:pt idx="8288">
                  <c:v>132.77076666666667</c:v>
                </c:pt>
                <c:pt idx="8289">
                  <c:v>132.77076666666667</c:v>
                </c:pt>
                <c:pt idx="8290">
                  <c:v>132.77076666666667</c:v>
                </c:pt>
                <c:pt idx="8291">
                  <c:v>130.64961666666665</c:v>
                </c:pt>
                <c:pt idx="8292">
                  <c:v>132.77076666666667</c:v>
                </c:pt>
                <c:pt idx="8293">
                  <c:v>132.77076666666667</c:v>
                </c:pt>
                <c:pt idx="8294">
                  <c:v>129.67484999999999</c:v>
                </c:pt>
                <c:pt idx="8295">
                  <c:v>121.96344999999999</c:v>
                </c:pt>
                <c:pt idx="8296">
                  <c:v>112.90988333333333</c:v>
                </c:pt>
                <c:pt idx="8297">
                  <c:v>112.90988333333333</c:v>
                </c:pt>
                <c:pt idx="8298">
                  <c:v>112.66394999999999</c:v>
                </c:pt>
                <c:pt idx="8299">
                  <c:v>103.76235</c:v>
                </c:pt>
                <c:pt idx="8300">
                  <c:v>103.76235</c:v>
                </c:pt>
                <c:pt idx="8301">
                  <c:v>112.66394999999999</c:v>
                </c:pt>
                <c:pt idx="8302">
                  <c:v>112.90988333333333</c:v>
                </c:pt>
                <c:pt idx="8303">
                  <c:v>112.66394999999999</c:v>
                </c:pt>
                <c:pt idx="8304">
                  <c:v>112.66394999999999</c:v>
                </c:pt>
                <c:pt idx="8305">
                  <c:v>125.26571666666668</c:v>
                </c:pt>
                <c:pt idx="8306">
                  <c:v>151.2199</c:v>
                </c:pt>
                <c:pt idx="8307">
                  <c:v>125.26571666666668</c:v>
                </c:pt>
                <c:pt idx="8308">
                  <c:v>116.56371666666668</c:v>
                </c:pt>
                <c:pt idx="8309">
                  <c:v>125.26571666666668</c:v>
                </c:pt>
                <c:pt idx="8310">
                  <c:v>141.51533333333333</c:v>
                </c:pt>
                <c:pt idx="8311">
                  <c:v>151.2199</c:v>
                </c:pt>
                <c:pt idx="8312">
                  <c:v>151.2199</c:v>
                </c:pt>
                <c:pt idx="8313">
                  <c:v>153.84731666666664</c:v>
                </c:pt>
                <c:pt idx="8314">
                  <c:v>155.92266666666669</c:v>
                </c:pt>
                <c:pt idx="8315">
                  <c:v>153.84731666666664</c:v>
                </c:pt>
                <c:pt idx="8316">
                  <c:v>151.2199</c:v>
                </c:pt>
                <c:pt idx="8317">
                  <c:v>144.33248333333333</c:v>
                </c:pt>
                <c:pt idx="8318">
                  <c:v>144.33248333333333</c:v>
                </c:pt>
                <c:pt idx="8319">
                  <c:v>141.51533333333333</c:v>
                </c:pt>
                <c:pt idx="8320">
                  <c:v>141.51533333333333</c:v>
                </c:pt>
                <c:pt idx="8321">
                  <c:v>141.51533333333333</c:v>
                </c:pt>
                <c:pt idx="8322">
                  <c:v>144.33248333333333</c:v>
                </c:pt>
                <c:pt idx="8323">
                  <c:v>144.33248333333333</c:v>
                </c:pt>
                <c:pt idx="8324">
                  <c:v>141.51533333333333</c:v>
                </c:pt>
                <c:pt idx="8325">
                  <c:v>133.51320000000001</c:v>
                </c:pt>
                <c:pt idx="8326">
                  <c:v>132.81551666666667</c:v>
                </c:pt>
                <c:pt idx="8327">
                  <c:v>132.81551666666667</c:v>
                </c:pt>
                <c:pt idx="8328">
                  <c:v>126.89266666666667</c:v>
                </c:pt>
                <c:pt idx="8329">
                  <c:v>126.89266666666667</c:v>
                </c:pt>
                <c:pt idx="8330">
                  <c:v>129.8819</c:v>
                </c:pt>
                <c:pt idx="8331">
                  <c:v>129.8819</c:v>
                </c:pt>
                <c:pt idx="8332">
                  <c:v>122.01105000000001</c:v>
                </c:pt>
                <c:pt idx="8333">
                  <c:v>129.8819</c:v>
                </c:pt>
                <c:pt idx="8334">
                  <c:v>129.8819</c:v>
                </c:pt>
                <c:pt idx="8335">
                  <c:v>132.37446666666668</c:v>
                </c:pt>
                <c:pt idx="8336">
                  <c:v>132.37446666666668</c:v>
                </c:pt>
                <c:pt idx="8337">
                  <c:v>132.37446666666668</c:v>
                </c:pt>
                <c:pt idx="8338">
                  <c:v>132.37446666666668</c:v>
                </c:pt>
                <c:pt idx="8339">
                  <c:v>132.37446666666668</c:v>
                </c:pt>
                <c:pt idx="8340">
                  <c:v>132.37446666666668</c:v>
                </c:pt>
                <c:pt idx="8341">
                  <c:v>132.37446666666668</c:v>
                </c:pt>
                <c:pt idx="8342">
                  <c:v>132.37446666666668</c:v>
                </c:pt>
                <c:pt idx="8343">
                  <c:v>132.37446666666668</c:v>
                </c:pt>
                <c:pt idx="8344">
                  <c:v>132.37446666666668</c:v>
                </c:pt>
                <c:pt idx="8345">
                  <c:v>132.37446666666668</c:v>
                </c:pt>
                <c:pt idx="8346">
                  <c:v>132.37446666666668</c:v>
                </c:pt>
                <c:pt idx="8347">
                  <c:v>146.85353333333333</c:v>
                </c:pt>
                <c:pt idx="8348">
                  <c:v>149.86556666666667</c:v>
                </c:pt>
                <c:pt idx="8349">
                  <c:v>149.86556666666667</c:v>
                </c:pt>
                <c:pt idx="8350">
                  <c:v>147.84763333333333</c:v>
                </c:pt>
                <c:pt idx="8351">
                  <c:v>146.85353333333333</c:v>
                </c:pt>
                <c:pt idx="8352">
                  <c:v>146.85353333333333</c:v>
                </c:pt>
                <c:pt idx="8353">
                  <c:v>147.84763333333333</c:v>
                </c:pt>
                <c:pt idx="8354">
                  <c:v>146.85353333333333</c:v>
                </c:pt>
                <c:pt idx="8355">
                  <c:v>146.85353333333333</c:v>
                </c:pt>
                <c:pt idx="8356">
                  <c:v>147.84763333333333</c:v>
                </c:pt>
                <c:pt idx="8357">
                  <c:v>147.84763333333333</c:v>
                </c:pt>
                <c:pt idx="8358">
                  <c:v>167.52158333333333</c:v>
                </c:pt>
                <c:pt idx="8359">
                  <c:v>170.99081666666669</c:v>
                </c:pt>
                <c:pt idx="8360">
                  <c:v>170.99081666666669</c:v>
                </c:pt>
                <c:pt idx="8361">
                  <c:v>170.99081666666669</c:v>
                </c:pt>
                <c:pt idx="8362">
                  <c:v>170.99081666666669</c:v>
                </c:pt>
                <c:pt idx="8363">
                  <c:v>167.52158333333333</c:v>
                </c:pt>
                <c:pt idx="8364">
                  <c:v>167.52158333333333</c:v>
                </c:pt>
                <c:pt idx="8365">
                  <c:v>167.52158333333333</c:v>
                </c:pt>
                <c:pt idx="8366">
                  <c:v>167.52158333333333</c:v>
                </c:pt>
                <c:pt idx="8367">
                  <c:v>170.99081666666669</c:v>
                </c:pt>
                <c:pt idx="8368">
                  <c:v>161.19913333333335</c:v>
                </c:pt>
                <c:pt idx="8369">
                  <c:v>161.19913333333335</c:v>
                </c:pt>
                <c:pt idx="8370">
                  <c:v>161.19913333333335</c:v>
                </c:pt>
                <c:pt idx="8371">
                  <c:v>158.32130000000001</c:v>
                </c:pt>
                <c:pt idx="8372">
                  <c:v>158.32130000000001</c:v>
                </c:pt>
                <c:pt idx="8373">
                  <c:v>155.94565</c:v>
                </c:pt>
                <c:pt idx="8374">
                  <c:v>155.94565</c:v>
                </c:pt>
                <c:pt idx="8375">
                  <c:v>155.94565</c:v>
                </c:pt>
                <c:pt idx="8376">
                  <c:v>155.94565</c:v>
                </c:pt>
                <c:pt idx="8377">
                  <c:v>155.94565</c:v>
                </c:pt>
                <c:pt idx="8378">
                  <c:v>158.32130000000001</c:v>
                </c:pt>
                <c:pt idx="8379">
                  <c:v>161.19913333333335</c:v>
                </c:pt>
                <c:pt idx="8380">
                  <c:v>165.06469999999999</c:v>
                </c:pt>
                <c:pt idx="8381">
                  <c:v>170.4752</c:v>
                </c:pt>
                <c:pt idx="8382">
                  <c:v>165.06469999999999</c:v>
                </c:pt>
                <c:pt idx="8383">
                  <c:v>170.4752</c:v>
                </c:pt>
                <c:pt idx="8384">
                  <c:v>177.12430000000001</c:v>
                </c:pt>
                <c:pt idx="8385">
                  <c:v>178.92148333333333</c:v>
                </c:pt>
                <c:pt idx="8386">
                  <c:v>184.47344999999999</c:v>
                </c:pt>
                <c:pt idx="8387">
                  <c:v>184.47344999999999</c:v>
                </c:pt>
                <c:pt idx="8388">
                  <c:v>184.47344999999999</c:v>
                </c:pt>
                <c:pt idx="8389">
                  <c:v>178.92148333333333</c:v>
                </c:pt>
                <c:pt idx="8390">
                  <c:v>177.12430000000001</c:v>
                </c:pt>
                <c:pt idx="8391">
                  <c:v>172.38483333333335</c:v>
                </c:pt>
                <c:pt idx="8392">
                  <c:v>170.4752</c:v>
                </c:pt>
                <c:pt idx="8393">
                  <c:v>169.41979999999998</c:v>
                </c:pt>
                <c:pt idx="8394">
                  <c:v>165.41605000000001</c:v>
                </c:pt>
                <c:pt idx="8395">
                  <c:v>165.41605000000001</c:v>
                </c:pt>
                <c:pt idx="8396">
                  <c:v>155.39660000000001</c:v>
                </c:pt>
                <c:pt idx="8397">
                  <c:v>160.3399</c:v>
                </c:pt>
                <c:pt idx="8398">
                  <c:v>160.3399</c:v>
                </c:pt>
                <c:pt idx="8399">
                  <c:v>160.3399</c:v>
                </c:pt>
                <c:pt idx="8400">
                  <c:v>155.39660000000001</c:v>
                </c:pt>
                <c:pt idx="8401">
                  <c:v>155.39660000000001</c:v>
                </c:pt>
                <c:pt idx="8402">
                  <c:v>160.3399</c:v>
                </c:pt>
                <c:pt idx="8403">
                  <c:v>160.3399</c:v>
                </c:pt>
                <c:pt idx="8404">
                  <c:v>165.41605000000001</c:v>
                </c:pt>
                <c:pt idx="8405">
                  <c:v>160.3399</c:v>
                </c:pt>
                <c:pt idx="8406">
                  <c:v>157.58370000000002</c:v>
                </c:pt>
                <c:pt idx="8407">
                  <c:v>160.3399</c:v>
                </c:pt>
                <c:pt idx="8408">
                  <c:v>168.68741666666665</c:v>
                </c:pt>
                <c:pt idx="8409">
                  <c:v>168.68741666666665</c:v>
                </c:pt>
                <c:pt idx="8410">
                  <c:v>168.68741666666665</c:v>
                </c:pt>
                <c:pt idx="8411">
                  <c:v>179.26254999999998</c:v>
                </c:pt>
                <c:pt idx="8412">
                  <c:v>179.26254999999998</c:v>
                </c:pt>
                <c:pt idx="8413">
                  <c:v>168.68741666666665</c:v>
                </c:pt>
                <c:pt idx="8414">
                  <c:v>168.68741666666665</c:v>
                </c:pt>
                <c:pt idx="8415">
                  <c:v>179.26254999999998</c:v>
                </c:pt>
                <c:pt idx="8416">
                  <c:v>168.68741666666665</c:v>
                </c:pt>
                <c:pt idx="8417">
                  <c:v>166.72089999999997</c:v>
                </c:pt>
                <c:pt idx="8418">
                  <c:v>165.32806666666664</c:v>
                </c:pt>
                <c:pt idx="8419">
                  <c:v>157.58370000000002</c:v>
                </c:pt>
                <c:pt idx="8420">
                  <c:v>163.0162</c:v>
                </c:pt>
                <c:pt idx="8421">
                  <c:v>163.0162</c:v>
                </c:pt>
                <c:pt idx="8422">
                  <c:v>150.89308333333332</c:v>
                </c:pt>
                <c:pt idx="8423">
                  <c:v>150.89308333333332</c:v>
                </c:pt>
                <c:pt idx="8424">
                  <c:v>163.0162</c:v>
                </c:pt>
                <c:pt idx="8425">
                  <c:v>165.32806666666664</c:v>
                </c:pt>
                <c:pt idx="8426">
                  <c:v>165.32806666666664</c:v>
                </c:pt>
                <c:pt idx="8427">
                  <c:v>165.32806666666664</c:v>
                </c:pt>
                <c:pt idx="8428">
                  <c:v>166.72089999999997</c:v>
                </c:pt>
                <c:pt idx="8429">
                  <c:v>163.0162</c:v>
                </c:pt>
                <c:pt idx="8430">
                  <c:v>163.0162</c:v>
                </c:pt>
                <c:pt idx="8431">
                  <c:v>166.72089999999997</c:v>
                </c:pt>
                <c:pt idx="8432">
                  <c:v>170.7284333333333</c:v>
                </c:pt>
                <c:pt idx="8433">
                  <c:v>170.7284333333333</c:v>
                </c:pt>
                <c:pt idx="8434">
                  <c:v>170.7284333333333</c:v>
                </c:pt>
                <c:pt idx="8435">
                  <c:v>170.7284333333333</c:v>
                </c:pt>
                <c:pt idx="8436">
                  <c:v>170.7284333333333</c:v>
                </c:pt>
                <c:pt idx="8437">
                  <c:v>170.7284333333333</c:v>
                </c:pt>
                <c:pt idx="8438">
                  <c:v>170.7284333333333</c:v>
                </c:pt>
                <c:pt idx="8439">
                  <c:v>170.7284333333333</c:v>
                </c:pt>
                <c:pt idx="8440">
                  <c:v>165.57634999999999</c:v>
                </c:pt>
                <c:pt idx="8441">
                  <c:v>165.57634999999999</c:v>
                </c:pt>
                <c:pt idx="8442">
                  <c:v>170.7284333333333</c:v>
                </c:pt>
                <c:pt idx="8443">
                  <c:v>165.57634999999999</c:v>
                </c:pt>
                <c:pt idx="8444">
                  <c:v>165.57634999999999</c:v>
                </c:pt>
                <c:pt idx="8445">
                  <c:v>158.52541666666667</c:v>
                </c:pt>
                <c:pt idx="8446">
                  <c:v>154.71851666666666</c:v>
                </c:pt>
                <c:pt idx="8447">
                  <c:v>152.91459999999998</c:v>
                </c:pt>
                <c:pt idx="8448">
                  <c:v>154.71851666666666</c:v>
                </c:pt>
                <c:pt idx="8449">
                  <c:v>158.52541666666667</c:v>
                </c:pt>
                <c:pt idx="8450">
                  <c:v>165.57634999999999</c:v>
                </c:pt>
                <c:pt idx="8451">
                  <c:v>165.57634999999999</c:v>
                </c:pt>
                <c:pt idx="8452">
                  <c:v>158.52541666666667</c:v>
                </c:pt>
                <c:pt idx="8453">
                  <c:v>152.91459999999998</c:v>
                </c:pt>
                <c:pt idx="8454">
                  <c:v>152.91459999999998</c:v>
                </c:pt>
                <c:pt idx="8455">
                  <c:v>158.52541666666667</c:v>
                </c:pt>
                <c:pt idx="8456">
                  <c:v>158.52541666666667</c:v>
                </c:pt>
                <c:pt idx="8457">
                  <c:v>158.52541666666667</c:v>
                </c:pt>
                <c:pt idx="8458">
                  <c:v>158.52541666666667</c:v>
                </c:pt>
                <c:pt idx="8459">
                  <c:v>158.97834999999998</c:v>
                </c:pt>
                <c:pt idx="8460">
                  <c:v>178.8857166666667</c:v>
                </c:pt>
                <c:pt idx="8461">
                  <c:v>178.8857166666667</c:v>
                </c:pt>
                <c:pt idx="8462">
                  <c:v>183.68303333333333</c:v>
                </c:pt>
                <c:pt idx="8463">
                  <c:v>178.8857166666667</c:v>
                </c:pt>
                <c:pt idx="8464">
                  <c:v>178.46436666666668</c:v>
                </c:pt>
                <c:pt idx="8465">
                  <c:v>158.97834999999998</c:v>
                </c:pt>
                <c:pt idx="8466">
                  <c:v>158.97834999999998</c:v>
                </c:pt>
                <c:pt idx="8467">
                  <c:v>158.97834999999998</c:v>
                </c:pt>
                <c:pt idx="8468">
                  <c:v>158.97834999999998</c:v>
                </c:pt>
                <c:pt idx="8469">
                  <c:v>158.97834999999998</c:v>
                </c:pt>
                <c:pt idx="8470">
                  <c:v>155.73951666666665</c:v>
                </c:pt>
                <c:pt idx="8471">
                  <c:v>155.73951666666665</c:v>
                </c:pt>
                <c:pt idx="8472">
                  <c:v>155.73951666666665</c:v>
                </c:pt>
                <c:pt idx="8473">
                  <c:v>159.93165000000002</c:v>
                </c:pt>
                <c:pt idx="8474">
                  <c:v>150.39375000000001</c:v>
                </c:pt>
                <c:pt idx="8475">
                  <c:v>143.18670000000003</c:v>
                </c:pt>
                <c:pt idx="8476">
                  <c:v>143.18670000000003</c:v>
                </c:pt>
                <c:pt idx="8477">
                  <c:v>143.18670000000003</c:v>
                </c:pt>
                <c:pt idx="8478">
                  <c:v>143.18670000000003</c:v>
                </c:pt>
                <c:pt idx="8479">
                  <c:v>143.18670000000003</c:v>
                </c:pt>
                <c:pt idx="8480">
                  <c:v>150.39375000000001</c:v>
                </c:pt>
                <c:pt idx="8481">
                  <c:v>143.18670000000003</c:v>
                </c:pt>
                <c:pt idx="8482">
                  <c:v>146.47165000000001</c:v>
                </c:pt>
                <c:pt idx="8483">
                  <c:v>146.47165000000001</c:v>
                </c:pt>
                <c:pt idx="8484">
                  <c:v>146.47165000000001</c:v>
                </c:pt>
                <c:pt idx="8485">
                  <c:v>146.47165000000001</c:v>
                </c:pt>
                <c:pt idx="8486">
                  <c:v>143.18670000000003</c:v>
                </c:pt>
                <c:pt idx="8487">
                  <c:v>142.38991666666666</c:v>
                </c:pt>
                <c:pt idx="8488">
                  <c:v>142.38991666666666</c:v>
                </c:pt>
                <c:pt idx="8489">
                  <c:v>142.38991666666666</c:v>
                </c:pt>
                <c:pt idx="8490">
                  <c:v>142.38991666666666</c:v>
                </c:pt>
                <c:pt idx="8491">
                  <c:v>146.47165000000001</c:v>
                </c:pt>
                <c:pt idx="8492">
                  <c:v>146.47165000000001</c:v>
                </c:pt>
                <c:pt idx="8493">
                  <c:v>146.47165000000001</c:v>
                </c:pt>
                <c:pt idx="8494">
                  <c:v>156.24580000000003</c:v>
                </c:pt>
                <c:pt idx="8495">
                  <c:v>146.47165000000001</c:v>
                </c:pt>
                <c:pt idx="8496">
                  <c:v>162.66499999999999</c:v>
                </c:pt>
                <c:pt idx="8497">
                  <c:v>162.66499999999999</c:v>
                </c:pt>
                <c:pt idx="8498">
                  <c:v>166.58021666666667</c:v>
                </c:pt>
                <c:pt idx="8499">
                  <c:v>162.66499999999999</c:v>
                </c:pt>
                <c:pt idx="8500">
                  <c:v>166.58021666666667</c:v>
                </c:pt>
                <c:pt idx="8501">
                  <c:v>166.58021666666667</c:v>
                </c:pt>
                <c:pt idx="8502">
                  <c:v>166.58021666666667</c:v>
                </c:pt>
                <c:pt idx="8503">
                  <c:v>162.66499999999999</c:v>
                </c:pt>
                <c:pt idx="8504">
                  <c:v>162.66499999999999</c:v>
                </c:pt>
                <c:pt idx="8505">
                  <c:v>162.66499999999999</c:v>
                </c:pt>
                <c:pt idx="8506">
                  <c:v>162.66499999999999</c:v>
                </c:pt>
                <c:pt idx="8507">
                  <c:v>172.13625000000002</c:v>
                </c:pt>
                <c:pt idx="8508">
                  <c:v>172.13625000000002</c:v>
                </c:pt>
                <c:pt idx="8509">
                  <c:v>161.01478333333336</c:v>
                </c:pt>
                <c:pt idx="8510">
                  <c:v>172.13625000000002</c:v>
                </c:pt>
                <c:pt idx="8511">
                  <c:v>173.82998333333336</c:v>
                </c:pt>
                <c:pt idx="8512">
                  <c:v>173.82998333333336</c:v>
                </c:pt>
                <c:pt idx="8513">
                  <c:v>161.01478333333336</c:v>
                </c:pt>
                <c:pt idx="8514">
                  <c:v>168.29813333333331</c:v>
                </c:pt>
                <c:pt idx="8515">
                  <c:v>161.01478333333336</c:v>
                </c:pt>
                <c:pt idx="8516">
                  <c:v>168.29813333333331</c:v>
                </c:pt>
                <c:pt idx="8517">
                  <c:v>173.82998333333336</c:v>
                </c:pt>
                <c:pt idx="8518">
                  <c:v>173.82998333333336</c:v>
                </c:pt>
                <c:pt idx="8519">
                  <c:v>176.25735</c:v>
                </c:pt>
                <c:pt idx="8520">
                  <c:v>173.82998333333336</c:v>
                </c:pt>
                <c:pt idx="8521">
                  <c:v>173.82998333333336</c:v>
                </c:pt>
                <c:pt idx="8522">
                  <c:v>173.82998333333336</c:v>
                </c:pt>
                <c:pt idx="8523">
                  <c:v>168.29813333333331</c:v>
                </c:pt>
                <c:pt idx="8524">
                  <c:v>173.82998333333336</c:v>
                </c:pt>
                <c:pt idx="8525">
                  <c:v>168.29813333333331</c:v>
                </c:pt>
                <c:pt idx="8526">
                  <c:v>168.29813333333331</c:v>
                </c:pt>
                <c:pt idx="8527">
                  <c:v>168.29813333333331</c:v>
                </c:pt>
                <c:pt idx="8528">
                  <c:v>169.76136666666667</c:v>
                </c:pt>
                <c:pt idx="8529">
                  <c:v>176.25735</c:v>
                </c:pt>
                <c:pt idx="8530">
                  <c:v>176.25735</c:v>
                </c:pt>
                <c:pt idx="8531">
                  <c:v>169.76136666666667</c:v>
                </c:pt>
                <c:pt idx="8532">
                  <c:v>134.30186666666665</c:v>
                </c:pt>
                <c:pt idx="8533">
                  <c:v>134.30186666666665</c:v>
                </c:pt>
                <c:pt idx="8534">
                  <c:v>131.6379666666667</c:v>
                </c:pt>
                <c:pt idx="8535">
                  <c:v>134.30186666666665</c:v>
                </c:pt>
                <c:pt idx="8536">
                  <c:v>134.30186666666665</c:v>
                </c:pt>
                <c:pt idx="8537">
                  <c:v>134.30186666666665</c:v>
                </c:pt>
                <c:pt idx="8538">
                  <c:v>150.00023333333331</c:v>
                </c:pt>
                <c:pt idx="8539">
                  <c:v>150.00023333333331</c:v>
                </c:pt>
                <c:pt idx="8540">
                  <c:v>150.00023333333331</c:v>
                </c:pt>
                <c:pt idx="8541">
                  <c:v>150.00023333333331</c:v>
                </c:pt>
                <c:pt idx="8542">
                  <c:v>178.11050000000003</c:v>
                </c:pt>
                <c:pt idx="8543">
                  <c:v>150.00023333333331</c:v>
                </c:pt>
                <c:pt idx="8544">
                  <c:v>150.00023333333331</c:v>
                </c:pt>
                <c:pt idx="8545">
                  <c:v>150.00023333333331</c:v>
                </c:pt>
                <c:pt idx="8546">
                  <c:v>158.99693333333335</c:v>
                </c:pt>
                <c:pt idx="8547">
                  <c:v>158.99693333333335</c:v>
                </c:pt>
                <c:pt idx="8548">
                  <c:v>158.99693333333335</c:v>
                </c:pt>
                <c:pt idx="8549">
                  <c:v>158.99693333333335</c:v>
                </c:pt>
                <c:pt idx="8550">
                  <c:v>158.99693333333335</c:v>
                </c:pt>
                <c:pt idx="8551">
                  <c:v>158.99693333333335</c:v>
                </c:pt>
                <c:pt idx="8552">
                  <c:v>147.09794999999997</c:v>
                </c:pt>
                <c:pt idx="8553">
                  <c:v>147.09794999999997</c:v>
                </c:pt>
                <c:pt idx="8554">
                  <c:v>147.09794999999997</c:v>
                </c:pt>
                <c:pt idx="8555">
                  <c:v>158.99693333333335</c:v>
                </c:pt>
                <c:pt idx="8556">
                  <c:v>147.09794999999997</c:v>
                </c:pt>
                <c:pt idx="8557">
                  <c:v>147.09794999999997</c:v>
                </c:pt>
                <c:pt idx="8558">
                  <c:v>158.99693333333335</c:v>
                </c:pt>
                <c:pt idx="8559">
                  <c:v>160.21475000000001</c:v>
                </c:pt>
                <c:pt idx="8560">
                  <c:v>160.21475000000001</c:v>
                </c:pt>
                <c:pt idx="8561">
                  <c:v>165.32118333333335</c:v>
                </c:pt>
                <c:pt idx="8562">
                  <c:v>165.32118333333335</c:v>
                </c:pt>
                <c:pt idx="8563">
                  <c:v>165.32118333333335</c:v>
                </c:pt>
                <c:pt idx="8564">
                  <c:v>167.44008333333335</c:v>
                </c:pt>
                <c:pt idx="8565">
                  <c:v>182.20229999999998</c:v>
                </c:pt>
                <c:pt idx="8566">
                  <c:v>182.20229999999998</c:v>
                </c:pt>
                <c:pt idx="8567">
                  <c:v>182.20229999999998</c:v>
                </c:pt>
                <c:pt idx="8568">
                  <c:v>167.44008333333335</c:v>
                </c:pt>
                <c:pt idx="8569">
                  <c:v>167.44008333333335</c:v>
                </c:pt>
                <c:pt idx="8570">
                  <c:v>167.44008333333335</c:v>
                </c:pt>
                <c:pt idx="8571">
                  <c:v>167.44008333333335</c:v>
                </c:pt>
                <c:pt idx="8572">
                  <c:v>167.44008333333335</c:v>
                </c:pt>
                <c:pt idx="8573">
                  <c:v>167.44008333333335</c:v>
                </c:pt>
                <c:pt idx="8574">
                  <c:v>157.51903333333334</c:v>
                </c:pt>
                <c:pt idx="8575">
                  <c:v>167.44008333333335</c:v>
                </c:pt>
                <c:pt idx="8576">
                  <c:v>160.59803333333335</c:v>
                </c:pt>
                <c:pt idx="8577">
                  <c:v>160.59803333333335</c:v>
                </c:pt>
                <c:pt idx="8578">
                  <c:v>160.59803333333335</c:v>
                </c:pt>
                <c:pt idx="8579">
                  <c:v>160.59803333333335</c:v>
                </c:pt>
                <c:pt idx="8580">
                  <c:v>160.59803333333335</c:v>
                </c:pt>
                <c:pt idx="8581">
                  <c:v>160.59803333333335</c:v>
                </c:pt>
                <c:pt idx="8582">
                  <c:v>167.69021666666666</c:v>
                </c:pt>
                <c:pt idx="8583">
                  <c:v>167.69021666666666</c:v>
                </c:pt>
                <c:pt idx="8584">
                  <c:v>186.03126666666665</c:v>
                </c:pt>
                <c:pt idx="8585">
                  <c:v>211.5795</c:v>
                </c:pt>
                <c:pt idx="8586">
                  <c:v>213.57908333333336</c:v>
                </c:pt>
                <c:pt idx="8587">
                  <c:v>213.57908333333336</c:v>
                </c:pt>
                <c:pt idx="8588">
                  <c:v>211.92845</c:v>
                </c:pt>
                <c:pt idx="8589">
                  <c:v>211.92845</c:v>
                </c:pt>
                <c:pt idx="8590">
                  <c:v>211.92845</c:v>
                </c:pt>
                <c:pt idx="8591">
                  <c:v>211.92845</c:v>
                </c:pt>
                <c:pt idx="8592">
                  <c:v>247.26320000000001</c:v>
                </c:pt>
                <c:pt idx="8593">
                  <c:v>247.26320000000001</c:v>
                </c:pt>
                <c:pt idx="8594">
                  <c:v>262.47381666666666</c:v>
                </c:pt>
                <c:pt idx="8595">
                  <c:v>266.33299999999997</c:v>
                </c:pt>
                <c:pt idx="8596">
                  <c:v>247.26320000000001</c:v>
                </c:pt>
                <c:pt idx="8597">
                  <c:v>244.7783</c:v>
                </c:pt>
                <c:pt idx="8598">
                  <c:v>247.26320000000001</c:v>
                </c:pt>
                <c:pt idx="8599">
                  <c:v>244.7783</c:v>
                </c:pt>
                <c:pt idx="8600">
                  <c:v>211.92845</c:v>
                </c:pt>
                <c:pt idx="8601">
                  <c:v>205.55536666666666</c:v>
                </c:pt>
                <c:pt idx="8602">
                  <c:v>205.55536666666666</c:v>
                </c:pt>
                <c:pt idx="8603">
                  <c:v>205.55536666666666</c:v>
                </c:pt>
                <c:pt idx="8604">
                  <c:v>244.7783</c:v>
                </c:pt>
                <c:pt idx="8605">
                  <c:v>244.7783</c:v>
                </c:pt>
                <c:pt idx="8606">
                  <c:v>244.7783</c:v>
                </c:pt>
                <c:pt idx="8607">
                  <c:v>244.7783</c:v>
                </c:pt>
                <c:pt idx="8608">
                  <c:v>244.7783</c:v>
                </c:pt>
                <c:pt idx="8609">
                  <c:v>238.26428333333331</c:v>
                </c:pt>
                <c:pt idx="8610">
                  <c:v>213.36081666666666</c:v>
                </c:pt>
                <c:pt idx="8611">
                  <c:v>213.36081666666666</c:v>
                </c:pt>
                <c:pt idx="8612">
                  <c:v>238.26428333333331</c:v>
                </c:pt>
                <c:pt idx="8613">
                  <c:v>213.36081666666666</c:v>
                </c:pt>
                <c:pt idx="8614">
                  <c:v>213.36081666666666</c:v>
                </c:pt>
                <c:pt idx="8615">
                  <c:v>213.36081666666666</c:v>
                </c:pt>
                <c:pt idx="8616">
                  <c:v>213.36081666666666</c:v>
                </c:pt>
                <c:pt idx="8617">
                  <c:v>213.36081666666666</c:v>
                </c:pt>
                <c:pt idx="8618">
                  <c:v>199.32483333333337</c:v>
                </c:pt>
                <c:pt idx="8619">
                  <c:v>199.32483333333337</c:v>
                </c:pt>
                <c:pt idx="8620">
                  <c:v>195.08916666666667</c:v>
                </c:pt>
                <c:pt idx="8621">
                  <c:v>199.32483333333337</c:v>
                </c:pt>
                <c:pt idx="8622">
                  <c:v>199.32483333333337</c:v>
                </c:pt>
                <c:pt idx="8623">
                  <c:v>199.32483333333337</c:v>
                </c:pt>
                <c:pt idx="8624">
                  <c:v>199.32483333333337</c:v>
                </c:pt>
                <c:pt idx="8625">
                  <c:v>214.74816666666666</c:v>
                </c:pt>
                <c:pt idx="8626">
                  <c:v>214.74816666666666</c:v>
                </c:pt>
                <c:pt idx="8627">
                  <c:v>199.32483333333337</c:v>
                </c:pt>
                <c:pt idx="8628">
                  <c:v>195.08916666666667</c:v>
                </c:pt>
                <c:pt idx="8629">
                  <c:v>206.07850000000002</c:v>
                </c:pt>
                <c:pt idx="8630">
                  <c:v>206.07850000000002</c:v>
                </c:pt>
                <c:pt idx="8631">
                  <c:v>214.74816666666666</c:v>
                </c:pt>
                <c:pt idx="8632">
                  <c:v>227.25343333333331</c:v>
                </c:pt>
                <c:pt idx="8633">
                  <c:v>227.25343333333331</c:v>
                </c:pt>
                <c:pt idx="8634">
                  <c:v>227.25343333333331</c:v>
                </c:pt>
                <c:pt idx="8635">
                  <c:v>227.25343333333331</c:v>
                </c:pt>
                <c:pt idx="8636">
                  <c:v>227.25343333333331</c:v>
                </c:pt>
                <c:pt idx="8637">
                  <c:v>227.25343333333331</c:v>
                </c:pt>
                <c:pt idx="8638">
                  <c:v>227.25343333333331</c:v>
                </c:pt>
                <c:pt idx="8639">
                  <c:v>243.97229999999996</c:v>
                </c:pt>
                <c:pt idx="8640">
                  <c:v>243.97229999999996</c:v>
                </c:pt>
                <c:pt idx="8641">
                  <c:v>243.97229999999996</c:v>
                </c:pt>
                <c:pt idx="8642">
                  <c:v>259.32378333333332</c:v>
                </c:pt>
                <c:pt idx="8643">
                  <c:v>344.03039999999993</c:v>
                </c:pt>
                <c:pt idx="8644">
                  <c:v>344.03039999999993</c:v>
                </c:pt>
                <c:pt idx="8645">
                  <c:v>379.5665166666667</c:v>
                </c:pt>
                <c:pt idx="8646">
                  <c:v>387.0573</c:v>
                </c:pt>
                <c:pt idx="8647">
                  <c:v>387.0573</c:v>
                </c:pt>
                <c:pt idx="8648">
                  <c:v>387.0573</c:v>
                </c:pt>
                <c:pt idx="8649">
                  <c:v>387.0573</c:v>
                </c:pt>
                <c:pt idx="8650">
                  <c:v>387.0573</c:v>
                </c:pt>
                <c:pt idx="8651">
                  <c:v>387.0573</c:v>
                </c:pt>
                <c:pt idx="8652">
                  <c:v>294.46370000000002</c:v>
                </c:pt>
                <c:pt idx="8653">
                  <c:v>294.46370000000002</c:v>
                </c:pt>
                <c:pt idx="8654">
                  <c:v>294.46370000000002</c:v>
                </c:pt>
                <c:pt idx="8655">
                  <c:v>267.11166666666668</c:v>
                </c:pt>
                <c:pt idx="8656">
                  <c:v>243.6028</c:v>
                </c:pt>
                <c:pt idx="8657">
                  <c:v>240.14091666666667</c:v>
                </c:pt>
                <c:pt idx="8658">
                  <c:v>240.14091666666667</c:v>
                </c:pt>
                <c:pt idx="8659">
                  <c:v>234.23203333333331</c:v>
                </c:pt>
                <c:pt idx="8660">
                  <c:v>219.5147666666667</c:v>
                </c:pt>
                <c:pt idx="8661">
                  <c:v>211.761</c:v>
                </c:pt>
                <c:pt idx="8662">
                  <c:v>206.65751666666665</c:v>
                </c:pt>
                <c:pt idx="8663">
                  <c:v>206.65751666666665</c:v>
                </c:pt>
                <c:pt idx="8664">
                  <c:v>211.761</c:v>
                </c:pt>
                <c:pt idx="8665">
                  <c:v>206.65751666666665</c:v>
                </c:pt>
                <c:pt idx="8666">
                  <c:v>206.65751666666665</c:v>
                </c:pt>
                <c:pt idx="8667">
                  <c:v>198.50833333333333</c:v>
                </c:pt>
                <c:pt idx="8668">
                  <c:v>194.44108333333332</c:v>
                </c:pt>
                <c:pt idx="8669">
                  <c:v>194.44108333333332</c:v>
                </c:pt>
                <c:pt idx="8670">
                  <c:v>198.50833333333333</c:v>
                </c:pt>
                <c:pt idx="8671">
                  <c:v>206.65751666666665</c:v>
                </c:pt>
                <c:pt idx="8672">
                  <c:v>206.65751666666665</c:v>
                </c:pt>
                <c:pt idx="8673">
                  <c:v>206.65751666666665</c:v>
                </c:pt>
                <c:pt idx="8674">
                  <c:v>206.65751666666665</c:v>
                </c:pt>
                <c:pt idx="8675">
                  <c:v>213.88815000000002</c:v>
                </c:pt>
                <c:pt idx="8676">
                  <c:v>213.88815000000002</c:v>
                </c:pt>
                <c:pt idx="8677">
                  <c:v>219.95325</c:v>
                </c:pt>
                <c:pt idx="8678">
                  <c:v>219.99378333333334</c:v>
                </c:pt>
                <c:pt idx="8679">
                  <c:v>219.99378333333334</c:v>
                </c:pt>
                <c:pt idx="8680">
                  <c:v>219.99378333333334</c:v>
                </c:pt>
                <c:pt idx="8681">
                  <c:v>219.95325</c:v>
                </c:pt>
                <c:pt idx="8682">
                  <c:v>219.95325</c:v>
                </c:pt>
                <c:pt idx="8683">
                  <c:v>219.95325</c:v>
                </c:pt>
                <c:pt idx="8684">
                  <c:v>213.88815000000002</c:v>
                </c:pt>
                <c:pt idx="8685">
                  <c:v>213.59506666666667</c:v>
                </c:pt>
                <c:pt idx="8686">
                  <c:v>213.59506666666667</c:v>
                </c:pt>
                <c:pt idx="8687">
                  <c:v>213.59506666666667</c:v>
                </c:pt>
                <c:pt idx="8688">
                  <c:v>213.59506666666667</c:v>
                </c:pt>
                <c:pt idx="8689">
                  <c:v>213.59506666666667</c:v>
                </c:pt>
                <c:pt idx="8690">
                  <c:v>201.53751666666668</c:v>
                </c:pt>
                <c:pt idx="8691">
                  <c:v>213.59506666666667</c:v>
                </c:pt>
                <c:pt idx="8692">
                  <c:v>213.59506666666667</c:v>
                </c:pt>
                <c:pt idx="8693">
                  <c:v>201.53751666666668</c:v>
                </c:pt>
                <c:pt idx="8694">
                  <c:v>198.43836666666667</c:v>
                </c:pt>
                <c:pt idx="8695">
                  <c:v>201.53751666666668</c:v>
                </c:pt>
                <c:pt idx="8696">
                  <c:v>198.43836666666667</c:v>
                </c:pt>
                <c:pt idx="8697">
                  <c:v>201.53751666666668</c:v>
                </c:pt>
                <c:pt idx="8698">
                  <c:v>198.43836666666667</c:v>
                </c:pt>
                <c:pt idx="8699">
                  <c:v>198.43836666666667</c:v>
                </c:pt>
                <c:pt idx="8700">
                  <c:v>224.25141666666664</c:v>
                </c:pt>
                <c:pt idx="8701">
                  <c:v>224.25141666666664</c:v>
                </c:pt>
                <c:pt idx="8702">
                  <c:v>224.25141666666664</c:v>
                </c:pt>
                <c:pt idx="8703">
                  <c:v>198.43836666666667</c:v>
                </c:pt>
                <c:pt idx="8704">
                  <c:v>224.25141666666664</c:v>
                </c:pt>
                <c:pt idx="8705">
                  <c:v>236.20065000000002</c:v>
                </c:pt>
                <c:pt idx="8706">
                  <c:v>240.89923333333337</c:v>
                </c:pt>
                <c:pt idx="8707">
                  <c:v>236.20065000000002</c:v>
                </c:pt>
                <c:pt idx="8708">
                  <c:v>240.89923333333337</c:v>
                </c:pt>
                <c:pt idx="8709">
                  <c:v>240.89923333333337</c:v>
                </c:pt>
                <c:pt idx="8710">
                  <c:v>236.20065000000002</c:v>
                </c:pt>
                <c:pt idx="8711">
                  <c:v>236.20065000000002</c:v>
                </c:pt>
                <c:pt idx="8712">
                  <c:v>230.53303333333332</c:v>
                </c:pt>
                <c:pt idx="8713">
                  <c:v>230.53303333333332</c:v>
                </c:pt>
                <c:pt idx="8714">
                  <c:v>230.53303333333332</c:v>
                </c:pt>
                <c:pt idx="8715">
                  <c:v>228.05841666666669</c:v>
                </c:pt>
                <c:pt idx="8716">
                  <c:v>228.05841666666669</c:v>
                </c:pt>
                <c:pt idx="8717">
                  <c:v>226.4761</c:v>
                </c:pt>
                <c:pt idx="8718">
                  <c:v>226.4761</c:v>
                </c:pt>
                <c:pt idx="8719">
                  <c:v>218.99818333333332</c:v>
                </c:pt>
                <c:pt idx="8720">
                  <c:v>186.40176666666665</c:v>
                </c:pt>
                <c:pt idx="8721">
                  <c:v>151.30638333333334</c:v>
                </c:pt>
                <c:pt idx="8722">
                  <c:v>186.40176666666665</c:v>
                </c:pt>
                <c:pt idx="8723">
                  <c:v>186.40176666666665</c:v>
                </c:pt>
                <c:pt idx="8724">
                  <c:v>151.30638333333334</c:v>
                </c:pt>
                <c:pt idx="8725">
                  <c:v>186.40176666666665</c:v>
                </c:pt>
                <c:pt idx="8726">
                  <c:v>186.40176666666665</c:v>
                </c:pt>
                <c:pt idx="8727">
                  <c:v>212.21248333333335</c:v>
                </c:pt>
                <c:pt idx="8728">
                  <c:v>202.74778333333336</c:v>
                </c:pt>
                <c:pt idx="8729">
                  <c:v>202.74778333333336</c:v>
                </c:pt>
                <c:pt idx="8730">
                  <c:v>212.21248333333335</c:v>
                </c:pt>
                <c:pt idx="8731">
                  <c:v>202.74778333333336</c:v>
                </c:pt>
                <c:pt idx="8732">
                  <c:v>212.21248333333335</c:v>
                </c:pt>
                <c:pt idx="8733">
                  <c:v>212.21248333333335</c:v>
                </c:pt>
                <c:pt idx="8734">
                  <c:v>212.21248333333335</c:v>
                </c:pt>
                <c:pt idx="8735">
                  <c:v>212.21248333333335</c:v>
                </c:pt>
                <c:pt idx="8736">
                  <c:v>212.21248333333335</c:v>
                </c:pt>
                <c:pt idx="8737">
                  <c:v>202.74778333333336</c:v>
                </c:pt>
                <c:pt idx="8738">
                  <c:v>202.74778333333336</c:v>
                </c:pt>
                <c:pt idx="8739">
                  <c:v>202.74778333333336</c:v>
                </c:pt>
                <c:pt idx="8740">
                  <c:v>193.97140000000002</c:v>
                </c:pt>
                <c:pt idx="8741">
                  <c:v>193.97140000000002</c:v>
                </c:pt>
                <c:pt idx="8742">
                  <c:v>193.97140000000002</c:v>
                </c:pt>
                <c:pt idx="8743">
                  <c:v>193.97140000000002</c:v>
                </c:pt>
                <c:pt idx="8744">
                  <c:v>193.97140000000002</c:v>
                </c:pt>
                <c:pt idx="8745">
                  <c:v>185.53764999999996</c:v>
                </c:pt>
                <c:pt idx="8746">
                  <c:v>185.53764999999996</c:v>
                </c:pt>
                <c:pt idx="8747">
                  <c:v>165.32276666666667</c:v>
                </c:pt>
                <c:pt idx="8748">
                  <c:v>165.32276666666667</c:v>
                </c:pt>
                <c:pt idx="8749">
                  <c:v>185.53764999999996</c:v>
                </c:pt>
                <c:pt idx="8750">
                  <c:v>186.27026666666669</c:v>
                </c:pt>
                <c:pt idx="8751">
                  <c:v>187.06479999999999</c:v>
                </c:pt>
                <c:pt idx="8752">
                  <c:v>187.06479999999999</c:v>
                </c:pt>
                <c:pt idx="8753">
                  <c:v>187.06479999999999</c:v>
                </c:pt>
                <c:pt idx="8754">
                  <c:v>187.06479999999999</c:v>
                </c:pt>
                <c:pt idx="8755">
                  <c:v>189.40665000000001</c:v>
                </c:pt>
                <c:pt idx="8756">
                  <c:v>187.06479999999999</c:v>
                </c:pt>
                <c:pt idx="8757">
                  <c:v>186.27026666666669</c:v>
                </c:pt>
                <c:pt idx="8758">
                  <c:v>160.09146666666669</c:v>
                </c:pt>
                <c:pt idx="8759">
                  <c:v>160.09146666666669</c:v>
                </c:pt>
                <c:pt idx="8760">
                  <c:v>186.27026666666669</c:v>
                </c:pt>
                <c:pt idx="8761">
                  <c:v>187.06479999999999</c:v>
                </c:pt>
                <c:pt idx="8762">
                  <c:v>189.40665000000001</c:v>
                </c:pt>
                <c:pt idx="8763">
                  <c:v>208.87360000000001</c:v>
                </c:pt>
                <c:pt idx="8764">
                  <c:v>208.87360000000001</c:v>
                </c:pt>
                <c:pt idx="8765">
                  <c:v>232.40426666666664</c:v>
                </c:pt>
                <c:pt idx="8766">
                  <c:v>208.87360000000001</c:v>
                </c:pt>
                <c:pt idx="8767">
                  <c:v>221.28080000000003</c:v>
                </c:pt>
                <c:pt idx="8768">
                  <c:v>208.87360000000001</c:v>
                </c:pt>
                <c:pt idx="8769">
                  <c:v>221.28080000000003</c:v>
                </c:pt>
                <c:pt idx="8770">
                  <c:v>208.87360000000001</c:v>
                </c:pt>
                <c:pt idx="8771">
                  <c:v>208.87360000000001</c:v>
                </c:pt>
                <c:pt idx="8772">
                  <c:v>208.87360000000001</c:v>
                </c:pt>
                <c:pt idx="8773">
                  <c:v>208.87360000000001</c:v>
                </c:pt>
                <c:pt idx="8774">
                  <c:v>208.87360000000001</c:v>
                </c:pt>
                <c:pt idx="8775">
                  <c:v>208.87360000000001</c:v>
                </c:pt>
                <c:pt idx="8776">
                  <c:v>201.69141666666664</c:v>
                </c:pt>
                <c:pt idx="8777">
                  <c:v>201.11993333333331</c:v>
                </c:pt>
                <c:pt idx="8778">
                  <c:v>190.93356666666668</c:v>
                </c:pt>
                <c:pt idx="8779">
                  <c:v>190.93356666666668</c:v>
                </c:pt>
                <c:pt idx="8780">
                  <c:v>188.49103333333332</c:v>
                </c:pt>
                <c:pt idx="8781">
                  <c:v>188.49103333333332</c:v>
                </c:pt>
                <c:pt idx="8782">
                  <c:v>188.49103333333332</c:v>
                </c:pt>
                <c:pt idx="8783">
                  <c:v>188.49103333333332</c:v>
                </c:pt>
                <c:pt idx="8784">
                  <c:v>188.49103333333332</c:v>
                </c:pt>
                <c:pt idx="8785">
                  <c:v>188.49103333333332</c:v>
                </c:pt>
                <c:pt idx="8786">
                  <c:v>188.49103333333332</c:v>
                </c:pt>
                <c:pt idx="8787">
                  <c:v>188.49103333333332</c:v>
                </c:pt>
                <c:pt idx="8788">
                  <c:v>188.49103333333332</c:v>
                </c:pt>
                <c:pt idx="8789">
                  <c:v>187.94156666666669</c:v>
                </c:pt>
                <c:pt idx="8790">
                  <c:v>184.60096666666666</c:v>
                </c:pt>
                <c:pt idx="8791">
                  <c:v>187.94156666666669</c:v>
                </c:pt>
                <c:pt idx="8792">
                  <c:v>188.49103333333332</c:v>
                </c:pt>
                <c:pt idx="8793">
                  <c:v>187.94156666666669</c:v>
                </c:pt>
                <c:pt idx="8794">
                  <c:v>187.94156666666669</c:v>
                </c:pt>
                <c:pt idx="8795">
                  <c:v>187.94156666666669</c:v>
                </c:pt>
                <c:pt idx="8796">
                  <c:v>188.59406666666663</c:v>
                </c:pt>
                <c:pt idx="8797">
                  <c:v>186.6803166666667</c:v>
                </c:pt>
                <c:pt idx="8798">
                  <c:v>186.6803166666667</c:v>
                </c:pt>
                <c:pt idx="8799">
                  <c:v>179.66355000000001</c:v>
                </c:pt>
                <c:pt idx="8800">
                  <c:v>186.6803166666667</c:v>
                </c:pt>
                <c:pt idx="8801">
                  <c:v>179.66355000000001</c:v>
                </c:pt>
                <c:pt idx="8802">
                  <c:v>179.66355000000001</c:v>
                </c:pt>
                <c:pt idx="8803">
                  <c:v>186.6803166666667</c:v>
                </c:pt>
                <c:pt idx="8804">
                  <c:v>186.6803166666667</c:v>
                </c:pt>
                <c:pt idx="8805">
                  <c:v>186.6803166666667</c:v>
                </c:pt>
                <c:pt idx="8806">
                  <c:v>186.6803166666667</c:v>
                </c:pt>
                <c:pt idx="8807">
                  <c:v>179.66355000000001</c:v>
                </c:pt>
                <c:pt idx="8808">
                  <c:v>179.66355000000001</c:v>
                </c:pt>
                <c:pt idx="8809">
                  <c:v>179.1379</c:v>
                </c:pt>
                <c:pt idx="8810">
                  <c:v>168.41591666666667</c:v>
                </c:pt>
                <c:pt idx="8811">
                  <c:v>156.62946666666667</c:v>
                </c:pt>
                <c:pt idx="8812">
                  <c:v>168.41591666666667</c:v>
                </c:pt>
                <c:pt idx="8813">
                  <c:v>156.62946666666667</c:v>
                </c:pt>
                <c:pt idx="8814">
                  <c:v>156.62946666666667</c:v>
                </c:pt>
                <c:pt idx="8815">
                  <c:v>156.62946666666667</c:v>
                </c:pt>
                <c:pt idx="8816">
                  <c:v>168.41591666666667</c:v>
                </c:pt>
                <c:pt idx="8817">
                  <c:v>168.41591666666667</c:v>
                </c:pt>
                <c:pt idx="8818">
                  <c:v>156.62946666666667</c:v>
                </c:pt>
                <c:pt idx="8819">
                  <c:v>157.93473333333336</c:v>
                </c:pt>
                <c:pt idx="8820">
                  <c:v>157.93473333333336</c:v>
                </c:pt>
                <c:pt idx="8821">
                  <c:v>156.62946666666667</c:v>
                </c:pt>
                <c:pt idx="8822">
                  <c:v>156.62946666666667</c:v>
                </c:pt>
                <c:pt idx="8823">
                  <c:v>156.62946666666667</c:v>
                </c:pt>
                <c:pt idx="8824">
                  <c:v>157.93473333333336</c:v>
                </c:pt>
                <c:pt idx="8825">
                  <c:v>193.77476666666664</c:v>
                </c:pt>
                <c:pt idx="8826">
                  <c:v>193.77476666666664</c:v>
                </c:pt>
                <c:pt idx="8827">
                  <c:v>157.93473333333336</c:v>
                </c:pt>
                <c:pt idx="8828">
                  <c:v>161.41561666666666</c:v>
                </c:pt>
                <c:pt idx="8829">
                  <c:v>183.01593333333329</c:v>
                </c:pt>
                <c:pt idx="8830">
                  <c:v>183.01593333333329</c:v>
                </c:pt>
                <c:pt idx="8831">
                  <c:v>172.29410000000001</c:v>
                </c:pt>
                <c:pt idx="8832">
                  <c:v>172.29410000000001</c:v>
                </c:pt>
                <c:pt idx="8833">
                  <c:v>172.29410000000001</c:v>
                </c:pt>
                <c:pt idx="8834">
                  <c:v>172.29410000000001</c:v>
                </c:pt>
                <c:pt idx="8835">
                  <c:v>161.41561666666666</c:v>
                </c:pt>
                <c:pt idx="8836">
                  <c:v>172.29410000000001</c:v>
                </c:pt>
                <c:pt idx="8837">
                  <c:v>161.41561666666666</c:v>
                </c:pt>
                <c:pt idx="8838">
                  <c:v>161.41561666666666</c:v>
                </c:pt>
                <c:pt idx="8839">
                  <c:v>160.2934166666667</c:v>
                </c:pt>
                <c:pt idx="8840">
                  <c:v>155.68075000000002</c:v>
                </c:pt>
                <c:pt idx="8841">
                  <c:v>160.2934166666667</c:v>
                </c:pt>
                <c:pt idx="8842">
                  <c:v>160.2934166666667</c:v>
                </c:pt>
                <c:pt idx="8843">
                  <c:v>156.48498333333333</c:v>
                </c:pt>
                <c:pt idx="8844">
                  <c:v>156.48498333333333</c:v>
                </c:pt>
                <c:pt idx="8845">
                  <c:v>155.68075000000002</c:v>
                </c:pt>
                <c:pt idx="8846">
                  <c:v>152.2131</c:v>
                </c:pt>
                <c:pt idx="8847">
                  <c:v>149.51281666666668</c:v>
                </c:pt>
                <c:pt idx="8848">
                  <c:v>149.51281666666668</c:v>
                </c:pt>
                <c:pt idx="8849">
                  <c:v>149.51281666666668</c:v>
                </c:pt>
                <c:pt idx="8850">
                  <c:v>149.51281666666668</c:v>
                </c:pt>
                <c:pt idx="8851">
                  <c:v>149.51281666666668</c:v>
                </c:pt>
                <c:pt idx="8852">
                  <c:v>149.51281666666668</c:v>
                </c:pt>
                <c:pt idx="8853">
                  <c:v>152.2131</c:v>
                </c:pt>
                <c:pt idx="8854">
                  <c:v>152.2131</c:v>
                </c:pt>
                <c:pt idx="8855">
                  <c:v>152.2131</c:v>
                </c:pt>
                <c:pt idx="8856">
                  <c:v>149.51281666666668</c:v>
                </c:pt>
                <c:pt idx="8857">
                  <c:v>149.51281666666668</c:v>
                </c:pt>
                <c:pt idx="8858">
                  <c:v>149.51281666666668</c:v>
                </c:pt>
                <c:pt idx="8859">
                  <c:v>137.62108333333336</c:v>
                </c:pt>
                <c:pt idx="8860">
                  <c:v>149.51281666666668</c:v>
                </c:pt>
                <c:pt idx="8861">
                  <c:v>149.51281666666668</c:v>
                </c:pt>
                <c:pt idx="8862">
                  <c:v>160.20151666666666</c:v>
                </c:pt>
                <c:pt idx="8863">
                  <c:v>160.20151666666666</c:v>
                </c:pt>
                <c:pt idx="8864">
                  <c:v>187.78465</c:v>
                </c:pt>
                <c:pt idx="8865">
                  <c:v>182.01235000000003</c:v>
                </c:pt>
                <c:pt idx="8866">
                  <c:v>160.20151666666666</c:v>
                </c:pt>
                <c:pt idx="8867">
                  <c:v>160.20151666666666</c:v>
                </c:pt>
                <c:pt idx="8868">
                  <c:v>142.57363333333333</c:v>
                </c:pt>
                <c:pt idx="8869">
                  <c:v>142.57363333333333</c:v>
                </c:pt>
                <c:pt idx="8870">
                  <c:v>138.59651666666664</c:v>
                </c:pt>
                <c:pt idx="8871">
                  <c:v>138.59651666666664</c:v>
                </c:pt>
                <c:pt idx="8872">
                  <c:v>138.59651666666664</c:v>
                </c:pt>
                <c:pt idx="8873">
                  <c:v>138.59651666666664</c:v>
                </c:pt>
                <c:pt idx="8874">
                  <c:v>138.59651666666664</c:v>
                </c:pt>
                <c:pt idx="8875">
                  <c:v>138.59651666666664</c:v>
                </c:pt>
                <c:pt idx="8876">
                  <c:v>115.63758333333334</c:v>
                </c:pt>
                <c:pt idx="8877">
                  <c:v>115.63758333333334</c:v>
                </c:pt>
                <c:pt idx="8878">
                  <c:v>138.59651666666664</c:v>
                </c:pt>
                <c:pt idx="8879">
                  <c:v>115.63758333333334</c:v>
                </c:pt>
                <c:pt idx="8880">
                  <c:v>112.24696666666667</c:v>
                </c:pt>
                <c:pt idx="8881">
                  <c:v>107.26690000000001</c:v>
                </c:pt>
                <c:pt idx="8882">
                  <c:v>107.26690000000001</c:v>
                </c:pt>
                <c:pt idx="8883">
                  <c:v>112.24696666666667</c:v>
                </c:pt>
                <c:pt idx="8884">
                  <c:v>112.24696666666667</c:v>
                </c:pt>
                <c:pt idx="8885">
                  <c:v>107.26690000000001</c:v>
                </c:pt>
                <c:pt idx="8886">
                  <c:v>124.58085000000001</c:v>
                </c:pt>
                <c:pt idx="8887">
                  <c:v>125.49573333333333</c:v>
                </c:pt>
                <c:pt idx="8888">
                  <c:v>125.49573333333333</c:v>
                </c:pt>
                <c:pt idx="8889">
                  <c:v>125.49573333333333</c:v>
                </c:pt>
                <c:pt idx="8890">
                  <c:v>124.58085000000001</c:v>
                </c:pt>
                <c:pt idx="8891">
                  <c:v>124.58085000000001</c:v>
                </c:pt>
                <c:pt idx="8892">
                  <c:v>124.58085000000001</c:v>
                </c:pt>
                <c:pt idx="8893">
                  <c:v>123.65071666666668</c:v>
                </c:pt>
                <c:pt idx="8894">
                  <c:v>123.65071666666668</c:v>
                </c:pt>
                <c:pt idx="8895">
                  <c:v>123.65071666666668</c:v>
                </c:pt>
                <c:pt idx="8896">
                  <c:v>123.65071666666668</c:v>
                </c:pt>
                <c:pt idx="8897">
                  <c:v>119.43933333333332</c:v>
                </c:pt>
                <c:pt idx="8898">
                  <c:v>117.40396666666668</c:v>
                </c:pt>
                <c:pt idx="8899">
                  <c:v>117.40396666666668</c:v>
                </c:pt>
                <c:pt idx="8900">
                  <c:v>117.40396666666668</c:v>
                </c:pt>
                <c:pt idx="8901">
                  <c:v>116.90751666666668</c:v>
                </c:pt>
                <c:pt idx="8902">
                  <c:v>111.23350000000001</c:v>
                </c:pt>
                <c:pt idx="8903">
                  <c:v>111.23350000000001</c:v>
                </c:pt>
                <c:pt idx="8904">
                  <c:v>111.23350000000001</c:v>
                </c:pt>
                <c:pt idx="8905">
                  <c:v>105.85658333333335</c:v>
                </c:pt>
                <c:pt idx="8906">
                  <c:v>105.85658333333335</c:v>
                </c:pt>
                <c:pt idx="8907">
                  <c:v>105.85658333333335</c:v>
                </c:pt>
                <c:pt idx="8908">
                  <c:v>105.85658333333335</c:v>
                </c:pt>
                <c:pt idx="8909">
                  <c:v>105.85658333333335</c:v>
                </c:pt>
                <c:pt idx="8910">
                  <c:v>109.42286666666665</c:v>
                </c:pt>
                <c:pt idx="8911">
                  <c:v>105.85658333333335</c:v>
                </c:pt>
                <c:pt idx="8912">
                  <c:v>105.85658333333335</c:v>
                </c:pt>
                <c:pt idx="8913">
                  <c:v>105.66505000000001</c:v>
                </c:pt>
                <c:pt idx="8914">
                  <c:v>105.66505000000001</c:v>
                </c:pt>
                <c:pt idx="8915">
                  <c:v>87.632533333333342</c:v>
                </c:pt>
                <c:pt idx="8916">
                  <c:v>87.632533333333342</c:v>
                </c:pt>
                <c:pt idx="8917">
                  <c:v>87.632533333333342</c:v>
                </c:pt>
                <c:pt idx="8918">
                  <c:v>87.632533333333342</c:v>
                </c:pt>
                <c:pt idx="8919">
                  <c:v>109.42286666666665</c:v>
                </c:pt>
                <c:pt idx="8920">
                  <c:v>111.97251666666666</c:v>
                </c:pt>
                <c:pt idx="8921">
                  <c:v>111.97251666666666</c:v>
                </c:pt>
                <c:pt idx="8922">
                  <c:v>97.075783333333348</c:v>
                </c:pt>
                <c:pt idx="8923">
                  <c:v>97.075783333333348</c:v>
                </c:pt>
                <c:pt idx="8924">
                  <c:v>111.97251666666666</c:v>
                </c:pt>
                <c:pt idx="8925">
                  <c:v>97.075783333333348</c:v>
                </c:pt>
                <c:pt idx="8926">
                  <c:v>97.075783333333348</c:v>
                </c:pt>
                <c:pt idx="8927">
                  <c:v>97.075783333333348</c:v>
                </c:pt>
                <c:pt idx="8928">
                  <c:v>97.075783333333348</c:v>
                </c:pt>
                <c:pt idx="8929">
                  <c:v>97.075783333333348</c:v>
                </c:pt>
                <c:pt idx="8930">
                  <c:v>97.075783333333348</c:v>
                </c:pt>
                <c:pt idx="8931">
                  <c:v>97.075783333333348</c:v>
                </c:pt>
                <c:pt idx="8932">
                  <c:v>90.344333333333324</c:v>
                </c:pt>
                <c:pt idx="8933">
                  <c:v>90.344333333333324</c:v>
                </c:pt>
                <c:pt idx="8934">
                  <c:v>90.344333333333324</c:v>
                </c:pt>
                <c:pt idx="8935">
                  <c:v>90.344333333333324</c:v>
                </c:pt>
                <c:pt idx="8936">
                  <c:v>90.038799999999995</c:v>
                </c:pt>
                <c:pt idx="8937">
                  <c:v>90.038799999999995</c:v>
                </c:pt>
                <c:pt idx="8938">
                  <c:v>90.344333333333324</c:v>
                </c:pt>
                <c:pt idx="8939">
                  <c:v>90.038799999999995</c:v>
                </c:pt>
                <c:pt idx="8940">
                  <c:v>90.344333333333324</c:v>
                </c:pt>
                <c:pt idx="8941">
                  <c:v>94.798100000000005</c:v>
                </c:pt>
                <c:pt idx="8942">
                  <c:v>90.344333333333324</c:v>
                </c:pt>
                <c:pt idx="8943">
                  <c:v>94.798100000000005</c:v>
                </c:pt>
                <c:pt idx="8944">
                  <c:v>90.344333333333324</c:v>
                </c:pt>
                <c:pt idx="8945">
                  <c:v>90.344333333333324</c:v>
                </c:pt>
                <c:pt idx="8946">
                  <c:v>94.798100000000005</c:v>
                </c:pt>
                <c:pt idx="8947">
                  <c:v>94.798100000000005</c:v>
                </c:pt>
                <c:pt idx="8948">
                  <c:v>85.158683333333343</c:v>
                </c:pt>
                <c:pt idx="8949">
                  <c:v>84.366166666666672</c:v>
                </c:pt>
                <c:pt idx="8950">
                  <c:v>84.366166666666672</c:v>
                </c:pt>
                <c:pt idx="8951">
                  <c:v>85.158683333333343</c:v>
                </c:pt>
                <c:pt idx="8952">
                  <c:v>85.158683333333343</c:v>
                </c:pt>
                <c:pt idx="8953">
                  <c:v>76.826633333333334</c:v>
                </c:pt>
                <c:pt idx="8954">
                  <c:v>66.933883333333341</c:v>
                </c:pt>
                <c:pt idx="8955">
                  <c:v>65.482816666666665</c:v>
                </c:pt>
                <c:pt idx="8956">
                  <c:v>65.482816666666665</c:v>
                </c:pt>
                <c:pt idx="8957">
                  <c:v>65.482816666666665</c:v>
                </c:pt>
                <c:pt idx="8958">
                  <c:v>64.937649999999991</c:v>
                </c:pt>
                <c:pt idx="8959">
                  <c:v>64.937649999999991</c:v>
                </c:pt>
                <c:pt idx="8960">
                  <c:v>64.937649999999991</c:v>
                </c:pt>
                <c:pt idx="8961">
                  <c:v>59.001399999999997</c:v>
                </c:pt>
                <c:pt idx="8962">
                  <c:v>64.937649999999991</c:v>
                </c:pt>
                <c:pt idx="8963">
                  <c:v>64.937649999999991</c:v>
                </c:pt>
                <c:pt idx="8964">
                  <c:v>59.001399999999997</c:v>
                </c:pt>
                <c:pt idx="8965">
                  <c:v>58.20773333333333</c:v>
                </c:pt>
                <c:pt idx="8966">
                  <c:v>58.20773333333333</c:v>
                </c:pt>
                <c:pt idx="8967">
                  <c:v>54.472549999999998</c:v>
                </c:pt>
                <c:pt idx="8968">
                  <c:v>58.20773333333333</c:v>
                </c:pt>
                <c:pt idx="8969">
                  <c:v>58.20773333333333</c:v>
                </c:pt>
                <c:pt idx="8970">
                  <c:v>59.001399999999997</c:v>
                </c:pt>
                <c:pt idx="8971">
                  <c:v>59.001399999999997</c:v>
                </c:pt>
                <c:pt idx="8972">
                  <c:v>66.767283333333324</c:v>
                </c:pt>
                <c:pt idx="8973">
                  <c:v>66.885116666666676</c:v>
                </c:pt>
                <c:pt idx="8974">
                  <c:v>66.885116666666676</c:v>
                </c:pt>
                <c:pt idx="8975">
                  <c:v>66.885116666666676</c:v>
                </c:pt>
                <c:pt idx="8976">
                  <c:v>67.16664999999999</c:v>
                </c:pt>
                <c:pt idx="8977">
                  <c:v>66.885116666666676</c:v>
                </c:pt>
                <c:pt idx="8978">
                  <c:v>66.767283333333324</c:v>
                </c:pt>
                <c:pt idx="8979">
                  <c:v>66.767283333333324</c:v>
                </c:pt>
                <c:pt idx="8980">
                  <c:v>66.885116666666676</c:v>
                </c:pt>
                <c:pt idx="8981">
                  <c:v>66.885116666666676</c:v>
                </c:pt>
                <c:pt idx="8982">
                  <c:v>66.885116666666676</c:v>
                </c:pt>
                <c:pt idx="8983">
                  <c:v>62.596499999999999</c:v>
                </c:pt>
                <c:pt idx="8984">
                  <c:v>59.770683333333331</c:v>
                </c:pt>
                <c:pt idx="8985">
                  <c:v>59.770683333333331</c:v>
                </c:pt>
                <c:pt idx="8986">
                  <c:v>54.546950000000002</c:v>
                </c:pt>
                <c:pt idx="8987">
                  <c:v>54.546950000000002</c:v>
                </c:pt>
                <c:pt idx="8988">
                  <c:v>47.634</c:v>
                </c:pt>
                <c:pt idx="8989">
                  <c:v>47.634</c:v>
                </c:pt>
                <c:pt idx="8990">
                  <c:v>50.748799999999996</c:v>
                </c:pt>
                <c:pt idx="8991">
                  <c:v>50.748799999999996</c:v>
                </c:pt>
                <c:pt idx="8992">
                  <c:v>50.748799999999996</c:v>
                </c:pt>
                <c:pt idx="8993">
                  <c:v>52.10883333333333</c:v>
                </c:pt>
                <c:pt idx="8994">
                  <c:v>52.10883333333333</c:v>
                </c:pt>
                <c:pt idx="8995">
                  <c:v>52.10883333333333</c:v>
                </c:pt>
                <c:pt idx="8996">
                  <c:v>53.52323333333333</c:v>
                </c:pt>
                <c:pt idx="8997">
                  <c:v>52.10883333333333</c:v>
                </c:pt>
                <c:pt idx="8998">
                  <c:v>52.10883333333333</c:v>
                </c:pt>
                <c:pt idx="8999">
                  <c:v>53.52323333333333</c:v>
                </c:pt>
                <c:pt idx="9000">
                  <c:v>52.10883333333333</c:v>
                </c:pt>
                <c:pt idx="9001">
                  <c:v>52.10883333333333</c:v>
                </c:pt>
                <c:pt idx="9002">
                  <c:v>52.10883333333333</c:v>
                </c:pt>
                <c:pt idx="9003">
                  <c:v>52.10883333333333</c:v>
                </c:pt>
                <c:pt idx="9004">
                  <c:v>51.641150000000003</c:v>
                </c:pt>
                <c:pt idx="9005">
                  <c:v>51.641150000000003</c:v>
                </c:pt>
                <c:pt idx="9006">
                  <c:v>50.961166666666671</c:v>
                </c:pt>
                <c:pt idx="9007">
                  <c:v>51.641150000000003</c:v>
                </c:pt>
                <c:pt idx="9008">
                  <c:v>51.641150000000003</c:v>
                </c:pt>
                <c:pt idx="9009">
                  <c:v>51.641150000000003</c:v>
                </c:pt>
                <c:pt idx="9010">
                  <c:v>51.641150000000003</c:v>
                </c:pt>
                <c:pt idx="9011">
                  <c:v>51.641150000000003</c:v>
                </c:pt>
                <c:pt idx="9012">
                  <c:v>51.641150000000003</c:v>
                </c:pt>
                <c:pt idx="9013">
                  <c:v>48.432633333333335</c:v>
                </c:pt>
                <c:pt idx="9014">
                  <c:v>42.727350000000001</c:v>
                </c:pt>
                <c:pt idx="9015">
                  <c:v>48.432633333333335</c:v>
                </c:pt>
                <c:pt idx="9016">
                  <c:v>60.078983333333326</c:v>
                </c:pt>
                <c:pt idx="9017">
                  <c:v>60.078983333333326</c:v>
                </c:pt>
                <c:pt idx="9018">
                  <c:v>60.078983333333326</c:v>
                </c:pt>
                <c:pt idx="9019">
                  <c:v>60.078983333333326</c:v>
                </c:pt>
                <c:pt idx="9020">
                  <c:v>60.078983333333326</c:v>
                </c:pt>
                <c:pt idx="9021">
                  <c:v>60.078983333333326</c:v>
                </c:pt>
                <c:pt idx="9022">
                  <c:v>56.279850000000003</c:v>
                </c:pt>
                <c:pt idx="9023">
                  <c:v>49.52805</c:v>
                </c:pt>
                <c:pt idx="9024">
                  <c:v>45.44605</c:v>
                </c:pt>
                <c:pt idx="9025">
                  <c:v>42.727350000000001</c:v>
                </c:pt>
                <c:pt idx="9026">
                  <c:v>41.696749999999994</c:v>
                </c:pt>
                <c:pt idx="9027">
                  <c:v>37.572749999999999</c:v>
                </c:pt>
                <c:pt idx="9028">
                  <c:v>37.572749999999999</c:v>
                </c:pt>
                <c:pt idx="9029">
                  <c:v>38.154700000000005</c:v>
                </c:pt>
                <c:pt idx="9030">
                  <c:v>38.154700000000005</c:v>
                </c:pt>
                <c:pt idx="9031">
                  <c:v>38.154700000000005</c:v>
                </c:pt>
                <c:pt idx="9032">
                  <c:v>38.154700000000005</c:v>
                </c:pt>
                <c:pt idx="9033">
                  <c:v>38.154700000000005</c:v>
                </c:pt>
                <c:pt idx="9034">
                  <c:v>41.696749999999994</c:v>
                </c:pt>
                <c:pt idx="9035">
                  <c:v>41.696749999999994</c:v>
                </c:pt>
                <c:pt idx="9036">
                  <c:v>39.535983333333327</c:v>
                </c:pt>
                <c:pt idx="9037">
                  <c:v>39.535983333333327</c:v>
                </c:pt>
                <c:pt idx="9038">
                  <c:v>38.154700000000005</c:v>
                </c:pt>
                <c:pt idx="9039">
                  <c:v>38.154700000000005</c:v>
                </c:pt>
                <c:pt idx="9040">
                  <c:v>38.154700000000005</c:v>
                </c:pt>
                <c:pt idx="9041">
                  <c:v>39.535983333333327</c:v>
                </c:pt>
                <c:pt idx="9042">
                  <c:v>39.535983333333327</c:v>
                </c:pt>
                <c:pt idx="9043">
                  <c:v>39.535983333333327</c:v>
                </c:pt>
                <c:pt idx="9044">
                  <c:v>39.535983333333327</c:v>
                </c:pt>
                <c:pt idx="9045">
                  <c:v>36.932883333333329</c:v>
                </c:pt>
                <c:pt idx="9046">
                  <c:v>36.932883333333329</c:v>
                </c:pt>
                <c:pt idx="9047">
                  <c:v>35.273949999999999</c:v>
                </c:pt>
                <c:pt idx="9048">
                  <c:v>33.118366666666667</c:v>
                </c:pt>
                <c:pt idx="9049">
                  <c:v>32.647200000000005</c:v>
                </c:pt>
                <c:pt idx="9050">
                  <c:v>32.647200000000005</c:v>
                </c:pt>
                <c:pt idx="9051">
                  <c:v>32.647200000000005</c:v>
                </c:pt>
                <c:pt idx="9052">
                  <c:v>32.155833333333334</c:v>
                </c:pt>
                <c:pt idx="9053">
                  <c:v>32.647200000000005</c:v>
                </c:pt>
                <c:pt idx="9054">
                  <c:v>32.647200000000005</c:v>
                </c:pt>
                <c:pt idx="9055">
                  <c:v>32.647200000000005</c:v>
                </c:pt>
                <c:pt idx="9056">
                  <c:v>32.155833333333334</c:v>
                </c:pt>
                <c:pt idx="9057">
                  <c:v>32.647200000000005</c:v>
                </c:pt>
                <c:pt idx="9058">
                  <c:v>32.155833333333334</c:v>
                </c:pt>
                <c:pt idx="9059">
                  <c:v>30.854233333333333</c:v>
                </c:pt>
                <c:pt idx="9060">
                  <c:v>32.155833333333334</c:v>
                </c:pt>
                <c:pt idx="9061">
                  <c:v>30.854233333333333</c:v>
                </c:pt>
                <c:pt idx="9062">
                  <c:v>32.155833333333334</c:v>
                </c:pt>
                <c:pt idx="9063">
                  <c:v>32.155833333333334</c:v>
                </c:pt>
                <c:pt idx="9064">
                  <c:v>33.66258333333333</c:v>
                </c:pt>
                <c:pt idx="9065">
                  <c:v>30.700800000000001</c:v>
                </c:pt>
                <c:pt idx="9066">
                  <c:v>30.700800000000001</c:v>
                </c:pt>
                <c:pt idx="9067">
                  <c:v>30.871983333333333</c:v>
                </c:pt>
                <c:pt idx="9068">
                  <c:v>30.871983333333333</c:v>
                </c:pt>
                <c:pt idx="9069">
                  <c:v>30.700800000000001</c:v>
                </c:pt>
                <c:pt idx="9070">
                  <c:v>30.700800000000001</c:v>
                </c:pt>
                <c:pt idx="9071">
                  <c:v>30.871983333333333</c:v>
                </c:pt>
                <c:pt idx="9072">
                  <c:v>30.700800000000001</c:v>
                </c:pt>
                <c:pt idx="9073">
                  <c:v>29.167149999999999</c:v>
                </c:pt>
                <c:pt idx="9074">
                  <c:v>30.871983333333333</c:v>
                </c:pt>
                <c:pt idx="9075">
                  <c:v>29.167149999999999</c:v>
                </c:pt>
                <c:pt idx="9076">
                  <c:v>29.167149999999999</c:v>
                </c:pt>
                <c:pt idx="9077">
                  <c:v>29.167149999999999</c:v>
                </c:pt>
                <c:pt idx="9078">
                  <c:v>29.822916666666668</c:v>
                </c:pt>
                <c:pt idx="9079">
                  <c:v>29.167149999999999</c:v>
                </c:pt>
                <c:pt idx="9080">
                  <c:v>29.167149999999999</c:v>
                </c:pt>
                <c:pt idx="9081">
                  <c:v>25.965533333333337</c:v>
                </c:pt>
                <c:pt idx="9082">
                  <c:v>25.530716666666667</c:v>
                </c:pt>
                <c:pt idx="9083">
                  <c:v>23.421383333333331</c:v>
                </c:pt>
                <c:pt idx="9084">
                  <c:v>25.530716666666667</c:v>
                </c:pt>
                <c:pt idx="9085">
                  <c:v>25.530716666666667</c:v>
                </c:pt>
                <c:pt idx="9086">
                  <c:v>25.530716666666667</c:v>
                </c:pt>
                <c:pt idx="9087">
                  <c:v>25.530716666666667</c:v>
                </c:pt>
                <c:pt idx="9088">
                  <c:v>24.230733333333333</c:v>
                </c:pt>
                <c:pt idx="9089">
                  <c:v>23.421383333333331</c:v>
                </c:pt>
                <c:pt idx="9090">
                  <c:v>23.421383333333331</c:v>
                </c:pt>
                <c:pt idx="9091">
                  <c:v>24.230733333333333</c:v>
                </c:pt>
                <c:pt idx="9092">
                  <c:v>23.421383333333331</c:v>
                </c:pt>
                <c:pt idx="9093">
                  <c:v>22.969483333333333</c:v>
                </c:pt>
                <c:pt idx="9094">
                  <c:v>22.969483333333333</c:v>
                </c:pt>
                <c:pt idx="9095">
                  <c:v>22.969483333333333</c:v>
                </c:pt>
                <c:pt idx="9096">
                  <c:v>22.13195</c:v>
                </c:pt>
                <c:pt idx="9097">
                  <c:v>19.446166666666667</c:v>
                </c:pt>
                <c:pt idx="9098">
                  <c:v>22.969483333333333</c:v>
                </c:pt>
                <c:pt idx="9099">
                  <c:v>19.446166666666667</c:v>
                </c:pt>
                <c:pt idx="9100">
                  <c:v>19.446166666666667</c:v>
                </c:pt>
                <c:pt idx="9101">
                  <c:v>19.002116666666666</c:v>
                </c:pt>
                <c:pt idx="9102">
                  <c:v>18.601716666666668</c:v>
                </c:pt>
                <c:pt idx="9103">
                  <c:v>18.2288</c:v>
                </c:pt>
                <c:pt idx="9104">
                  <c:v>18.2288</c:v>
                </c:pt>
                <c:pt idx="9105">
                  <c:v>19.002116666666666</c:v>
                </c:pt>
                <c:pt idx="9106">
                  <c:v>19.002116666666666</c:v>
                </c:pt>
                <c:pt idx="9107">
                  <c:v>18.2288</c:v>
                </c:pt>
                <c:pt idx="9108">
                  <c:v>18.2288</c:v>
                </c:pt>
                <c:pt idx="9109">
                  <c:v>18.2288</c:v>
                </c:pt>
                <c:pt idx="9110">
                  <c:v>18.16801666666667</c:v>
                </c:pt>
                <c:pt idx="9111">
                  <c:v>18.16801666666667</c:v>
                </c:pt>
                <c:pt idx="9112">
                  <c:v>18.2288</c:v>
                </c:pt>
                <c:pt idx="9113">
                  <c:v>18.16801666666667</c:v>
                </c:pt>
                <c:pt idx="9114">
                  <c:v>18.132316666666664</c:v>
                </c:pt>
                <c:pt idx="9115">
                  <c:v>18.132316666666664</c:v>
                </c:pt>
                <c:pt idx="9116">
                  <c:v>18.16801666666667</c:v>
                </c:pt>
                <c:pt idx="9117">
                  <c:v>19.047233333333335</c:v>
                </c:pt>
                <c:pt idx="9118">
                  <c:v>19.047233333333335</c:v>
                </c:pt>
                <c:pt idx="9119">
                  <c:v>17.727433333333337</c:v>
                </c:pt>
                <c:pt idx="9120">
                  <c:v>17.727433333333337</c:v>
                </c:pt>
                <c:pt idx="9121">
                  <c:v>17.575700000000001</c:v>
                </c:pt>
                <c:pt idx="9122">
                  <c:v>17.727433333333337</c:v>
                </c:pt>
                <c:pt idx="9123">
                  <c:v>19.047233333333335</c:v>
                </c:pt>
                <c:pt idx="9124">
                  <c:v>19.047233333333335</c:v>
                </c:pt>
                <c:pt idx="9125">
                  <c:v>19.047233333333335</c:v>
                </c:pt>
                <c:pt idx="9126">
                  <c:v>19.047233333333335</c:v>
                </c:pt>
                <c:pt idx="9127">
                  <c:v>18.839333333333332</c:v>
                </c:pt>
                <c:pt idx="9128">
                  <c:v>18.839333333333332</c:v>
                </c:pt>
                <c:pt idx="9129">
                  <c:v>18.839333333333332</c:v>
                </c:pt>
                <c:pt idx="9130">
                  <c:v>17.575700000000001</c:v>
                </c:pt>
                <c:pt idx="9131">
                  <c:v>16.879366666666666</c:v>
                </c:pt>
                <c:pt idx="9132">
                  <c:v>16.45205</c:v>
                </c:pt>
                <c:pt idx="9133">
                  <c:v>16.45205</c:v>
                </c:pt>
                <c:pt idx="9134">
                  <c:v>16.45205</c:v>
                </c:pt>
                <c:pt idx="9135">
                  <c:v>16.45205</c:v>
                </c:pt>
                <c:pt idx="9136">
                  <c:v>15.988966666666666</c:v>
                </c:pt>
                <c:pt idx="9137">
                  <c:v>15.988966666666666</c:v>
                </c:pt>
                <c:pt idx="9138">
                  <c:v>15.021833333333332</c:v>
                </c:pt>
                <c:pt idx="9139">
                  <c:v>15.021833333333332</c:v>
                </c:pt>
                <c:pt idx="9140">
                  <c:v>14.879766666666665</c:v>
                </c:pt>
                <c:pt idx="9141">
                  <c:v>14.17475</c:v>
                </c:pt>
                <c:pt idx="9142">
                  <c:v>14.17475</c:v>
                </c:pt>
                <c:pt idx="9143">
                  <c:v>14.574400000000001</c:v>
                </c:pt>
                <c:pt idx="9144">
                  <c:v>14.879766666666665</c:v>
                </c:pt>
                <c:pt idx="9145">
                  <c:v>14.879766666666665</c:v>
                </c:pt>
                <c:pt idx="9146">
                  <c:v>15.021833333333332</c:v>
                </c:pt>
                <c:pt idx="9147">
                  <c:v>15.021833333333332</c:v>
                </c:pt>
                <c:pt idx="9148">
                  <c:v>15.021833333333332</c:v>
                </c:pt>
                <c:pt idx="9149">
                  <c:v>15.021833333333332</c:v>
                </c:pt>
                <c:pt idx="9150">
                  <c:v>15.021833333333332</c:v>
                </c:pt>
                <c:pt idx="9151">
                  <c:v>15.031733333333333</c:v>
                </c:pt>
                <c:pt idx="9152">
                  <c:v>15.031733333333333</c:v>
                </c:pt>
                <c:pt idx="9153">
                  <c:v>15.646616666666667</c:v>
                </c:pt>
                <c:pt idx="9154">
                  <c:v>15.968883333333334</c:v>
                </c:pt>
                <c:pt idx="9155">
                  <c:v>15.968883333333334</c:v>
                </c:pt>
                <c:pt idx="9156">
                  <c:v>15.968883333333334</c:v>
                </c:pt>
                <c:pt idx="9157">
                  <c:v>15.968883333333334</c:v>
                </c:pt>
                <c:pt idx="9158">
                  <c:v>15.031733333333333</c:v>
                </c:pt>
                <c:pt idx="9159">
                  <c:v>15.031733333333333</c:v>
                </c:pt>
                <c:pt idx="9160">
                  <c:v>15.031733333333333</c:v>
                </c:pt>
                <c:pt idx="9161">
                  <c:v>14.860199999999999</c:v>
                </c:pt>
                <c:pt idx="9162">
                  <c:v>14.860199999999999</c:v>
                </c:pt>
                <c:pt idx="9163">
                  <c:v>14.860199999999999</c:v>
                </c:pt>
                <c:pt idx="9164">
                  <c:v>15.031733333333333</c:v>
                </c:pt>
                <c:pt idx="9165">
                  <c:v>15.031733333333333</c:v>
                </c:pt>
                <c:pt idx="9166">
                  <c:v>14.860199999999999</c:v>
                </c:pt>
                <c:pt idx="9167">
                  <c:v>14.480316666666665</c:v>
                </c:pt>
                <c:pt idx="9168">
                  <c:v>14.457716666666668</c:v>
                </c:pt>
                <c:pt idx="9169">
                  <c:v>14.457716666666668</c:v>
                </c:pt>
                <c:pt idx="9170">
                  <c:v>14.480316666666665</c:v>
                </c:pt>
                <c:pt idx="9171">
                  <c:v>14.480316666666665</c:v>
                </c:pt>
                <c:pt idx="9172">
                  <c:v>14.860199999999999</c:v>
                </c:pt>
                <c:pt idx="9173">
                  <c:v>15.687133333333332</c:v>
                </c:pt>
                <c:pt idx="9174">
                  <c:v>15.687133333333332</c:v>
                </c:pt>
                <c:pt idx="9175">
                  <c:v>15.687133333333332</c:v>
                </c:pt>
                <c:pt idx="9176">
                  <c:v>15.687133333333332</c:v>
                </c:pt>
                <c:pt idx="9177">
                  <c:v>15.687133333333332</c:v>
                </c:pt>
                <c:pt idx="9178">
                  <c:v>14.480316666666665</c:v>
                </c:pt>
                <c:pt idx="9179">
                  <c:v>14.480316666666665</c:v>
                </c:pt>
                <c:pt idx="9180">
                  <c:v>14.480316666666665</c:v>
                </c:pt>
                <c:pt idx="9181">
                  <c:v>15.907233333333332</c:v>
                </c:pt>
                <c:pt idx="9182">
                  <c:v>16.140999999999998</c:v>
                </c:pt>
                <c:pt idx="9183">
                  <c:v>16.140999999999998</c:v>
                </c:pt>
                <c:pt idx="9184">
                  <c:v>15.907233333333332</c:v>
                </c:pt>
                <c:pt idx="9185">
                  <c:v>14.087916666666667</c:v>
                </c:pt>
                <c:pt idx="9186">
                  <c:v>14.244916666666667</c:v>
                </c:pt>
                <c:pt idx="9187">
                  <c:v>14.244916666666667</c:v>
                </c:pt>
                <c:pt idx="9188">
                  <c:v>14.087916666666667</c:v>
                </c:pt>
                <c:pt idx="9189">
                  <c:v>14.087916666666667</c:v>
                </c:pt>
                <c:pt idx="9190">
                  <c:v>13.895183333333332</c:v>
                </c:pt>
                <c:pt idx="9191">
                  <c:v>13.895183333333332</c:v>
                </c:pt>
                <c:pt idx="9192">
                  <c:v>13.895183333333332</c:v>
                </c:pt>
                <c:pt idx="9193">
                  <c:v>14.244916666666667</c:v>
                </c:pt>
                <c:pt idx="9194">
                  <c:v>14.244916666666667</c:v>
                </c:pt>
                <c:pt idx="9195">
                  <c:v>13.895183333333332</c:v>
                </c:pt>
                <c:pt idx="9196">
                  <c:v>13.8576</c:v>
                </c:pt>
                <c:pt idx="9197">
                  <c:v>11.734133333333334</c:v>
                </c:pt>
                <c:pt idx="9198">
                  <c:v>11.495049999999999</c:v>
                </c:pt>
                <c:pt idx="9199">
                  <c:v>11.495049999999999</c:v>
                </c:pt>
                <c:pt idx="9200">
                  <c:v>11.495049999999999</c:v>
                </c:pt>
                <c:pt idx="9201">
                  <c:v>11.495049999999999</c:v>
                </c:pt>
                <c:pt idx="9202">
                  <c:v>11.495049999999999</c:v>
                </c:pt>
                <c:pt idx="9203">
                  <c:v>11.724183333333333</c:v>
                </c:pt>
                <c:pt idx="9204">
                  <c:v>11.495049999999999</c:v>
                </c:pt>
                <c:pt idx="9205">
                  <c:v>11.724183333333333</c:v>
                </c:pt>
                <c:pt idx="9206">
                  <c:v>11.724183333333333</c:v>
                </c:pt>
                <c:pt idx="9207">
                  <c:v>11.724183333333333</c:v>
                </c:pt>
                <c:pt idx="9208">
                  <c:v>11.724183333333333</c:v>
                </c:pt>
                <c:pt idx="9209">
                  <c:v>11.724183333333333</c:v>
                </c:pt>
                <c:pt idx="9210">
                  <c:v>11.724183333333333</c:v>
                </c:pt>
                <c:pt idx="9211">
                  <c:v>12.436216666666667</c:v>
                </c:pt>
                <c:pt idx="9212">
                  <c:v>12.436216666666667</c:v>
                </c:pt>
                <c:pt idx="9213">
                  <c:v>12.436216666666667</c:v>
                </c:pt>
                <c:pt idx="9214">
                  <c:v>12.436216666666667</c:v>
                </c:pt>
                <c:pt idx="9215">
                  <c:v>11.986583333333332</c:v>
                </c:pt>
                <c:pt idx="9216">
                  <c:v>11.986583333333332</c:v>
                </c:pt>
                <c:pt idx="9217">
                  <c:v>11.724183333333333</c:v>
                </c:pt>
                <c:pt idx="9218">
                  <c:v>11.986583333333332</c:v>
                </c:pt>
                <c:pt idx="9219">
                  <c:v>12.207799999999999</c:v>
                </c:pt>
                <c:pt idx="9220">
                  <c:v>12.207799999999999</c:v>
                </c:pt>
                <c:pt idx="9221">
                  <c:v>12.515783333333333</c:v>
                </c:pt>
                <c:pt idx="9222">
                  <c:v>12.515783333333333</c:v>
                </c:pt>
                <c:pt idx="9223">
                  <c:v>12.207799999999999</c:v>
                </c:pt>
                <c:pt idx="9224">
                  <c:v>11.986583333333332</c:v>
                </c:pt>
                <c:pt idx="9225">
                  <c:v>11.610366666666666</c:v>
                </c:pt>
                <c:pt idx="9226">
                  <c:v>11.592066666666666</c:v>
                </c:pt>
                <c:pt idx="9227">
                  <c:v>11.592066666666666</c:v>
                </c:pt>
                <c:pt idx="9228">
                  <c:v>11.056666666666667</c:v>
                </c:pt>
                <c:pt idx="9229">
                  <c:v>11.056666666666667</c:v>
                </c:pt>
                <c:pt idx="9230">
                  <c:v>9.9200999999999997</c:v>
                </c:pt>
                <c:pt idx="9231">
                  <c:v>9.9200999999999997</c:v>
                </c:pt>
                <c:pt idx="9232">
                  <c:v>9.9200999999999997</c:v>
                </c:pt>
                <c:pt idx="9233">
                  <c:v>9.9200999999999997</c:v>
                </c:pt>
                <c:pt idx="9234">
                  <c:v>9.4781666666666649</c:v>
                </c:pt>
                <c:pt idx="9235">
                  <c:v>9.4781666666666649</c:v>
                </c:pt>
                <c:pt idx="9236">
                  <c:v>9.4781666666666649</c:v>
                </c:pt>
                <c:pt idx="9237">
                  <c:v>9.9200999999999997</c:v>
                </c:pt>
                <c:pt idx="9238">
                  <c:v>9.9200999999999997</c:v>
                </c:pt>
                <c:pt idx="9239">
                  <c:v>10.274333333333335</c:v>
                </c:pt>
                <c:pt idx="9240">
                  <c:v>12.638083333333332</c:v>
                </c:pt>
                <c:pt idx="9241">
                  <c:v>12.638083333333332</c:v>
                </c:pt>
                <c:pt idx="9242">
                  <c:v>14.040683333333332</c:v>
                </c:pt>
                <c:pt idx="9243">
                  <c:v>15.507766666666665</c:v>
                </c:pt>
                <c:pt idx="9244">
                  <c:v>16.73105</c:v>
                </c:pt>
                <c:pt idx="9245">
                  <c:v>16.814033333333334</c:v>
                </c:pt>
                <c:pt idx="9246">
                  <c:v>16.814033333333334</c:v>
                </c:pt>
                <c:pt idx="9247">
                  <c:v>16.814033333333334</c:v>
                </c:pt>
                <c:pt idx="9248">
                  <c:v>16.814033333333334</c:v>
                </c:pt>
                <c:pt idx="9249">
                  <c:v>17.594016666666665</c:v>
                </c:pt>
                <c:pt idx="9250">
                  <c:v>17.594016666666665</c:v>
                </c:pt>
                <c:pt idx="9251">
                  <c:v>17.594016666666665</c:v>
                </c:pt>
                <c:pt idx="9252">
                  <c:v>15.507766666666665</c:v>
                </c:pt>
                <c:pt idx="9253">
                  <c:v>15.507766666666665</c:v>
                </c:pt>
                <c:pt idx="9254">
                  <c:v>14.178183333333333</c:v>
                </c:pt>
                <c:pt idx="9255">
                  <c:v>14.178183333333333</c:v>
                </c:pt>
                <c:pt idx="9256">
                  <c:v>14.178183333333333</c:v>
                </c:pt>
                <c:pt idx="9257">
                  <c:v>14.178183333333333</c:v>
                </c:pt>
                <c:pt idx="9258">
                  <c:v>14.178183333333333</c:v>
                </c:pt>
                <c:pt idx="9259">
                  <c:v>14.178183333333333</c:v>
                </c:pt>
                <c:pt idx="9260">
                  <c:v>14.178183333333333</c:v>
                </c:pt>
                <c:pt idx="9261">
                  <c:v>14.331133333333334</c:v>
                </c:pt>
                <c:pt idx="9262">
                  <c:v>17.973949999999999</c:v>
                </c:pt>
                <c:pt idx="9263">
                  <c:v>17.973949999999999</c:v>
                </c:pt>
                <c:pt idx="9264">
                  <c:v>14.331133333333334</c:v>
                </c:pt>
                <c:pt idx="9265">
                  <c:v>14.331133333333334</c:v>
                </c:pt>
                <c:pt idx="9266">
                  <c:v>16.257316666666668</c:v>
                </c:pt>
                <c:pt idx="9267">
                  <c:v>17.973949999999999</c:v>
                </c:pt>
                <c:pt idx="9268">
                  <c:v>18.265350000000002</c:v>
                </c:pt>
                <c:pt idx="9269">
                  <c:v>18.265350000000002</c:v>
                </c:pt>
                <c:pt idx="9270">
                  <c:v>18.265350000000002</c:v>
                </c:pt>
                <c:pt idx="9271">
                  <c:v>18.280549999999998</c:v>
                </c:pt>
                <c:pt idx="9272">
                  <c:v>18.280549999999998</c:v>
                </c:pt>
                <c:pt idx="9273">
                  <c:v>17.973949999999999</c:v>
                </c:pt>
                <c:pt idx="9274">
                  <c:v>17.973949999999999</c:v>
                </c:pt>
                <c:pt idx="9275">
                  <c:v>18.280549999999998</c:v>
                </c:pt>
                <c:pt idx="9276">
                  <c:v>16.257316666666668</c:v>
                </c:pt>
                <c:pt idx="9277">
                  <c:v>16.038599999999999</c:v>
                </c:pt>
                <c:pt idx="9278">
                  <c:v>16.038599999999999</c:v>
                </c:pt>
                <c:pt idx="9279">
                  <c:v>16.257316666666668</c:v>
                </c:pt>
                <c:pt idx="9280">
                  <c:v>16.257316666666668</c:v>
                </c:pt>
                <c:pt idx="9281">
                  <c:v>18.280549999999998</c:v>
                </c:pt>
                <c:pt idx="9282">
                  <c:v>18.280549999999998</c:v>
                </c:pt>
                <c:pt idx="9283">
                  <c:v>18.802516666666669</c:v>
                </c:pt>
                <c:pt idx="9284">
                  <c:v>18.802516666666669</c:v>
                </c:pt>
                <c:pt idx="9285">
                  <c:v>18.802516666666669</c:v>
                </c:pt>
                <c:pt idx="9286">
                  <c:v>16.7395</c:v>
                </c:pt>
                <c:pt idx="9287">
                  <c:v>16.7395</c:v>
                </c:pt>
                <c:pt idx="9288">
                  <c:v>18.802516666666669</c:v>
                </c:pt>
                <c:pt idx="9289">
                  <c:v>18.802516666666669</c:v>
                </c:pt>
                <c:pt idx="9290">
                  <c:v>19.03916666666667</c:v>
                </c:pt>
                <c:pt idx="9291">
                  <c:v>19.157366666666668</c:v>
                </c:pt>
                <c:pt idx="9292">
                  <c:v>19.157366666666668</c:v>
                </c:pt>
                <c:pt idx="9293">
                  <c:v>19.858983333333335</c:v>
                </c:pt>
                <c:pt idx="9294">
                  <c:v>19.157366666666668</c:v>
                </c:pt>
                <c:pt idx="9295">
                  <c:v>19.157366666666668</c:v>
                </c:pt>
                <c:pt idx="9296">
                  <c:v>19.157366666666668</c:v>
                </c:pt>
                <c:pt idx="9297">
                  <c:v>19.157366666666668</c:v>
                </c:pt>
                <c:pt idx="9298">
                  <c:v>19.157366666666668</c:v>
                </c:pt>
                <c:pt idx="9299">
                  <c:v>20.739216666666668</c:v>
                </c:pt>
                <c:pt idx="9300">
                  <c:v>22.592783333333333</c:v>
                </c:pt>
                <c:pt idx="9301">
                  <c:v>22.602633333333333</c:v>
                </c:pt>
                <c:pt idx="9302">
                  <c:v>23.826649999999997</c:v>
                </c:pt>
                <c:pt idx="9303">
                  <c:v>24.6526</c:v>
                </c:pt>
                <c:pt idx="9304">
                  <c:v>24.6526</c:v>
                </c:pt>
                <c:pt idx="9305">
                  <c:v>24.355349999999998</c:v>
                </c:pt>
                <c:pt idx="9306">
                  <c:v>24.355349999999998</c:v>
                </c:pt>
                <c:pt idx="9307">
                  <c:v>24.6526</c:v>
                </c:pt>
                <c:pt idx="9308">
                  <c:v>25.548066666666671</c:v>
                </c:pt>
                <c:pt idx="9309">
                  <c:v>25.548066666666671</c:v>
                </c:pt>
                <c:pt idx="9310">
                  <c:v>25.548066666666671</c:v>
                </c:pt>
                <c:pt idx="9311">
                  <c:v>25.548066666666671</c:v>
                </c:pt>
                <c:pt idx="9312">
                  <c:v>25.794083333333329</c:v>
                </c:pt>
                <c:pt idx="9313">
                  <c:v>27.331316666666662</c:v>
                </c:pt>
                <c:pt idx="9314">
                  <c:v>27.331316666666662</c:v>
                </c:pt>
                <c:pt idx="9315">
                  <c:v>28.300883333333335</c:v>
                </c:pt>
                <c:pt idx="9316">
                  <c:v>28.300883333333335</c:v>
                </c:pt>
                <c:pt idx="9317">
                  <c:v>28.300883333333335</c:v>
                </c:pt>
                <c:pt idx="9318">
                  <c:v>28.920450000000002</c:v>
                </c:pt>
                <c:pt idx="9319">
                  <c:v>31.810383333333334</c:v>
                </c:pt>
                <c:pt idx="9320">
                  <c:v>32.310099999999998</c:v>
                </c:pt>
                <c:pt idx="9321">
                  <c:v>32.310099999999998</c:v>
                </c:pt>
                <c:pt idx="9322">
                  <c:v>31.810383333333334</c:v>
                </c:pt>
                <c:pt idx="9323">
                  <c:v>33.234733333333331</c:v>
                </c:pt>
                <c:pt idx="9324">
                  <c:v>33.234733333333331</c:v>
                </c:pt>
                <c:pt idx="9325">
                  <c:v>33.371949999999998</c:v>
                </c:pt>
                <c:pt idx="9326">
                  <c:v>33.371949999999998</c:v>
                </c:pt>
                <c:pt idx="9327">
                  <c:v>33.97996666666667</c:v>
                </c:pt>
                <c:pt idx="9328">
                  <c:v>33.97996666666667</c:v>
                </c:pt>
                <c:pt idx="9329">
                  <c:v>33.97996666666667</c:v>
                </c:pt>
                <c:pt idx="9330">
                  <c:v>33.97996666666667</c:v>
                </c:pt>
                <c:pt idx="9331">
                  <c:v>33.97996666666667</c:v>
                </c:pt>
                <c:pt idx="9332">
                  <c:v>34.087283333333332</c:v>
                </c:pt>
                <c:pt idx="9333">
                  <c:v>33.97996666666667</c:v>
                </c:pt>
                <c:pt idx="9334">
                  <c:v>34.518566666666665</c:v>
                </c:pt>
                <c:pt idx="9335">
                  <c:v>35.271833333333333</c:v>
                </c:pt>
                <c:pt idx="9336">
                  <c:v>35.271833333333333</c:v>
                </c:pt>
                <c:pt idx="9337">
                  <c:v>36.364516666666667</c:v>
                </c:pt>
                <c:pt idx="9338">
                  <c:v>36.405833333333341</c:v>
                </c:pt>
                <c:pt idx="9339">
                  <c:v>36.805566666666664</c:v>
                </c:pt>
                <c:pt idx="9340">
                  <c:v>37.858449999999998</c:v>
                </c:pt>
                <c:pt idx="9341">
                  <c:v>38.958433333333339</c:v>
                </c:pt>
                <c:pt idx="9342">
                  <c:v>38.958433333333339</c:v>
                </c:pt>
                <c:pt idx="9343">
                  <c:v>38.958433333333339</c:v>
                </c:pt>
                <c:pt idx="9344">
                  <c:v>41.625250000000001</c:v>
                </c:pt>
                <c:pt idx="9345">
                  <c:v>41.625250000000001</c:v>
                </c:pt>
                <c:pt idx="9346">
                  <c:v>41.625250000000001</c:v>
                </c:pt>
                <c:pt idx="9347">
                  <c:v>41.625250000000001</c:v>
                </c:pt>
                <c:pt idx="9348">
                  <c:v>41.625250000000001</c:v>
                </c:pt>
                <c:pt idx="9349">
                  <c:v>41.625250000000001</c:v>
                </c:pt>
                <c:pt idx="9350">
                  <c:v>44.124666666666663</c:v>
                </c:pt>
                <c:pt idx="9351">
                  <c:v>44.124666666666663</c:v>
                </c:pt>
                <c:pt idx="9352">
                  <c:v>44.124666666666663</c:v>
                </c:pt>
                <c:pt idx="9353">
                  <c:v>41.625250000000001</c:v>
                </c:pt>
                <c:pt idx="9354">
                  <c:v>41.625250000000001</c:v>
                </c:pt>
                <c:pt idx="9355">
                  <c:v>39.194133333333333</c:v>
                </c:pt>
                <c:pt idx="9356">
                  <c:v>38.790916666666675</c:v>
                </c:pt>
                <c:pt idx="9357">
                  <c:v>39.194133333333333</c:v>
                </c:pt>
                <c:pt idx="9358">
                  <c:v>39.194133333333333</c:v>
                </c:pt>
                <c:pt idx="9359">
                  <c:v>39.194133333333333</c:v>
                </c:pt>
                <c:pt idx="9360">
                  <c:v>39.194133333333333</c:v>
                </c:pt>
                <c:pt idx="9361">
                  <c:v>44.546716666666661</c:v>
                </c:pt>
                <c:pt idx="9362">
                  <c:v>48.810783333333333</c:v>
                </c:pt>
                <c:pt idx="9363">
                  <c:v>54.294783333333335</c:v>
                </c:pt>
                <c:pt idx="9364">
                  <c:v>48.810783333333333</c:v>
                </c:pt>
                <c:pt idx="9365">
                  <c:v>48.810783333333333</c:v>
                </c:pt>
                <c:pt idx="9366">
                  <c:v>54.294783333333335</c:v>
                </c:pt>
                <c:pt idx="9367">
                  <c:v>54.294783333333335</c:v>
                </c:pt>
                <c:pt idx="9368">
                  <c:v>54.294783333333335</c:v>
                </c:pt>
                <c:pt idx="9369">
                  <c:v>54.294783333333335</c:v>
                </c:pt>
                <c:pt idx="9370">
                  <c:v>59.121383333333334</c:v>
                </c:pt>
                <c:pt idx="9371">
                  <c:v>60.120066666666659</c:v>
                </c:pt>
                <c:pt idx="9372">
                  <c:v>62.587066666666672</c:v>
                </c:pt>
                <c:pt idx="9373">
                  <c:v>60.120066666666659</c:v>
                </c:pt>
                <c:pt idx="9374">
                  <c:v>59.121383333333334</c:v>
                </c:pt>
                <c:pt idx="9375">
                  <c:v>60.120066666666659</c:v>
                </c:pt>
                <c:pt idx="9376">
                  <c:v>59.121383333333334</c:v>
                </c:pt>
                <c:pt idx="9377">
                  <c:v>59.121383333333334</c:v>
                </c:pt>
                <c:pt idx="9378">
                  <c:v>55.804999999999993</c:v>
                </c:pt>
                <c:pt idx="9379">
                  <c:v>55.804999999999993</c:v>
                </c:pt>
                <c:pt idx="9380">
                  <c:v>49.529433333333337</c:v>
                </c:pt>
                <c:pt idx="9381">
                  <c:v>49.529433333333337</c:v>
                </c:pt>
                <c:pt idx="9382">
                  <c:v>49.529433333333337</c:v>
                </c:pt>
                <c:pt idx="9383">
                  <c:v>49.529433333333337</c:v>
                </c:pt>
                <c:pt idx="9384">
                  <c:v>49.529433333333337</c:v>
                </c:pt>
                <c:pt idx="9385">
                  <c:v>48.048366666666666</c:v>
                </c:pt>
                <c:pt idx="9386">
                  <c:v>48.048366666666666</c:v>
                </c:pt>
                <c:pt idx="9387">
                  <c:v>48.048366666666666</c:v>
                </c:pt>
                <c:pt idx="9388">
                  <c:v>48.833900000000007</c:v>
                </c:pt>
                <c:pt idx="9389">
                  <c:v>48.833900000000007</c:v>
                </c:pt>
                <c:pt idx="9390">
                  <c:v>48.833900000000007</c:v>
                </c:pt>
                <c:pt idx="9391">
                  <c:v>49.529433333333337</c:v>
                </c:pt>
                <c:pt idx="9392">
                  <c:v>68.277550000000005</c:v>
                </c:pt>
                <c:pt idx="9393">
                  <c:v>75.084283333333332</c:v>
                </c:pt>
                <c:pt idx="9394">
                  <c:v>75.084283333333332</c:v>
                </c:pt>
                <c:pt idx="9395">
                  <c:v>75.705300000000008</c:v>
                </c:pt>
                <c:pt idx="9396">
                  <c:v>75.084283333333332</c:v>
                </c:pt>
                <c:pt idx="9397">
                  <c:v>80.260149999999996</c:v>
                </c:pt>
                <c:pt idx="9398">
                  <c:v>80.260149999999996</c:v>
                </c:pt>
                <c:pt idx="9399">
                  <c:v>80.260149999999996</c:v>
                </c:pt>
                <c:pt idx="9400">
                  <c:v>80.260149999999996</c:v>
                </c:pt>
                <c:pt idx="9401">
                  <c:v>78.595250000000007</c:v>
                </c:pt>
                <c:pt idx="9402">
                  <c:v>80.260149999999996</c:v>
                </c:pt>
                <c:pt idx="9403">
                  <c:v>78.595250000000007</c:v>
                </c:pt>
                <c:pt idx="9404">
                  <c:v>76.450100000000006</c:v>
                </c:pt>
                <c:pt idx="9405">
                  <c:v>76.450100000000006</c:v>
                </c:pt>
                <c:pt idx="9406">
                  <c:v>76.450100000000006</c:v>
                </c:pt>
                <c:pt idx="9407">
                  <c:v>72.328466666666671</c:v>
                </c:pt>
                <c:pt idx="9408">
                  <c:v>72.328466666666671</c:v>
                </c:pt>
                <c:pt idx="9409">
                  <c:v>72.328466666666671</c:v>
                </c:pt>
                <c:pt idx="9410">
                  <c:v>72.328466666666671</c:v>
                </c:pt>
                <c:pt idx="9411">
                  <c:v>75.172899999999998</c:v>
                </c:pt>
                <c:pt idx="9412">
                  <c:v>72.328466666666671</c:v>
                </c:pt>
                <c:pt idx="9413">
                  <c:v>75.172899999999998</c:v>
                </c:pt>
                <c:pt idx="9414">
                  <c:v>76.450100000000006</c:v>
                </c:pt>
                <c:pt idx="9415">
                  <c:v>76.890083333333322</c:v>
                </c:pt>
                <c:pt idx="9416">
                  <c:v>76.890083333333322</c:v>
                </c:pt>
                <c:pt idx="9417">
                  <c:v>76.890083333333322</c:v>
                </c:pt>
                <c:pt idx="9418">
                  <c:v>88.339383333333345</c:v>
                </c:pt>
                <c:pt idx="9419">
                  <c:v>89.603399999999993</c:v>
                </c:pt>
                <c:pt idx="9420">
                  <c:v>89.603399999999993</c:v>
                </c:pt>
                <c:pt idx="9421">
                  <c:v>89.603399999999993</c:v>
                </c:pt>
                <c:pt idx="9422">
                  <c:v>89.744733333333343</c:v>
                </c:pt>
                <c:pt idx="9423">
                  <c:v>95.686549999999997</c:v>
                </c:pt>
                <c:pt idx="9424">
                  <c:v>95.686549999999997</c:v>
                </c:pt>
                <c:pt idx="9425">
                  <c:v>90.506800000000013</c:v>
                </c:pt>
                <c:pt idx="9426">
                  <c:v>90.506800000000013</c:v>
                </c:pt>
                <c:pt idx="9427">
                  <c:v>90.506800000000013</c:v>
                </c:pt>
                <c:pt idx="9428">
                  <c:v>90.506800000000013</c:v>
                </c:pt>
                <c:pt idx="9429">
                  <c:v>90.506800000000013</c:v>
                </c:pt>
                <c:pt idx="9430">
                  <c:v>90.506800000000013</c:v>
                </c:pt>
                <c:pt idx="9431">
                  <c:v>90.506800000000013</c:v>
                </c:pt>
                <c:pt idx="9432">
                  <c:v>90.506800000000013</c:v>
                </c:pt>
                <c:pt idx="9433">
                  <c:v>90.506800000000013</c:v>
                </c:pt>
                <c:pt idx="9434">
                  <c:v>86.870283333333347</c:v>
                </c:pt>
                <c:pt idx="9435">
                  <c:v>86.870283333333347</c:v>
                </c:pt>
                <c:pt idx="9436">
                  <c:v>90.506800000000013</c:v>
                </c:pt>
                <c:pt idx="9437">
                  <c:v>90.506800000000013</c:v>
                </c:pt>
                <c:pt idx="9438">
                  <c:v>80.138016666666687</c:v>
                </c:pt>
                <c:pt idx="9439">
                  <c:v>76.768633333333341</c:v>
                </c:pt>
                <c:pt idx="9440">
                  <c:v>76.768633333333341</c:v>
                </c:pt>
                <c:pt idx="9441">
                  <c:v>76.692766666666657</c:v>
                </c:pt>
                <c:pt idx="9442">
                  <c:v>76.692766666666657</c:v>
                </c:pt>
                <c:pt idx="9443">
                  <c:v>76.692766666666657</c:v>
                </c:pt>
                <c:pt idx="9444">
                  <c:v>76.692766666666657</c:v>
                </c:pt>
                <c:pt idx="9445">
                  <c:v>71.491766666666678</c:v>
                </c:pt>
                <c:pt idx="9446">
                  <c:v>70.089016666666666</c:v>
                </c:pt>
                <c:pt idx="9447">
                  <c:v>66.648516666666666</c:v>
                </c:pt>
                <c:pt idx="9448">
                  <c:v>61.423050000000003</c:v>
                </c:pt>
                <c:pt idx="9449">
                  <c:v>61.423050000000003</c:v>
                </c:pt>
                <c:pt idx="9450">
                  <c:v>66.648516666666666</c:v>
                </c:pt>
                <c:pt idx="9451">
                  <c:v>66.648516666666666</c:v>
                </c:pt>
                <c:pt idx="9452">
                  <c:v>66.648516666666666</c:v>
                </c:pt>
                <c:pt idx="9453">
                  <c:v>70.089016666666666</c:v>
                </c:pt>
                <c:pt idx="9454">
                  <c:v>71.140283333333343</c:v>
                </c:pt>
                <c:pt idx="9455">
                  <c:v>71.140283333333343</c:v>
                </c:pt>
                <c:pt idx="9456">
                  <c:v>71.140283333333343</c:v>
                </c:pt>
                <c:pt idx="9457">
                  <c:v>71.140283333333343</c:v>
                </c:pt>
                <c:pt idx="9458">
                  <c:v>72.881916666666669</c:v>
                </c:pt>
                <c:pt idx="9459">
                  <c:v>71.140283333333343</c:v>
                </c:pt>
                <c:pt idx="9460">
                  <c:v>72.881916666666669</c:v>
                </c:pt>
                <c:pt idx="9461">
                  <c:v>72.881916666666669</c:v>
                </c:pt>
                <c:pt idx="9462">
                  <c:v>80.828116666666659</c:v>
                </c:pt>
                <c:pt idx="9463">
                  <c:v>85.383683333333323</c:v>
                </c:pt>
                <c:pt idx="9464">
                  <c:v>85.383683333333323</c:v>
                </c:pt>
                <c:pt idx="9465">
                  <c:v>85.383683333333323</c:v>
                </c:pt>
                <c:pt idx="9466">
                  <c:v>85.383683333333323</c:v>
                </c:pt>
                <c:pt idx="9467">
                  <c:v>88.353249999999989</c:v>
                </c:pt>
                <c:pt idx="9468">
                  <c:v>88.353249999999989</c:v>
                </c:pt>
                <c:pt idx="9469">
                  <c:v>91.7971</c:v>
                </c:pt>
                <c:pt idx="9470">
                  <c:v>95.21041666666666</c:v>
                </c:pt>
                <c:pt idx="9471">
                  <c:v>95.618583333333333</c:v>
                </c:pt>
                <c:pt idx="9472">
                  <c:v>106.41105</c:v>
                </c:pt>
                <c:pt idx="9473">
                  <c:v>106.41105</c:v>
                </c:pt>
                <c:pt idx="9474">
                  <c:v>111.56538333333333</c:v>
                </c:pt>
                <c:pt idx="9475">
                  <c:v>112.56551666666665</c:v>
                </c:pt>
                <c:pt idx="9476">
                  <c:v>112.56551666666665</c:v>
                </c:pt>
                <c:pt idx="9477">
                  <c:v>112.56551666666665</c:v>
                </c:pt>
                <c:pt idx="9478">
                  <c:v>111.56538333333333</c:v>
                </c:pt>
                <c:pt idx="9479">
                  <c:v>99.771566666666644</c:v>
                </c:pt>
                <c:pt idx="9480">
                  <c:v>99.771566666666644</c:v>
                </c:pt>
                <c:pt idx="9481">
                  <c:v>111.56538333333333</c:v>
                </c:pt>
                <c:pt idx="9482">
                  <c:v>111.56538333333333</c:v>
                </c:pt>
                <c:pt idx="9483">
                  <c:v>99.771566666666644</c:v>
                </c:pt>
                <c:pt idx="9484">
                  <c:v>111.56538333333333</c:v>
                </c:pt>
                <c:pt idx="9485">
                  <c:v>111.56538333333333</c:v>
                </c:pt>
                <c:pt idx="9486">
                  <c:v>118.67938333333333</c:v>
                </c:pt>
                <c:pt idx="9487">
                  <c:v>119.15875</c:v>
                </c:pt>
                <c:pt idx="9488">
                  <c:v>119.15875</c:v>
                </c:pt>
                <c:pt idx="9489">
                  <c:v>119.15875</c:v>
                </c:pt>
                <c:pt idx="9490">
                  <c:v>118.67938333333333</c:v>
                </c:pt>
                <c:pt idx="9491">
                  <c:v>118.67938333333333</c:v>
                </c:pt>
                <c:pt idx="9492">
                  <c:v>118.67938333333333</c:v>
                </c:pt>
                <c:pt idx="9493">
                  <c:v>119.15875</c:v>
                </c:pt>
                <c:pt idx="9494">
                  <c:v>132.26589999999999</c:v>
                </c:pt>
                <c:pt idx="9495">
                  <c:v>119.15875</c:v>
                </c:pt>
                <c:pt idx="9496">
                  <c:v>118.67938333333333</c:v>
                </c:pt>
                <c:pt idx="9497">
                  <c:v>114.68275</c:v>
                </c:pt>
                <c:pt idx="9498">
                  <c:v>118.67938333333333</c:v>
                </c:pt>
                <c:pt idx="9499">
                  <c:v>114.68275</c:v>
                </c:pt>
                <c:pt idx="9500">
                  <c:v>114.68275</c:v>
                </c:pt>
                <c:pt idx="9501">
                  <c:v>109.08868333333334</c:v>
                </c:pt>
                <c:pt idx="9502">
                  <c:v>109.08868333333334</c:v>
                </c:pt>
                <c:pt idx="9503">
                  <c:v>93.090349999999987</c:v>
                </c:pt>
                <c:pt idx="9504">
                  <c:v>90.729133333333337</c:v>
                </c:pt>
                <c:pt idx="9505">
                  <c:v>90.729133333333337</c:v>
                </c:pt>
                <c:pt idx="9506">
                  <c:v>90.729133333333337</c:v>
                </c:pt>
                <c:pt idx="9507">
                  <c:v>93.090349999999987</c:v>
                </c:pt>
                <c:pt idx="9508">
                  <c:v>93.090349999999987</c:v>
                </c:pt>
                <c:pt idx="9509">
                  <c:v>93.090349999999987</c:v>
                </c:pt>
                <c:pt idx="9510">
                  <c:v>105.88549999999999</c:v>
                </c:pt>
                <c:pt idx="9511">
                  <c:v>105.88549999999999</c:v>
                </c:pt>
                <c:pt idx="9512">
                  <c:v>105.88549999999999</c:v>
                </c:pt>
                <c:pt idx="9513">
                  <c:v>102.62179999999999</c:v>
                </c:pt>
                <c:pt idx="9514">
                  <c:v>102.62179999999999</c:v>
                </c:pt>
                <c:pt idx="9515">
                  <c:v>102.62179999999999</c:v>
                </c:pt>
                <c:pt idx="9516">
                  <c:v>102.91709999999999</c:v>
                </c:pt>
                <c:pt idx="9517">
                  <c:v>102.62179999999999</c:v>
                </c:pt>
                <c:pt idx="9518">
                  <c:v>102.91709999999999</c:v>
                </c:pt>
                <c:pt idx="9519">
                  <c:v>105.88549999999999</c:v>
                </c:pt>
                <c:pt idx="9520">
                  <c:v>112.26475000000001</c:v>
                </c:pt>
                <c:pt idx="9521">
                  <c:v>112.26475000000001</c:v>
                </c:pt>
                <c:pt idx="9522">
                  <c:v>112.26475000000001</c:v>
                </c:pt>
                <c:pt idx="9523">
                  <c:v>110.34743333333333</c:v>
                </c:pt>
                <c:pt idx="9524">
                  <c:v>110.34743333333333</c:v>
                </c:pt>
                <c:pt idx="9525">
                  <c:v>112.99425000000001</c:v>
                </c:pt>
                <c:pt idx="9526">
                  <c:v>112.99425000000001</c:v>
                </c:pt>
                <c:pt idx="9527">
                  <c:v>113.11808333333332</c:v>
                </c:pt>
                <c:pt idx="9528">
                  <c:v>113.11808333333332</c:v>
                </c:pt>
                <c:pt idx="9529">
                  <c:v>113.11808333333332</c:v>
                </c:pt>
                <c:pt idx="9530">
                  <c:v>135.94931666666668</c:v>
                </c:pt>
                <c:pt idx="9531">
                  <c:v>137.46736666666669</c:v>
                </c:pt>
                <c:pt idx="9532">
                  <c:v>142.45718333333335</c:v>
                </c:pt>
                <c:pt idx="9533">
                  <c:v>137.46736666666669</c:v>
                </c:pt>
                <c:pt idx="9534">
                  <c:v>137.46736666666669</c:v>
                </c:pt>
                <c:pt idx="9535">
                  <c:v>135.94931666666668</c:v>
                </c:pt>
                <c:pt idx="9536">
                  <c:v>135.66161666666667</c:v>
                </c:pt>
                <c:pt idx="9537">
                  <c:v>135.66161666666667</c:v>
                </c:pt>
                <c:pt idx="9538">
                  <c:v>135.66161666666667</c:v>
                </c:pt>
                <c:pt idx="9539">
                  <c:v>126.03501666666666</c:v>
                </c:pt>
                <c:pt idx="9540">
                  <c:v>126.03501666666666</c:v>
                </c:pt>
                <c:pt idx="9541">
                  <c:v>135.66161666666667</c:v>
                </c:pt>
                <c:pt idx="9542">
                  <c:v>129.28676666666667</c:v>
                </c:pt>
                <c:pt idx="9543">
                  <c:v>129.28676666666667</c:v>
                </c:pt>
                <c:pt idx="9544">
                  <c:v>135.66161666666667</c:v>
                </c:pt>
                <c:pt idx="9545">
                  <c:v>129.28676666666667</c:v>
                </c:pt>
                <c:pt idx="9546">
                  <c:v>126.03501666666666</c:v>
                </c:pt>
                <c:pt idx="9547">
                  <c:v>123.807</c:v>
                </c:pt>
                <c:pt idx="9548">
                  <c:v>126.03501666666666</c:v>
                </c:pt>
                <c:pt idx="9549">
                  <c:v>127.15075000000002</c:v>
                </c:pt>
                <c:pt idx="9550">
                  <c:v>127.15075000000002</c:v>
                </c:pt>
                <c:pt idx="9551">
                  <c:v>127.15075000000002</c:v>
                </c:pt>
                <c:pt idx="9552">
                  <c:v>118.81809999999999</c:v>
                </c:pt>
                <c:pt idx="9553">
                  <c:v>127.15075000000002</c:v>
                </c:pt>
                <c:pt idx="9554">
                  <c:v>129.28676666666667</c:v>
                </c:pt>
                <c:pt idx="9555">
                  <c:v>129.28676666666667</c:v>
                </c:pt>
                <c:pt idx="9556">
                  <c:v>127.15075000000002</c:v>
                </c:pt>
                <c:pt idx="9557">
                  <c:v>127.15075000000002</c:v>
                </c:pt>
                <c:pt idx="9558">
                  <c:v>127.15075000000002</c:v>
                </c:pt>
                <c:pt idx="9559">
                  <c:v>127.15075000000002</c:v>
                </c:pt>
                <c:pt idx="9560">
                  <c:v>127.15075000000002</c:v>
                </c:pt>
                <c:pt idx="9561">
                  <c:v>139.61544999999998</c:v>
                </c:pt>
                <c:pt idx="9562">
                  <c:v>142.93341666666666</c:v>
                </c:pt>
                <c:pt idx="9563">
                  <c:v>139.61544999999998</c:v>
                </c:pt>
                <c:pt idx="9564">
                  <c:v>139.61544999999998</c:v>
                </c:pt>
                <c:pt idx="9565">
                  <c:v>126.19994999999999</c:v>
                </c:pt>
                <c:pt idx="9566">
                  <c:v>139.61544999999998</c:v>
                </c:pt>
                <c:pt idx="9567">
                  <c:v>139.61544999999998</c:v>
                </c:pt>
                <c:pt idx="9568">
                  <c:v>139.61544999999998</c:v>
                </c:pt>
                <c:pt idx="9569">
                  <c:v>135.98446666666666</c:v>
                </c:pt>
                <c:pt idx="9570">
                  <c:v>135.98446666666666</c:v>
                </c:pt>
                <c:pt idx="9571">
                  <c:v>135.98446666666666</c:v>
                </c:pt>
                <c:pt idx="9572">
                  <c:v>126.19994999999999</c:v>
                </c:pt>
                <c:pt idx="9573">
                  <c:v>134.97041666666667</c:v>
                </c:pt>
                <c:pt idx="9574">
                  <c:v>134.97041666666667</c:v>
                </c:pt>
                <c:pt idx="9575">
                  <c:v>134.97041666666667</c:v>
                </c:pt>
                <c:pt idx="9576">
                  <c:v>127.21896666666667</c:v>
                </c:pt>
                <c:pt idx="9577">
                  <c:v>126.86505000000001</c:v>
                </c:pt>
                <c:pt idx="9578">
                  <c:v>126.86505000000001</c:v>
                </c:pt>
                <c:pt idx="9579">
                  <c:v>127.21896666666667</c:v>
                </c:pt>
                <c:pt idx="9580">
                  <c:v>134.97041666666667</c:v>
                </c:pt>
                <c:pt idx="9581">
                  <c:v>127.21896666666667</c:v>
                </c:pt>
                <c:pt idx="9582">
                  <c:v>130.20914999999999</c:v>
                </c:pt>
                <c:pt idx="9583">
                  <c:v>127.21896666666667</c:v>
                </c:pt>
                <c:pt idx="9584">
                  <c:v>127.21896666666667</c:v>
                </c:pt>
                <c:pt idx="9585">
                  <c:v>127.21896666666667</c:v>
                </c:pt>
                <c:pt idx="9586">
                  <c:v>130.20914999999999</c:v>
                </c:pt>
                <c:pt idx="9587">
                  <c:v>134.97041666666667</c:v>
                </c:pt>
                <c:pt idx="9588">
                  <c:v>130.20914999999999</c:v>
                </c:pt>
                <c:pt idx="9589">
                  <c:v>127.21896666666667</c:v>
                </c:pt>
                <c:pt idx="9590">
                  <c:v>126.86505000000001</c:v>
                </c:pt>
                <c:pt idx="9591">
                  <c:v>126.86505000000001</c:v>
                </c:pt>
                <c:pt idx="9592">
                  <c:v>130.20914999999999</c:v>
                </c:pt>
                <c:pt idx="9593">
                  <c:v>130.20914999999999</c:v>
                </c:pt>
                <c:pt idx="9594">
                  <c:v>115.29033333333334</c:v>
                </c:pt>
                <c:pt idx="9595">
                  <c:v>115.29033333333334</c:v>
                </c:pt>
                <c:pt idx="9596">
                  <c:v>130.20914999999999</c:v>
                </c:pt>
                <c:pt idx="9597">
                  <c:v>133.89798333333331</c:v>
                </c:pt>
                <c:pt idx="9598">
                  <c:v>133.89798333333331</c:v>
                </c:pt>
                <c:pt idx="9599">
                  <c:v>133.89798333333331</c:v>
                </c:pt>
                <c:pt idx="9600">
                  <c:v>133.89798333333331</c:v>
                </c:pt>
                <c:pt idx="9601">
                  <c:v>133.89798333333331</c:v>
                </c:pt>
                <c:pt idx="9602">
                  <c:v>115.29033333333334</c:v>
                </c:pt>
                <c:pt idx="9603">
                  <c:v>115.29033333333334</c:v>
                </c:pt>
                <c:pt idx="9604">
                  <c:v>133.89798333333331</c:v>
                </c:pt>
                <c:pt idx="9605">
                  <c:v>133.89798333333331</c:v>
                </c:pt>
                <c:pt idx="9606">
                  <c:v>133.89798333333331</c:v>
                </c:pt>
                <c:pt idx="9607">
                  <c:v>133.89798333333331</c:v>
                </c:pt>
                <c:pt idx="9608">
                  <c:v>136.30710000000002</c:v>
                </c:pt>
                <c:pt idx="9609">
                  <c:v>136.54486666666665</c:v>
                </c:pt>
                <c:pt idx="9610">
                  <c:v>136.54486666666665</c:v>
                </c:pt>
                <c:pt idx="9611">
                  <c:v>159.42170000000002</c:v>
                </c:pt>
                <c:pt idx="9612">
                  <c:v>159.42170000000002</c:v>
                </c:pt>
                <c:pt idx="9613">
                  <c:v>159.42170000000002</c:v>
                </c:pt>
                <c:pt idx="9614">
                  <c:v>140.46443333333335</c:v>
                </c:pt>
                <c:pt idx="9615">
                  <c:v>140.46443333333335</c:v>
                </c:pt>
                <c:pt idx="9616">
                  <c:v>140.46443333333335</c:v>
                </c:pt>
                <c:pt idx="9617">
                  <c:v>140.46443333333335</c:v>
                </c:pt>
                <c:pt idx="9618">
                  <c:v>148.5574</c:v>
                </c:pt>
                <c:pt idx="9619">
                  <c:v>140.46443333333335</c:v>
                </c:pt>
                <c:pt idx="9620">
                  <c:v>140.46443333333335</c:v>
                </c:pt>
                <c:pt idx="9621">
                  <c:v>140.46443333333335</c:v>
                </c:pt>
                <c:pt idx="9622">
                  <c:v>140.09838333333335</c:v>
                </c:pt>
                <c:pt idx="9623">
                  <c:v>140.46443333333335</c:v>
                </c:pt>
                <c:pt idx="9624">
                  <c:v>140.46443333333335</c:v>
                </c:pt>
                <c:pt idx="9625">
                  <c:v>140.46443333333335</c:v>
                </c:pt>
                <c:pt idx="9626">
                  <c:v>140.09838333333335</c:v>
                </c:pt>
                <c:pt idx="9627">
                  <c:v>137.17306666666667</c:v>
                </c:pt>
                <c:pt idx="9628">
                  <c:v>125.07761666666669</c:v>
                </c:pt>
                <c:pt idx="9629">
                  <c:v>137.17306666666667</c:v>
                </c:pt>
                <c:pt idx="9630">
                  <c:v>125.07761666666669</c:v>
                </c:pt>
                <c:pt idx="9631">
                  <c:v>122.53051666666667</c:v>
                </c:pt>
                <c:pt idx="9632">
                  <c:v>125.07761666666669</c:v>
                </c:pt>
                <c:pt idx="9633">
                  <c:v>125.07761666666669</c:v>
                </c:pt>
                <c:pt idx="9634">
                  <c:v>137.17306666666667</c:v>
                </c:pt>
                <c:pt idx="9635">
                  <c:v>142.29068333333331</c:v>
                </c:pt>
                <c:pt idx="9636">
                  <c:v>142.29068333333331</c:v>
                </c:pt>
                <c:pt idx="9637">
                  <c:v>142.29068333333331</c:v>
                </c:pt>
                <c:pt idx="9638">
                  <c:v>141.18814999999998</c:v>
                </c:pt>
                <c:pt idx="9639">
                  <c:v>137.17306666666667</c:v>
                </c:pt>
                <c:pt idx="9640">
                  <c:v>134.83003333333332</c:v>
                </c:pt>
                <c:pt idx="9641">
                  <c:v>128.59871666666669</c:v>
                </c:pt>
                <c:pt idx="9642">
                  <c:v>134.83003333333332</c:v>
                </c:pt>
                <c:pt idx="9643">
                  <c:v>134.83003333333332</c:v>
                </c:pt>
                <c:pt idx="9644">
                  <c:v>128.59871666666669</c:v>
                </c:pt>
                <c:pt idx="9645">
                  <c:v>128.59871666666669</c:v>
                </c:pt>
                <c:pt idx="9646">
                  <c:v>134.83003333333332</c:v>
                </c:pt>
                <c:pt idx="9647">
                  <c:v>134.83003333333332</c:v>
                </c:pt>
                <c:pt idx="9648">
                  <c:v>128.59871666666669</c:v>
                </c:pt>
                <c:pt idx="9649">
                  <c:v>128.59871666666669</c:v>
                </c:pt>
                <c:pt idx="9650">
                  <c:v>125.79138333333336</c:v>
                </c:pt>
                <c:pt idx="9651">
                  <c:v>128.59871666666669</c:v>
                </c:pt>
                <c:pt idx="9652">
                  <c:v>134.83003333333332</c:v>
                </c:pt>
                <c:pt idx="9653">
                  <c:v>125.79138333333336</c:v>
                </c:pt>
                <c:pt idx="9654">
                  <c:v>134.83003333333332</c:v>
                </c:pt>
                <c:pt idx="9655">
                  <c:v>151.45598333333334</c:v>
                </c:pt>
                <c:pt idx="9656">
                  <c:v>153.64354999999998</c:v>
                </c:pt>
                <c:pt idx="9657">
                  <c:v>153.64354999999998</c:v>
                </c:pt>
                <c:pt idx="9658">
                  <c:v>153.64354999999998</c:v>
                </c:pt>
                <c:pt idx="9659">
                  <c:v>157.21169999999998</c:v>
                </c:pt>
                <c:pt idx="9660">
                  <c:v>158.47118333333336</c:v>
                </c:pt>
                <c:pt idx="9661">
                  <c:v>158.47118333333336</c:v>
                </c:pt>
                <c:pt idx="9662">
                  <c:v>158.47118333333336</c:v>
                </c:pt>
                <c:pt idx="9663">
                  <c:v>158.47118333333336</c:v>
                </c:pt>
                <c:pt idx="9664">
                  <c:v>167.60480000000001</c:v>
                </c:pt>
                <c:pt idx="9665">
                  <c:v>175.42959999999999</c:v>
                </c:pt>
                <c:pt idx="9666">
                  <c:v>175.42959999999999</c:v>
                </c:pt>
                <c:pt idx="9667">
                  <c:v>209.52411666666666</c:v>
                </c:pt>
                <c:pt idx="9668">
                  <c:v>209.52411666666666</c:v>
                </c:pt>
                <c:pt idx="9669">
                  <c:v>190.14103333333333</c:v>
                </c:pt>
                <c:pt idx="9670">
                  <c:v>190.14103333333333</c:v>
                </c:pt>
                <c:pt idx="9671">
                  <c:v>175.42959999999999</c:v>
                </c:pt>
                <c:pt idx="9672">
                  <c:v>167.60480000000001</c:v>
                </c:pt>
                <c:pt idx="9673">
                  <c:v>167.60480000000001</c:v>
                </c:pt>
                <c:pt idx="9674">
                  <c:v>150.84105</c:v>
                </c:pt>
                <c:pt idx="9675">
                  <c:v>150.84105</c:v>
                </c:pt>
                <c:pt idx="9676">
                  <c:v>145.18073333333331</c:v>
                </c:pt>
                <c:pt idx="9677">
                  <c:v>145.18073333333331</c:v>
                </c:pt>
                <c:pt idx="9678">
                  <c:v>150.84105</c:v>
                </c:pt>
                <c:pt idx="9679">
                  <c:v>150.84105</c:v>
                </c:pt>
                <c:pt idx="9680">
                  <c:v>145.18073333333331</c:v>
                </c:pt>
                <c:pt idx="9681">
                  <c:v>150.84105</c:v>
                </c:pt>
                <c:pt idx="9682">
                  <c:v>150.84105</c:v>
                </c:pt>
                <c:pt idx="9683">
                  <c:v>152.22593333333333</c:v>
                </c:pt>
                <c:pt idx="9684">
                  <c:v>150.84105</c:v>
                </c:pt>
                <c:pt idx="9685">
                  <c:v>150.84105</c:v>
                </c:pt>
                <c:pt idx="9686">
                  <c:v>152.22593333333333</c:v>
                </c:pt>
                <c:pt idx="9687">
                  <c:v>157.94766666666666</c:v>
                </c:pt>
                <c:pt idx="9688">
                  <c:v>157.94766666666666</c:v>
                </c:pt>
                <c:pt idx="9689">
                  <c:v>157.94766666666666</c:v>
                </c:pt>
                <c:pt idx="9690">
                  <c:v>157.94766666666666</c:v>
                </c:pt>
                <c:pt idx="9691">
                  <c:v>157.94766666666666</c:v>
                </c:pt>
                <c:pt idx="9692">
                  <c:v>155.44680000000002</c:v>
                </c:pt>
                <c:pt idx="9693">
                  <c:v>152.22593333333333</c:v>
                </c:pt>
                <c:pt idx="9694">
                  <c:v>148.81913333333333</c:v>
                </c:pt>
                <c:pt idx="9695">
                  <c:v>148.81913333333333</c:v>
                </c:pt>
                <c:pt idx="9696">
                  <c:v>148.81913333333333</c:v>
                </c:pt>
                <c:pt idx="9697">
                  <c:v>144.88761666666667</c:v>
                </c:pt>
                <c:pt idx="9698">
                  <c:v>144.88761666666667</c:v>
                </c:pt>
                <c:pt idx="9699">
                  <c:v>144.88761666666667</c:v>
                </c:pt>
                <c:pt idx="9700">
                  <c:v>148.81913333333333</c:v>
                </c:pt>
                <c:pt idx="9701">
                  <c:v>144.88761666666667</c:v>
                </c:pt>
                <c:pt idx="9702">
                  <c:v>136.93536666666668</c:v>
                </c:pt>
                <c:pt idx="9703">
                  <c:v>136.93536666666668</c:v>
                </c:pt>
                <c:pt idx="9704">
                  <c:v>134.7817</c:v>
                </c:pt>
                <c:pt idx="9705">
                  <c:v>126.41095000000001</c:v>
                </c:pt>
                <c:pt idx="9706">
                  <c:v>126.41095000000001</c:v>
                </c:pt>
                <c:pt idx="9707">
                  <c:v>126.41095000000001</c:v>
                </c:pt>
                <c:pt idx="9708">
                  <c:v>126.41095000000001</c:v>
                </c:pt>
                <c:pt idx="9709">
                  <c:v>126.41095000000001</c:v>
                </c:pt>
                <c:pt idx="9710">
                  <c:v>116.9413</c:v>
                </c:pt>
                <c:pt idx="9711">
                  <c:v>116.9413</c:v>
                </c:pt>
                <c:pt idx="9712">
                  <c:v>126.61625000000001</c:v>
                </c:pt>
                <c:pt idx="9713">
                  <c:v>126.61625000000001</c:v>
                </c:pt>
                <c:pt idx="9714">
                  <c:v>126.61625000000001</c:v>
                </c:pt>
                <c:pt idx="9715">
                  <c:v>116.9413</c:v>
                </c:pt>
                <c:pt idx="9716">
                  <c:v>116.9413</c:v>
                </c:pt>
                <c:pt idx="9717">
                  <c:v>116.9413</c:v>
                </c:pt>
                <c:pt idx="9718">
                  <c:v>116.9413</c:v>
                </c:pt>
                <c:pt idx="9719">
                  <c:v>126.61625000000001</c:v>
                </c:pt>
                <c:pt idx="9720">
                  <c:v>144.6763</c:v>
                </c:pt>
                <c:pt idx="9721">
                  <c:v>144.6763</c:v>
                </c:pt>
                <c:pt idx="9722">
                  <c:v>144.6763</c:v>
                </c:pt>
                <c:pt idx="9723">
                  <c:v>144.6763</c:v>
                </c:pt>
                <c:pt idx="9724">
                  <c:v>149.65584999999999</c:v>
                </c:pt>
                <c:pt idx="9725">
                  <c:v>149.65584999999999</c:v>
                </c:pt>
                <c:pt idx="9726">
                  <c:v>144.6763</c:v>
                </c:pt>
                <c:pt idx="9727">
                  <c:v>143.86246666666665</c:v>
                </c:pt>
                <c:pt idx="9728">
                  <c:v>143.86246666666665</c:v>
                </c:pt>
                <c:pt idx="9729">
                  <c:v>149.65584999999999</c:v>
                </c:pt>
                <c:pt idx="9730">
                  <c:v>149.74178333333333</c:v>
                </c:pt>
                <c:pt idx="9731">
                  <c:v>149.65584999999999</c:v>
                </c:pt>
                <c:pt idx="9732">
                  <c:v>143.86246666666665</c:v>
                </c:pt>
                <c:pt idx="9733">
                  <c:v>143.86246666666665</c:v>
                </c:pt>
                <c:pt idx="9734">
                  <c:v>143.86246666666665</c:v>
                </c:pt>
                <c:pt idx="9735">
                  <c:v>133.72628333333333</c:v>
                </c:pt>
                <c:pt idx="9736">
                  <c:v>133.72628333333333</c:v>
                </c:pt>
                <c:pt idx="9737">
                  <c:v>143.86246666666665</c:v>
                </c:pt>
                <c:pt idx="9738">
                  <c:v>146.12268333333333</c:v>
                </c:pt>
                <c:pt idx="9739">
                  <c:v>143.86246666666665</c:v>
                </c:pt>
                <c:pt idx="9740">
                  <c:v>146.12268333333333</c:v>
                </c:pt>
                <c:pt idx="9741">
                  <c:v>146.12268333333333</c:v>
                </c:pt>
                <c:pt idx="9742">
                  <c:v>146.12268333333333</c:v>
                </c:pt>
                <c:pt idx="9743">
                  <c:v>139.99261666666669</c:v>
                </c:pt>
                <c:pt idx="9744">
                  <c:v>139.99261666666669</c:v>
                </c:pt>
                <c:pt idx="9745">
                  <c:v>139.99261666666669</c:v>
                </c:pt>
                <c:pt idx="9746">
                  <c:v>143.24940000000004</c:v>
                </c:pt>
                <c:pt idx="9747">
                  <c:v>143.24940000000004</c:v>
                </c:pt>
                <c:pt idx="9748">
                  <c:v>143.24940000000004</c:v>
                </c:pt>
                <c:pt idx="9749">
                  <c:v>139.99261666666669</c:v>
                </c:pt>
                <c:pt idx="9750">
                  <c:v>143.24940000000004</c:v>
                </c:pt>
                <c:pt idx="9751">
                  <c:v>143.24940000000004</c:v>
                </c:pt>
                <c:pt idx="9752">
                  <c:v>143.24940000000004</c:v>
                </c:pt>
                <c:pt idx="9753">
                  <c:v>139.99261666666669</c:v>
                </c:pt>
                <c:pt idx="9754">
                  <c:v>139.99261666666669</c:v>
                </c:pt>
                <c:pt idx="9755">
                  <c:v>139.99261666666669</c:v>
                </c:pt>
                <c:pt idx="9756">
                  <c:v>143.24940000000004</c:v>
                </c:pt>
                <c:pt idx="9757">
                  <c:v>143.24940000000004</c:v>
                </c:pt>
                <c:pt idx="9758">
                  <c:v>143.24940000000004</c:v>
                </c:pt>
                <c:pt idx="9759">
                  <c:v>143.24940000000004</c:v>
                </c:pt>
                <c:pt idx="9760">
                  <c:v>143.24940000000004</c:v>
                </c:pt>
                <c:pt idx="9761">
                  <c:v>133.58949999999999</c:v>
                </c:pt>
                <c:pt idx="9762">
                  <c:v>120.43826666666668</c:v>
                </c:pt>
                <c:pt idx="9763">
                  <c:v>154.90303333333333</c:v>
                </c:pt>
                <c:pt idx="9764">
                  <c:v>154.90303333333333</c:v>
                </c:pt>
                <c:pt idx="9765">
                  <c:v>119.4383</c:v>
                </c:pt>
                <c:pt idx="9766">
                  <c:v>119.4383</c:v>
                </c:pt>
                <c:pt idx="9767">
                  <c:v>119.4383</c:v>
                </c:pt>
                <c:pt idx="9768">
                  <c:v>124.68165</c:v>
                </c:pt>
                <c:pt idx="9769">
                  <c:v>130.03153333333333</c:v>
                </c:pt>
                <c:pt idx="9770">
                  <c:v>124.68165</c:v>
                </c:pt>
                <c:pt idx="9771">
                  <c:v>124.68165</c:v>
                </c:pt>
                <c:pt idx="9772">
                  <c:v>130.03153333333333</c:v>
                </c:pt>
                <c:pt idx="9773">
                  <c:v>131.84281666666664</c:v>
                </c:pt>
                <c:pt idx="9774">
                  <c:v>131.84281666666664</c:v>
                </c:pt>
                <c:pt idx="9775">
                  <c:v>131.84281666666664</c:v>
                </c:pt>
                <c:pt idx="9776">
                  <c:v>154.90303333333333</c:v>
                </c:pt>
                <c:pt idx="9777">
                  <c:v>160.54326666666668</c:v>
                </c:pt>
                <c:pt idx="9778">
                  <c:v>160.54326666666668</c:v>
                </c:pt>
                <c:pt idx="9779">
                  <c:v>162.94031666666666</c:v>
                </c:pt>
                <c:pt idx="9780">
                  <c:v>162.94031666666666</c:v>
                </c:pt>
                <c:pt idx="9781">
                  <c:v>162.94031666666666</c:v>
                </c:pt>
                <c:pt idx="9782">
                  <c:v>160.54326666666668</c:v>
                </c:pt>
                <c:pt idx="9783">
                  <c:v>160.54326666666668</c:v>
                </c:pt>
                <c:pt idx="9784">
                  <c:v>162.94031666666666</c:v>
                </c:pt>
                <c:pt idx="9785">
                  <c:v>162.94031666666666</c:v>
                </c:pt>
                <c:pt idx="9786">
                  <c:v>162.94031666666666</c:v>
                </c:pt>
                <c:pt idx="9787">
                  <c:v>160.54326666666668</c:v>
                </c:pt>
                <c:pt idx="9788">
                  <c:v>162.94031666666666</c:v>
                </c:pt>
                <c:pt idx="9789">
                  <c:v>156.89435</c:v>
                </c:pt>
                <c:pt idx="9790">
                  <c:v>156.89435</c:v>
                </c:pt>
                <c:pt idx="9791">
                  <c:v>156.89435</c:v>
                </c:pt>
                <c:pt idx="9792">
                  <c:v>156.89435</c:v>
                </c:pt>
                <c:pt idx="9793">
                  <c:v>156.89435</c:v>
                </c:pt>
                <c:pt idx="9794">
                  <c:v>129.91561666666664</c:v>
                </c:pt>
                <c:pt idx="9795">
                  <c:v>129.91561666666664</c:v>
                </c:pt>
                <c:pt idx="9796">
                  <c:v>126.67363333333334</c:v>
                </c:pt>
                <c:pt idx="9797">
                  <c:v>126.67363333333334</c:v>
                </c:pt>
                <c:pt idx="9798">
                  <c:v>126.67363333333334</c:v>
                </c:pt>
                <c:pt idx="9799">
                  <c:v>94.780633333333341</c:v>
                </c:pt>
                <c:pt idx="9800">
                  <c:v>94.780633333333341</c:v>
                </c:pt>
                <c:pt idx="9801">
                  <c:v>107.26266666666668</c:v>
                </c:pt>
                <c:pt idx="9802">
                  <c:v>107.26266666666668</c:v>
                </c:pt>
                <c:pt idx="9803">
                  <c:v>107.26266666666668</c:v>
                </c:pt>
                <c:pt idx="9804">
                  <c:v>122.69481666666667</c:v>
                </c:pt>
                <c:pt idx="9805">
                  <c:v>122.69481666666667</c:v>
                </c:pt>
                <c:pt idx="9806">
                  <c:v>107.26266666666668</c:v>
                </c:pt>
                <c:pt idx="9807">
                  <c:v>107.26266666666668</c:v>
                </c:pt>
                <c:pt idx="9808">
                  <c:v>122.69481666666667</c:v>
                </c:pt>
                <c:pt idx="9809">
                  <c:v>131.83661666666666</c:v>
                </c:pt>
                <c:pt idx="9810">
                  <c:v>131.83661666666666</c:v>
                </c:pt>
                <c:pt idx="9811">
                  <c:v>131.83661666666666</c:v>
                </c:pt>
                <c:pt idx="9812">
                  <c:v>131.83661666666666</c:v>
                </c:pt>
                <c:pt idx="9813">
                  <c:v>131.83661666666666</c:v>
                </c:pt>
                <c:pt idx="9814">
                  <c:v>133.13336666666666</c:v>
                </c:pt>
                <c:pt idx="9815">
                  <c:v>133.13336666666666</c:v>
                </c:pt>
                <c:pt idx="9816">
                  <c:v>131.83661666666666</c:v>
                </c:pt>
                <c:pt idx="9817">
                  <c:v>122.69481666666667</c:v>
                </c:pt>
                <c:pt idx="9818">
                  <c:v>108.23921666666666</c:v>
                </c:pt>
                <c:pt idx="9819">
                  <c:v>108.23921666666666</c:v>
                </c:pt>
                <c:pt idx="9820">
                  <c:v>100.12033333333332</c:v>
                </c:pt>
                <c:pt idx="9821">
                  <c:v>100.12033333333332</c:v>
                </c:pt>
                <c:pt idx="9822">
                  <c:v>100.12033333333332</c:v>
                </c:pt>
                <c:pt idx="9823">
                  <c:v>100.12033333333332</c:v>
                </c:pt>
                <c:pt idx="9824">
                  <c:v>100.12033333333332</c:v>
                </c:pt>
                <c:pt idx="9825">
                  <c:v>108.23921666666666</c:v>
                </c:pt>
                <c:pt idx="9826">
                  <c:v>108.99396666666668</c:v>
                </c:pt>
                <c:pt idx="9827">
                  <c:v>108.99396666666668</c:v>
                </c:pt>
                <c:pt idx="9828">
                  <c:v>108.99396666666668</c:v>
                </c:pt>
                <c:pt idx="9829">
                  <c:v>108.23921666666666</c:v>
                </c:pt>
                <c:pt idx="9830">
                  <c:v>108.23921666666666</c:v>
                </c:pt>
                <c:pt idx="9831">
                  <c:v>108.23921666666666</c:v>
                </c:pt>
                <c:pt idx="9832">
                  <c:v>108.99396666666668</c:v>
                </c:pt>
                <c:pt idx="9833">
                  <c:v>108.99396666666668</c:v>
                </c:pt>
                <c:pt idx="9834">
                  <c:v>103.58161666666665</c:v>
                </c:pt>
                <c:pt idx="9835">
                  <c:v>103.58161666666665</c:v>
                </c:pt>
                <c:pt idx="9836">
                  <c:v>108.99396666666668</c:v>
                </c:pt>
                <c:pt idx="9837">
                  <c:v>108.99396666666668</c:v>
                </c:pt>
                <c:pt idx="9838">
                  <c:v>108.99396666666668</c:v>
                </c:pt>
                <c:pt idx="9839">
                  <c:v>108.99396666666668</c:v>
                </c:pt>
                <c:pt idx="9840">
                  <c:v>108.99396666666668</c:v>
                </c:pt>
                <c:pt idx="9841">
                  <c:v>103.58161666666665</c:v>
                </c:pt>
                <c:pt idx="9842">
                  <c:v>103.58161666666665</c:v>
                </c:pt>
                <c:pt idx="9843">
                  <c:v>110.21374999999999</c:v>
                </c:pt>
                <c:pt idx="9844">
                  <c:v>113.74665</c:v>
                </c:pt>
                <c:pt idx="9845">
                  <c:v>114.91985000000001</c:v>
                </c:pt>
                <c:pt idx="9846">
                  <c:v>115.51224999999999</c:v>
                </c:pt>
                <c:pt idx="9847">
                  <c:v>144.35236666666665</c:v>
                </c:pt>
                <c:pt idx="9848">
                  <c:v>152.31486666666666</c:v>
                </c:pt>
                <c:pt idx="9849">
                  <c:v>152.31486666666666</c:v>
                </c:pt>
                <c:pt idx="9850">
                  <c:v>155.66434999999998</c:v>
                </c:pt>
                <c:pt idx="9851">
                  <c:v>152.31486666666666</c:v>
                </c:pt>
                <c:pt idx="9852">
                  <c:v>152.31486666666666</c:v>
                </c:pt>
                <c:pt idx="9853">
                  <c:v>155.66434999999998</c:v>
                </c:pt>
                <c:pt idx="9854">
                  <c:v>157.56345000000002</c:v>
                </c:pt>
                <c:pt idx="9855">
                  <c:v>155.66434999999998</c:v>
                </c:pt>
                <c:pt idx="9856">
                  <c:v>157.56345000000002</c:v>
                </c:pt>
                <c:pt idx="9857">
                  <c:v>157.56345000000002</c:v>
                </c:pt>
                <c:pt idx="9858">
                  <c:v>157.56345000000002</c:v>
                </c:pt>
                <c:pt idx="9859">
                  <c:v>157.56345000000002</c:v>
                </c:pt>
                <c:pt idx="9860">
                  <c:v>156.96199999999999</c:v>
                </c:pt>
                <c:pt idx="9861">
                  <c:v>157.56345000000002</c:v>
                </c:pt>
                <c:pt idx="9862">
                  <c:v>157.56345000000002</c:v>
                </c:pt>
                <c:pt idx="9863">
                  <c:v>156.96199999999999</c:v>
                </c:pt>
                <c:pt idx="9864">
                  <c:v>156.96199999999999</c:v>
                </c:pt>
                <c:pt idx="9865">
                  <c:v>148.52901666666668</c:v>
                </c:pt>
                <c:pt idx="9866">
                  <c:v>156.96199999999999</c:v>
                </c:pt>
                <c:pt idx="9867">
                  <c:v>156.96199999999999</c:v>
                </c:pt>
                <c:pt idx="9868">
                  <c:v>144.05550000000002</c:v>
                </c:pt>
                <c:pt idx="9869">
                  <c:v>144.05550000000002</c:v>
                </c:pt>
                <c:pt idx="9870">
                  <c:v>156.96199999999999</c:v>
                </c:pt>
                <c:pt idx="9871">
                  <c:v>156.96199999999999</c:v>
                </c:pt>
                <c:pt idx="9872">
                  <c:v>162.05146666666667</c:v>
                </c:pt>
                <c:pt idx="9873">
                  <c:v>162.05146666666667</c:v>
                </c:pt>
                <c:pt idx="9874">
                  <c:v>166.37628333333333</c:v>
                </c:pt>
                <c:pt idx="9875">
                  <c:v>166.37628333333333</c:v>
                </c:pt>
                <c:pt idx="9876">
                  <c:v>162.05146666666667</c:v>
                </c:pt>
                <c:pt idx="9877">
                  <c:v>166.37628333333333</c:v>
                </c:pt>
                <c:pt idx="9878">
                  <c:v>166.37628333333333</c:v>
                </c:pt>
                <c:pt idx="9879">
                  <c:v>166.37628333333333</c:v>
                </c:pt>
                <c:pt idx="9880">
                  <c:v>166.37628333333333</c:v>
                </c:pt>
                <c:pt idx="9881">
                  <c:v>166.37628333333333</c:v>
                </c:pt>
                <c:pt idx="9882">
                  <c:v>166.37628333333333</c:v>
                </c:pt>
                <c:pt idx="9883">
                  <c:v>169.86868333333334</c:v>
                </c:pt>
                <c:pt idx="9884">
                  <c:v>169.86868333333334</c:v>
                </c:pt>
                <c:pt idx="9885">
                  <c:v>169.86868333333334</c:v>
                </c:pt>
                <c:pt idx="9886">
                  <c:v>166.37628333333333</c:v>
                </c:pt>
                <c:pt idx="9887">
                  <c:v>163.72833333333332</c:v>
                </c:pt>
                <c:pt idx="9888">
                  <c:v>156.44495000000001</c:v>
                </c:pt>
                <c:pt idx="9889">
                  <c:v>140.0248</c:v>
                </c:pt>
                <c:pt idx="9890">
                  <c:v>149.22338333333335</c:v>
                </c:pt>
                <c:pt idx="9891">
                  <c:v>149.22338333333335</c:v>
                </c:pt>
                <c:pt idx="9892">
                  <c:v>144.86896666666669</c:v>
                </c:pt>
                <c:pt idx="9893">
                  <c:v>144.86896666666669</c:v>
                </c:pt>
                <c:pt idx="9894">
                  <c:v>145.81191666666666</c:v>
                </c:pt>
                <c:pt idx="9895">
                  <c:v>145.81191666666666</c:v>
                </c:pt>
                <c:pt idx="9896">
                  <c:v>149.22338333333335</c:v>
                </c:pt>
                <c:pt idx="9897">
                  <c:v>149.22338333333335</c:v>
                </c:pt>
                <c:pt idx="9898">
                  <c:v>145.81191666666666</c:v>
                </c:pt>
                <c:pt idx="9899">
                  <c:v>145.81191666666666</c:v>
                </c:pt>
                <c:pt idx="9900">
                  <c:v>145.81191666666666</c:v>
                </c:pt>
                <c:pt idx="9901">
                  <c:v>144.86896666666669</c:v>
                </c:pt>
                <c:pt idx="9902">
                  <c:v>145.81191666666666</c:v>
                </c:pt>
                <c:pt idx="9903">
                  <c:v>149.00436666666664</c:v>
                </c:pt>
                <c:pt idx="9904">
                  <c:v>149.00436666666664</c:v>
                </c:pt>
                <c:pt idx="9905">
                  <c:v>149.00436666666664</c:v>
                </c:pt>
                <c:pt idx="9906">
                  <c:v>157.29298333333332</c:v>
                </c:pt>
                <c:pt idx="9907">
                  <c:v>157.29298333333332</c:v>
                </c:pt>
                <c:pt idx="9908">
                  <c:v>157.29298333333332</c:v>
                </c:pt>
                <c:pt idx="9909">
                  <c:v>157.29298333333332</c:v>
                </c:pt>
                <c:pt idx="9910">
                  <c:v>157.29298333333332</c:v>
                </c:pt>
                <c:pt idx="9911">
                  <c:v>155.41663333333332</c:v>
                </c:pt>
                <c:pt idx="9912">
                  <c:v>149.00436666666664</c:v>
                </c:pt>
                <c:pt idx="9913">
                  <c:v>155.41663333333332</c:v>
                </c:pt>
                <c:pt idx="9914">
                  <c:v>155.41663333333332</c:v>
                </c:pt>
                <c:pt idx="9915">
                  <c:v>155.41663333333332</c:v>
                </c:pt>
                <c:pt idx="9916">
                  <c:v>155.41663333333332</c:v>
                </c:pt>
                <c:pt idx="9917">
                  <c:v>139.05301666666665</c:v>
                </c:pt>
                <c:pt idx="9918">
                  <c:v>122.2418</c:v>
                </c:pt>
                <c:pt idx="9919">
                  <c:v>122.2418</c:v>
                </c:pt>
                <c:pt idx="9920">
                  <c:v>122.2418</c:v>
                </c:pt>
                <c:pt idx="9921">
                  <c:v>122.2418</c:v>
                </c:pt>
                <c:pt idx="9922">
                  <c:v>133.12868333333333</c:v>
                </c:pt>
                <c:pt idx="9923">
                  <c:v>133.12868333333333</c:v>
                </c:pt>
                <c:pt idx="9924">
                  <c:v>136.47635</c:v>
                </c:pt>
                <c:pt idx="9925">
                  <c:v>136.47635</c:v>
                </c:pt>
                <c:pt idx="9926">
                  <c:v>139.05301666666665</c:v>
                </c:pt>
                <c:pt idx="9927">
                  <c:v>141.65203333333332</c:v>
                </c:pt>
                <c:pt idx="9928">
                  <c:v>136.47635</c:v>
                </c:pt>
                <c:pt idx="9929">
                  <c:v>141.65203333333332</c:v>
                </c:pt>
                <c:pt idx="9930">
                  <c:v>136.47635</c:v>
                </c:pt>
                <c:pt idx="9931">
                  <c:v>141.65203333333332</c:v>
                </c:pt>
                <c:pt idx="9932">
                  <c:v>146.10651666666666</c:v>
                </c:pt>
                <c:pt idx="9933">
                  <c:v>149.54253333333332</c:v>
                </c:pt>
                <c:pt idx="9934">
                  <c:v>157.54953333333333</c:v>
                </c:pt>
                <c:pt idx="9935">
                  <c:v>150.87471666666667</c:v>
                </c:pt>
                <c:pt idx="9936">
                  <c:v>151.39709999999999</c:v>
                </c:pt>
                <c:pt idx="9937">
                  <c:v>157.54953333333333</c:v>
                </c:pt>
                <c:pt idx="9938">
                  <c:v>170.09806666666663</c:v>
                </c:pt>
                <c:pt idx="9939">
                  <c:v>177.24281666666667</c:v>
                </c:pt>
                <c:pt idx="9940">
                  <c:v>180.81413333333336</c:v>
                </c:pt>
                <c:pt idx="9941">
                  <c:v>177.24281666666667</c:v>
                </c:pt>
                <c:pt idx="9942">
                  <c:v>170.09806666666663</c:v>
                </c:pt>
                <c:pt idx="9943">
                  <c:v>177.24281666666667</c:v>
                </c:pt>
                <c:pt idx="9944">
                  <c:v>177.24281666666667</c:v>
                </c:pt>
                <c:pt idx="9945">
                  <c:v>177.24281666666667</c:v>
                </c:pt>
                <c:pt idx="9946">
                  <c:v>170.09806666666663</c:v>
                </c:pt>
                <c:pt idx="9947">
                  <c:v>169.88005000000001</c:v>
                </c:pt>
                <c:pt idx="9948">
                  <c:v>169.40416666666667</c:v>
                </c:pt>
                <c:pt idx="9949">
                  <c:v>169.40416666666667</c:v>
                </c:pt>
                <c:pt idx="9950">
                  <c:v>169.40416666666667</c:v>
                </c:pt>
                <c:pt idx="9951">
                  <c:v>169.40416666666667</c:v>
                </c:pt>
                <c:pt idx="9952">
                  <c:v>161.11101666666667</c:v>
                </c:pt>
                <c:pt idx="9953">
                  <c:v>161.11101666666667</c:v>
                </c:pt>
                <c:pt idx="9954">
                  <c:v>155.66761666666665</c:v>
                </c:pt>
                <c:pt idx="9955">
                  <c:v>155.66761666666665</c:v>
                </c:pt>
                <c:pt idx="9956">
                  <c:v>161.11101666666667</c:v>
                </c:pt>
                <c:pt idx="9957">
                  <c:v>161.48134999999999</c:v>
                </c:pt>
                <c:pt idx="9958">
                  <c:v>161.11101666666667</c:v>
                </c:pt>
                <c:pt idx="9959">
                  <c:v>161.11101666666667</c:v>
                </c:pt>
                <c:pt idx="9960">
                  <c:v>161.11101666666667</c:v>
                </c:pt>
                <c:pt idx="9961">
                  <c:v>161.48134999999999</c:v>
                </c:pt>
                <c:pt idx="9962">
                  <c:v>161.11101666666667</c:v>
                </c:pt>
                <c:pt idx="9963">
                  <c:v>161.11101666666667</c:v>
                </c:pt>
                <c:pt idx="9964">
                  <c:v>161.11101666666667</c:v>
                </c:pt>
                <c:pt idx="9965">
                  <c:v>161.48134999999999</c:v>
                </c:pt>
                <c:pt idx="9966">
                  <c:v>161.48134999999999</c:v>
                </c:pt>
                <c:pt idx="9967">
                  <c:v>196.4148166666667</c:v>
                </c:pt>
                <c:pt idx="9968">
                  <c:v>196.4148166666667</c:v>
                </c:pt>
                <c:pt idx="9969">
                  <c:v>196.4148166666667</c:v>
                </c:pt>
                <c:pt idx="9970">
                  <c:v>196.4148166666667</c:v>
                </c:pt>
                <c:pt idx="9971">
                  <c:v>196.4148166666667</c:v>
                </c:pt>
                <c:pt idx="9972">
                  <c:v>159.43603333333334</c:v>
                </c:pt>
                <c:pt idx="9973">
                  <c:v>159.43603333333334</c:v>
                </c:pt>
                <c:pt idx="9974">
                  <c:v>149.23921666666669</c:v>
                </c:pt>
                <c:pt idx="9975">
                  <c:v>149.23921666666669</c:v>
                </c:pt>
                <c:pt idx="9976">
                  <c:v>146.56773333333334</c:v>
                </c:pt>
                <c:pt idx="9977">
                  <c:v>149.23921666666669</c:v>
                </c:pt>
                <c:pt idx="9978">
                  <c:v>149.23921666666669</c:v>
                </c:pt>
                <c:pt idx="9979">
                  <c:v>158.17580000000001</c:v>
                </c:pt>
                <c:pt idx="9980">
                  <c:v>151.11520000000002</c:v>
                </c:pt>
                <c:pt idx="9981">
                  <c:v>151.11520000000002</c:v>
                </c:pt>
                <c:pt idx="9982">
                  <c:v>151.11520000000002</c:v>
                </c:pt>
                <c:pt idx="9983">
                  <c:v>151.11520000000002</c:v>
                </c:pt>
                <c:pt idx="9984">
                  <c:v>151.11520000000002</c:v>
                </c:pt>
                <c:pt idx="9985">
                  <c:v>151.11520000000002</c:v>
                </c:pt>
                <c:pt idx="9986">
                  <c:v>151.11520000000002</c:v>
                </c:pt>
                <c:pt idx="9987">
                  <c:v>151.11520000000002</c:v>
                </c:pt>
                <c:pt idx="9988">
                  <c:v>151.11520000000002</c:v>
                </c:pt>
                <c:pt idx="9989">
                  <c:v>158.17580000000001</c:v>
                </c:pt>
                <c:pt idx="9990">
                  <c:v>158.17580000000001</c:v>
                </c:pt>
                <c:pt idx="9991">
                  <c:v>159.84965000000003</c:v>
                </c:pt>
                <c:pt idx="9992">
                  <c:v>160.59598333333332</c:v>
                </c:pt>
                <c:pt idx="9993">
                  <c:v>176.78271666666669</c:v>
                </c:pt>
                <c:pt idx="9994">
                  <c:v>176.78271666666669</c:v>
                </c:pt>
                <c:pt idx="9995">
                  <c:v>177.38113333333334</c:v>
                </c:pt>
                <c:pt idx="9996">
                  <c:v>177.38113333333334</c:v>
                </c:pt>
                <c:pt idx="9997">
                  <c:v>176.78271666666669</c:v>
                </c:pt>
                <c:pt idx="9998">
                  <c:v>177.38113333333334</c:v>
                </c:pt>
                <c:pt idx="9999">
                  <c:v>177.38113333333334</c:v>
                </c:pt>
                <c:pt idx="10000">
                  <c:v>176.78271666666669</c:v>
                </c:pt>
                <c:pt idx="10001">
                  <c:v>176.78271666666669</c:v>
                </c:pt>
                <c:pt idx="10002">
                  <c:v>177.38113333333334</c:v>
                </c:pt>
                <c:pt idx="10003">
                  <c:v>177.86891666666668</c:v>
                </c:pt>
                <c:pt idx="10004">
                  <c:v>181.71173333333337</c:v>
                </c:pt>
                <c:pt idx="10005">
                  <c:v>181.71173333333337</c:v>
                </c:pt>
                <c:pt idx="10006">
                  <c:v>184.60258333333334</c:v>
                </c:pt>
                <c:pt idx="10007">
                  <c:v>181.71173333333337</c:v>
                </c:pt>
                <c:pt idx="10008">
                  <c:v>181.71173333333337</c:v>
                </c:pt>
                <c:pt idx="10009">
                  <c:v>181.71173333333337</c:v>
                </c:pt>
                <c:pt idx="10010">
                  <c:v>177.86891666666668</c:v>
                </c:pt>
                <c:pt idx="10011">
                  <c:v>142.55098333333336</c:v>
                </c:pt>
                <c:pt idx="10012">
                  <c:v>142.55098333333336</c:v>
                </c:pt>
                <c:pt idx="10013">
                  <c:v>142.55098333333336</c:v>
                </c:pt>
                <c:pt idx="10014">
                  <c:v>155.11685</c:v>
                </c:pt>
                <c:pt idx="10015">
                  <c:v>155.11685</c:v>
                </c:pt>
                <c:pt idx="10016">
                  <c:v>155.11685</c:v>
                </c:pt>
                <c:pt idx="10017">
                  <c:v>155.11685</c:v>
                </c:pt>
                <c:pt idx="10018">
                  <c:v>142.55098333333336</c:v>
                </c:pt>
                <c:pt idx="10019">
                  <c:v>142.55098333333336</c:v>
                </c:pt>
                <c:pt idx="10020">
                  <c:v>142.55098333333336</c:v>
                </c:pt>
                <c:pt idx="10021">
                  <c:v>142.55098333333336</c:v>
                </c:pt>
                <c:pt idx="10022">
                  <c:v>155.11685</c:v>
                </c:pt>
                <c:pt idx="10023">
                  <c:v>164.54301666666666</c:v>
                </c:pt>
                <c:pt idx="10024">
                  <c:v>179.05094999999997</c:v>
                </c:pt>
                <c:pt idx="10025">
                  <c:v>179.05094999999997</c:v>
                </c:pt>
                <c:pt idx="10026">
                  <c:v>179.05094999999997</c:v>
                </c:pt>
                <c:pt idx="10027">
                  <c:v>181.90866666666665</c:v>
                </c:pt>
                <c:pt idx="10028">
                  <c:v>187.70423333333332</c:v>
                </c:pt>
                <c:pt idx="10029">
                  <c:v>187.70423333333332</c:v>
                </c:pt>
                <c:pt idx="10030">
                  <c:v>187.70423333333332</c:v>
                </c:pt>
                <c:pt idx="10031">
                  <c:v>187.70423333333332</c:v>
                </c:pt>
                <c:pt idx="10032">
                  <c:v>187.70423333333332</c:v>
                </c:pt>
                <c:pt idx="10033">
                  <c:v>187.70423333333332</c:v>
                </c:pt>
                <c:pt idx="10034">
                  <c:v>187.70423333333332</c:v>
                </c:pt>
                <c:pt idx="10035">
                  <c:v>187.70423333333332</c:v>
                </c:pt>
                <c:pt idx="10036">
                  <c:v>187.70423333333332</c:v>
                </c:pt>
                <c:pt idx="10037">
                  <c:v>187.70423333333332</c:v>
                </c:pt>
                <c:pt idx="10038">
                  <c:v>187.70423333333332</c:v>
                </c:pt>
                <c:pt idx="10039">
                  <c:v>187.70423333333332</c:v>
                </c:pt>
                <c:pt idx="10040">
                  <c:v>189.62494999999998</c:v>
                </c:pt>
                <c:pt idx="10041">
                  <c:v>191.37971666666667</c:v>
                </c:pt>
                <c:pt idx="10042">
                  <c:v>209.08624999999998</c:v>
                </c:pt>
                <c:pt idx="10043">
                  <c:v>210.68711666666667</c:v>
                </c:pt>
                <c:pt idx="10044">
                  <c:v>209.08624999999998</c:v>
                </c:pt>
                <c:pt idx="10045">
                  <c:v>210.68711666666667</c:v>
                </c:pt>
                <c:pt idx="10046">
                  <c:v>241.63284999999999</c:v>
                </c:pt>
                <c:pt idx="10047">
                  <c:v>262.74451666666664</c:v>
                </c:pt>
                <c:pt idx="10048">
                  <c:v>262.74451666666664</c:v>
                </c:pt>
                <c:pt idx="10049">
                  <c:v>262.74451666666664</c:v>
                </c:pt>
                <c:pt idx="10050">
                  <c:v>262.74451666666664</c:v>
                </c:pt>
                <c:pt idx="10051">
                  <c:v>262.74451666666664</c:v>
                </c:pt>
                <c:pt idx="10052">
                  <c:v>262.74451666666664</c:v>
                </c:pt>
                <c:pt idx="10053">
                  <c:v>262.74451666666664</c:v>
                </c:pt>
                <c:pt idx="10054">
                  <c:v>225.09521666666666</c:v>
                </c:pt>
                <c:pt idx="10055">
                  <c:v>225.09521666666666</c:v>
                </c:pt>
                <c:pt idx="10056">
                  <c:v>225.09521666666666</c:v>
                </c:pt>
                <c:pt idx="10057">
                  <c:v>223.26843333333332</c:v>
                </c:pt>
                <c:pt idx="10058">
                  <c:v>223.26843333333332</c:v>
                </c:pt>
                <c:pt idx="10059">
                  <c:v>223.26843333333332</c:v>
                </c:pt>
                <c:pt idx="10060">
                  <c:v>223.26843333333332</c:v>
                </c:pt>
                <c:pt idx="10061">
                  <c:v>209.23046666666667</c:v>
                </c:pt>
                <c:pt idx="10062">
                  <c:v>209.23046666666667</c:v>
                </c:pt>
                <c:pt idx="10063">
                  <c:v>212.55226666666667</c:v>
                </c:pt>
                <c:pt idx="10064">
                  <c:v>212.55226666666667</c:v>
                </c:pt>
                <c:pt idx="10065">
                  <c:v>212.55226666666667</c:v>
                </c:pt>
                <c:pt idx="10066">
                  <c:v>212.55226666666667</c:v>
                </c:pt>
                <c:pt idx="10067">
                  <c:v>220.75118333333333</c:v>
                </c:pt>
                <c:pt idx="10068">
                  <c:v>220.75118333333333</c:v>
                </c:pt>
                <c:pt idx="10069">
                  <c:v>218.49803333333332</c:v>
                </c:pt>
                <c:pt idx="10070">
                  <c:v>218.49803333333332</c:v>
                </c:pt>
                <c:pt idx="10071">
                  <c:v>218.49803333333332</c:v>
                </c:pt>
                <c:pt idx="10072">
                  <c:v>218.49803333333332</c:v>
                </c:pt>
                <c:pt idx="10073">
                  <c:v>212.55226666666667</c:v>
                </c:pt>
                <c:pt idx="10074">
                  <c:v>218.49803333333332</c:v>
                </c:pt>
                <c:pt idx="10075">
                  <c:v>218.49803333333332</c:v>
                </c:pt>
                <c:pt idx="10076">
                  <c:v>218.49803333333332</c:v>
                </c:pt>
                <c:pt idx="10077">
                  <c:v>212.55226666666667</c:v>
                </c:pt>
                <c:pt idx="10078">
                  <c:v>212.00991666666667</c:v>
                </c:pt>
                <c:pt idx="10079">
                  <c:v>212.00991666666667</c:v>
                </c:pt>
              </c:numCache>
            </c:numRef>
          </c:val>
          <c:smooth val="0"/>
          <c:extLst>
            <c:ext xmlns:c16="http://schemas.microsoft.com/office/drawing/2014/chart" uri="{C3380CC4-5D6E-409C-BE32-E72D297353CC}">
              <c16:uniqueId val="{00000000-D3B5-4DB1-AB96-0C49B3CDE640}"/>
            </c:ext>
          </c:extLst>
        </c:ser>
        <c:dLbls>
          <c:showLegendKey val="0"/>
          <c:showVal val="0"/>
          <c:showCatName val="0"/>
          <c:showSerName val="0"/>
          <c:showPercent val="0"/>
          <c:showBubbleSize val="0"/>
        </c:dLbls>
        <c:smooth val="0"/>
        <c:axId val="500907088"/>
        <c:axId val="500907744"/>
        <c:extLst>
          <c:ext xmlns:c15="http://schemas.microsoft.com/office/drawing/2012/chart" uri="{02D57815-91ED-43cb-92C2-25804820EDAC}">
            <c15:filteredLineSeries>
              <c15:ser>
                <c:idx val="0"/>
                <c:order val="0"/>
                <c:tx>
                  <c:strRef>
                    <c:extLst>
                      <c:ext uri="{02D57815-91ED-43cb-92C2-25804820EDAC}">
                        <c15:formulaRef>
                          <c15:sqref>'wOct9 DTV-eng-USA'!$G$1</c15:sqref>
                        </c15:formulaRef>
                      </c:ext>
                    </c:extLst>
                    <c:strCache>
                      <c:ptCount val="1"/>
                      <c:pt idx="0">
                        <c:v>Erlangs</c:v>
                      </c:pt>
                    </c:strCache>
                  </c:strRef>
                </c:tx>
                <c:spPr>
                  <a:ln w="15875" cap="rnd">
                    <a:solidFill>
                      <a:schemeClr val="accent1"/>
                    </a:solidFill>
                    <a:round/>
                  </a:ln>
                  <a:effectLst/>
                </c:spPr>
                <c:marker>
                  <c:symbol val="none"/>
                </c:marker>
                <c:cat>
                  <c:multiLvlStrRef>
                    <c:extLst>
                      <c:ext uri="{02D57815-91ED-43cb-92C2-25804820EDAC}">
                        <c15:formulaRef>
                          <c15:sqref>'wOct9 DTV-eng-USA'!$C$17:$D$10096</c15:sqref>
                        </c15:formulaRef>
                      </c:ext>
                    </c:extLst>
                    <c:multiLvlStrCache>
                      <c:ptCount val="10080"/>
                      <c:lvl>
                        <c:pt idx="0">
                          <c:v>00:00:00</c:v>
                        </c:pt>
                        <c:pt idx="1">
                          <c:v>00:01:00</c:v>
                        </c:pt>
                        <c:pt idx="2">
                          <c:v>00:02:00</c:v>
                        </c:pt>
                        <c:pt idx="3">
                          <c:v>00:03:00</c:v>
                        </c:pt>
                        <c:pt idx="4">
                          <c:v>00:04:00</c:v>
                        </c:pt>
                        <c:pt idx="5">
                          <c:v>00:05:00</c:v>
                        </c:pt>
                        <c:pt idx="6">
                          <c:v>00:06:00</c:v>
                        </c:pt>
                        <c:pt idx="7">
                          <c:v>00:07:00</c:v>
                        </c:pt>
                        <c:pt idx="8">
                          <c:v>00:08:00</c:v>
                        </c:pt>
                        <c:pt idx="9">
                          <c:v>00:09:00</c:v>
                        </c:pt>
                        <c:pt idx="10">
                          <c:v>00:10:00</c:v>
                        </c:pt>
                        <c:pt idx="11">
                          <c:v>00:11:00</c:v>
                        </c:pt>
                        <c:pt idx="12">
                          <c:v>00:12:00</c:v>
                        </c:pt>
                        <c:pt idx="13">
                          <c:v>00:13:00</c:v>
                        </c:pt>
                        <c:pt idx="14">
                          <c:v>00:14:00</c:v>
                        </c:pt>
                        <c:pt idx="15">
                          <c:v>00:15:00</c:v>
                        </c:pt>
                        <c:pt idx="16">
                          <c:v>00:16:00</c:v>
                        </c:pt>
                        <c:pt idx="17">
                          <c:v>00:17:00</c:v>
                        </c:pt>
                        <c:pt idx="18">
                          <c:v>00:18:00</c:v>
                        </c:pt>
                        <c:pt idx="19">
                          <c:v>00:19:00</c:v>
                        </c:pt>
                        <c:pt idx="20">
                          <c:v>00:20:00</c:v>
                        </c:pt>
                        <c:pt idx="21">
                          <c:v>00:21:00</c:v>
                        </c:pt>
                        <c:pt idx="22">
                          <c:v>00:22:00</c:v>
                        </c:pt>
                        <c:pt idx="23">
                          <c:v>00:23:00</c:v>
                        </c:pt>
                        <c:pt idx="24">
                          <c:v>00:24:00</c:v>
                        </c:pt>
                        <c:pt idx="25">
                          <c:v>00:25:00</c:v>
                        </c:pt>
                        <c:pt idx="26">
                          <c:v>00:26:00</c:v>
                        </c:pt>
                        <c:pt idx="27">
                          <c:v>00:27:00</c:v>
                        </c:pt>
                        <c:pt idx="28">
                          <c:v>00:28:00</c:v>
                        </c:pt>
                        <c:pt idx="29">
                          <c:v>00:29:00</c:v>
                        </c:pt>
                        <c:pt idx="30">
                          <c:v>00:30:00</c:v>
                        </c:pt>
                        <c:pt idx="31">
                          <c:v>00:31:00</c:v>
                        </c:pt>
                        <c:pt idx="32">
                          <c:v>00:32:00</c:v>
                        </c:pt>
                        <c:pt idx="33">
                          <c:v>00:33:00</c:v>
                        </c:pt>
                        <c:pt idx="34">
                          <c:v>00:34:00</c:v>
                        </c:pt>
                        <c:pt idx="35">
                          <c:v>00:35:00</c:v>
                        </c:pt>
                        <c:pt idx="36">
                          <c:v>00:36:00</c:v>
                        </c:pt>
                        <c:pt idx="37">
                          <c:v>00:37:00</c:v>
                        </c:pt>
                        <c:pt idx="38">
                          <c:v>00:38:00</c:v>
                        </c:pt>
                        <c:pt idx="39">
                          <c:v>00:39:00</c:v>
                        </c:pt>
                        <c:pt idx="40">
                          <c:v>00:40:00</c:v>
                        </c:pt>
                        <c:pt idx="41">
                          <c:v>00:41:00</c:v>
                        </c:pt>
                        <c:pt idx="42">
                          <c:v>00:42:00</c:v>
                        </c:pt>
                        <c:pt idx="43">
                          <c:v>00:43:00</c:v>
                        </c:pt>
                        <c:pt idx="44">
                          <c:v>00:44:00</c:v>
                        </c:pt>
                        <c:pt idx="45">
                          <c:v>00:45:00</c:v>
                        </c:pt>
                        <c:pt idx="46">
                          <c:v>00:46:00</c:v>
                        </c:pt>
                        <c:pt idx="47">
                          <c:v>00:47:00</c:v>
                        </c:pt>
                        <c:pt idx="48">
                          <c:v>00:48:00</c:v>
                        </c:pt>
                        <c:pt idx="49">
                          <c:v>00:49:00</c:v>
                        </c:pt>
                        <c:pt idx="50">
                          <c:v>00:50:00</c:v>
                        </c:pt>
                        <c:pt idx="51">
                          <c:v>00:51:00</c:v>
                        </c:pt>
                        <c:pt idx="52">
                          <c:v>00:52:00</c:v>
                        </c:pt>
                        <c:pt idx="53">
                          <c:v>00:53:00</c:v>
                        </c:pt>
                        <c:pt idx="54">
                          <c:v>00:54:00</c:v>
                        </c:pt>
                        <c:pt idx="55">
                          <c:v>00:55:00</c:v>
                        </c:pt>
                        <c:pt idx="56">
                          <c:v>00:56:00</c:v>
                        </c:pt>
                        <c:pt idx="57">
                          <c:v>00:57:00</c:v>
                        </c:pt>
                        <c:pt idx="58">
                          <c:v>00:58:00</c:v>
                        </c:pt>
                        <c:pt idx="59">
                          <c:v>00:59:00</c:v>
                        </c:pt>
                        <c:pt idx="60">
                          <c:v>01:00:00</c:v>
                        </c:pt>
                        <c:pt idx="61">
                          <c:v>01:01:00</c:v>
                        </c:pt>
                        <c:pt idx="62">
                          <c:v>01:02:00</c:v>
                        </c:pt>
                        <c:pt idx="63">
                          <c:v>01:03:00</c:v>
                        </c:pt>
                        <c:pt idx="64">
                          <c:v>01:04:00</c:v>
                        </c:pt>
                        <c:pt idx="65">
                          <c:v>01:05:00</c:v>
                        </c:pt>
                        <c:pt idx="66">
                          <c:v>01:06:00</c:v>
                        </c:pt>
                        <c:pt idx="67">
                          <c:v>01:07:00</c:v>
                        </c:pt>
                        <c:pt idx="68">
                          <c:v>01:08:00</c:v>
                        </c:pt>
                        <c:pt idx="69">
                          <c:v>01:09:00</c:v>
                        </c:pt>
                        <c:pt idx="70">
                          <c:v>01:10:00</c:v>
                        </c:pt>
                        <c:pt idx="71">
                          <c:v>01:11:00</c:v>
                        </c:pt>
                        <c:pt idx="72">
                          <c:v>01:12:00</c:v>
                        </c:pt>
                        <c:pt idx="73">
                          <c:v>01:13:00</c:v>
                        </c:pt>
                        <c:pt idx="74">
                          <c:v>01:14:00</c:v>
                        </c:pt>
                        <c:pt idx="75">
                          <c:v>01:15:00</c:v>
                        </c:pt>
                        <c:pt idx="76">
                          <c:v>01:16:00</c:v>
                        </c:pt>
                        <c:pt idx="77">
                          <c:v>01:17:00</c:v>
                        </c:pt>
                        <c:pt idx="78">
                          <c:v>01:18:00</c:v>
                        </c:pt>
                        <c:pt idx="79">
                          <c:v>01:19:00</c:v>
                        </c:pt>
                        <c:pt idx="80">
                          <c:v>01:20:00</c:v>
                        </c:pt>
                        <c:pt idx="81">
                          <c:v>01:21:00</c:v>
                        </c:pt>
                        <c:pt idx="82">
                          <c:v>01:22:00</c:v>
                        </c:pt>
                        <c:pt idx="83">
                          <c:v>01:23:00</c:v>
                        </c:pt>
                        <c:pt idx="84">
                          <c:v>01:24:00</c:v>
                        </c:pt>
                        <c:pt idx="85">
                          <c:v>01:25:00</c:v>
                        </c:pt>
                        <c:pt idx="86">
                          <c:v>01:26:00</c:v>
                        </c:pt>
                        <c:pt idx="87">
                          <c:v>01:27:00</c:v>
                        </c:pt>
                        <c:pt idx="88">
                          <c:v>01:28:00</c:v>
                        </c:pt>
                        <c:pt idx="89">
                          <c:v>01:29:00</c:v>
                        </c:pt>
                        <c:pt idx="90">
                          <c:v>01:30:00</c:v>
                        </c:pt>
                        <c:pt idx="91">
                          <c:v>01:31:00</c:v>
                        </c:pt>
                        <c:pt idx="92">
                          <c:v>01:32:00</c:v>
                        </c:pt>
                        <c:pt idx="93">
                          <c:v>01:33:00</c:v>
                        </c:pt>
                        <c:pt idx="94">
                          <c:v>01:34:00</c:v>
                        </c:pt>
                        <c:pt idx="95">
                          <c:v>01:35:00</c:v>
                        </c:pt>
                        <c:pt idx="96">
                          <c:v>01:36:00</c:v>
                        </c:pt>
                        <c:pt idx="97">
                          <c:v>01:37:00</c:v>
                        </c:pt>
                        <c:pt idx="98">
                          <c:v>01:38:00</c:v>
                        </c:pt>
                        <c:pt idx="99">
                          <c:v>01:39:00</c:v>
                        </c:pt>
                        <c:pt idx="100">
                          <c:v>01:40:00</c:v>
                        </c:pt>
                        <c:pt idx="101">
                          <c:v>01:41:00</c:v>
                        </c:pt>
                        <c:pt idx="102">
                          <c:v>01:42:00</c:v>
                        </c:pt>
                        <c:pt idx="103">
                          <c:v>01:43:00</c:v>
                        </c:pt>
                        <c:pt idx="104">
                          <c:v>01:44:00</c:v>
                        </c:pt>
                        <c:pt idx="105">
                          <c:v>01:45:00</c:v>
                        </c:pt>
                        <c:pt idx="106">
                          <c:v>01:46:00</c:v>
                        </c:pt>
                        <c:pt idx="107">
                          <c:v>01:47:00</c:v>
                        </c:pt>
                        <c:pt idx="108">
                          <c:v>01:48:00</c:v>
                        </c:pt>
                        <c:pt idx="109">
                          <c:v>01:49:00</c:v>
                        </c:pt>
                        <c:pt idx="110">
                          <c:v>01:50:00</c:v>
                        </c:pt>
                        <c:pt idx="111">
                          <c:v>01:51:00</c:v>
                        </c:pt>
                        <c:pt idx="112">
                          <c:v>01:52:00</c:v>
                        </c:pt>
                        <c:pt idx="113">
                          <c:v>01:53:00</c:v>
                        </c:pt>
                        <c:pt idx="114">
                          <c:v>01:54:00</c:v>
                        </c:pt>
                        <c:pt idx="115">
                          <c:v>01:55:00</c:v>
                        </c:pt>
                        <c:pt idx="116">
                          <c:v>01:56:00</c:v>
                        </c:pt>
                        <c:pt idx="117">
                          <c:v>01:57:00</c:v>
                        </c:pt>
                        <c:pt idx="118">
                          <c:v>01:58:00</c:v>
                        </c:pt>
                        <c:pt idx="119">
                          <c:v>01:59:00</c:v>
                        </c:pt>
                        <c:pt idx="120">
                          <c:v>02:00:00</c:v>
                        </c:pt>
                        <c:pt idx="121">
                          <c:v>02:01:00</c:v>
                        </c:pt>
                        <c:pt idx="122">
                          <c:v>02:02:00</c:v>
                        </c:pt>
                        <c:pt idx="123">
                          <c:v>02:03:00</c:v>
                        </c:pt>
                        <c:pt idx="124">
                          <c:v>02:04:00</c:v>
                        </c:pt>
                        <c:pt idx="125">
                          <c:v>02:05:00</c:v>
                        </c:pt>
                        <c:pt idx="126">
                          <c:v>02:06:00</c:v>
                        </c:pt>
                        <c:pt idx="127">
                          <c:v>02:07:00</c:v>
                        </c:pt>
                        <c:pt idx="128">
                          <c:v>02:08:00</c:v>
                        </c:pt>
                        <c:pt idx="129">
                          <c:v>02:09:00</c:v>
                        </c:pt>
                        <c:pt idx="130">
                          <c:v>02:10:00</c:v>
                        </c:pt>
                        <c:pt idx="131">
                          <c:v>02:11:00</c:v>
                        </c:pt>
                        <c:pt idx="132">
                          <c:v>02:12:00</c:v>
                        </c:pt>
                        <c:pt idx="133">
                          <c:v>02:13:00</c:v>
                        </c:pt>
                        <c:pt idx="134">
                          <c:v>02:14:00</c:v>
                        </c:pt>
                        <c:pt idx="135">
                          <c:v>02:15:00</c:v>
                        </c:pt>
                        <c:pt idx="136">
                          <c:v>02:16:00</c:v>
                        </c:pt>
                        <c:pt idx="137">
                          <c:v>02:17:00</c:v>
                        </c:pt>
                        <c:pt idx="138">
                          <c:v>02:18:00</c:v>
                        </c:pt>
                        <c:pt idx="139">
                          <c:v>02:19:00</c:v>
                        </c:pt>
                        <c:pt idx="140">
                          <c:v>02:20:00</c:v>
                        </c:pt>
                        <c:pt idx="141">
                          <c:v>02:21:00</c:v>
                        </c:pt>
                        <c:pt idx="142">
                          <c:v>02:22:00</c:v>
                        </c:pt>
                        <c:pt idx="143">
                          <c:v>02:23:00</c:v>
                        </c:pt>
                        <c:pt idx="144">
                          <c:v>02:24:00</c:v>
                        </c:pt>
                        <c:pt idx="145">
                          <c:v>02:25:00</c:v>
                        </c:pt>
                        <c:pt idx="146">
                          <c:v>02:26:00</c:v>
                        </c:pt>
                        <c:pt idx="147">
                          <c:v>02:27:00</c:v>
                        </c:pt>
                        <c:pt idx="148">
                          <c:v>02:28:00</c:v>
                        </c:pt>
                        <c:pt idx="149">
                          <c:v>02:29:00</c:v>
                        </c:pt>
                        <c:pt idx="150">
                          <c:v>02:30:00</c:v>
                        </c:pt>
                        <c:pt idx="151">
                          <c:v>02:31:00</c:v>
                        </c:pt>
                        <c:pt idx="152">
                          <c:v>02:32:00</c:v>
                        </c:pt>
                        <c:pt idx="153">
                          <c:v>02:33:00</c:v>
                        </c:pt>
                        <c:pt idx="154">
                          <c:v>02:34:00</c:v>
                        </c:pt>
                        <c:pt idx="155">
                          <c:v>02:35:00</c:v>
                        </c:pt>
                        <c:pt idx="156">
                          <c:v>02:36:00</c:v>
                        </c:pt>
                        <c:pt idx="157">
                          <c:v>02:37:00</c:v>
                        </c:pt>
                        <c:pt idx="158">
                          <c:v>02:38:00</c:v>
                        </c:pt>
                        <c:pt idx="159">
                          <c:v>02:39:00</c:v>
                        </c:pt>
                        <c:pt idx="160">
                          <c:v>02:40:00</c:v>
                        </c:pt>
                        <c:pt idx="161">
                          <c:v>02:41:00</c:v>
                        </c:pt>
                        <c:pt idx="162">
                          <c:v>02:42:00</c:v>
                        </c:pt>
                        <c:pt idx="163">
                          <c:v>02:43:00</c:v>
                        </c:pt>
                        <c:pt idx="164">
                          <c:v>02:44:00</c:v>
                        </c:pt>
                        <c:pt idx="165">
                          <c:v>02:45:00</c:v>
                        </c:pt>
                        <c:pt idx="166">
                          <c:v>02:46:00</c:v>
                        </c:pt>
                        <c:pt idx="167">
                          <c:v>02:47:00</c:v>
                        </c:pt>
                        <c:pt idx="168">
                          <c:v>02:48:00</c:v>
                        </c:pt>
                        <c:pt idx="169">
                          <c:v>02:49:00</c:v>
                        </c:pt>
                        <c:pt idx="170">
                          <c:v>02:50:00</c:v>
                        </c:pt>
                        <c:pt idx="171">
                          <c:v>02:51:00</c:v>
                        </c:pt>
                        <c:pt idx="172">
                          <c:v>02:52:00</c:v>
                        </c:pt>
                        <c:pt idx="173">
                          <c:v>02:53:00</c:v>
                        </c:pt>
                        <c:pt idx="174">
                          <c:v>02:54:00</c:v>
                        </c:pt>
                        <c:pt idx="175">
                          <c:v>02:55:00</c:v>
                        </c:pt>
                        <c:pt idx="176">
                          <c:v>02:56:00</c:v>
                        </c:pt>
                        <c:pt idx="177">
                          <c:v>02:57:00</c:v>
                        </c:pt>
                        <c:pt idx="178">
                          <c:v>02:58:00</c:v>
                        </c:pt>
                        <c:pt idx="179">
                          <c:v>02:59:00</c:v>
                        </c:pt>
                        <c:pt idx="180">
                          <c:v>03:00:00</c:v>
                        </c:pt>
                        <c:pt idx="181">
                          <c:v>03:01:00</c:v>
                        </c:pt>
                        <c:pt idx="182">
                          <c:v>03:02:00</c:v>
                        </c:pt>
                        <c:pt idx="183">
                          <c:v>03:03:00</c:v>
                        </c:pt>
                        <c:pt idx="184">
                          <c:v>03:04:00</c:v>
                        </c:pt>
                        <c:pt idx="185">
                          <c:v>03:05:00</c:v>
                        </c:pt>
                        <c:pt idx="186">
                          <c:v>03:06:00</c:v>
                        </c:pt>
                        <c:pt idx="187">
                          <c:v>03:07:00</c:v>
                        </c:pt>
                        <c:pt idx="188">
                          <c:v>03:08:00</c:v>
                        </c:pt>
                        <c:pt idx="189">
                          <c:v>03:09:00</c:v>
                        </c:pt>
                        <c:pt idx="190">
                          <c:v>03:10:00</c:v>
                        </c:pt>
                        <c:pt idx="191">
                          <c:v>03:11:00</c:v>
                        </c:pt>
                        <c:pt idx="192">
                          <c:v>03:12:00</c:v>
                        </c:pt>
                        <c:pt idx="193">
                          <c:v>03:13:00</c:v>
                        </c:pt>
                        <c:pt idx="194">
                          <c:v>03:14:00</c:v>
                        </c:pt>
                        <c:pt idx="195">
                          <c:v>03:15:00</c:v>
                        </c:pt>
                        <c:pt idx="196">
                          <c:v>03:16:00</c:v>
                        </c:pt>
                        <c:pt idx="197">
                          <c:v>03:17:00</c:v>
                        </c:pt>
                        <c:pt idx="198">
                          <c:v>03:18:00</c:v>
                        </c:pt>
                        <c:pt idx="199">
                          <c:v>03:19:00</c:v>
                        </c:pt>
                        <c:pt idx="200">
                          <c:v>03:20:00</c:v>
                        </c:pt>
                        <c:pt idx="201">
                          <c:v>03:21:00</c:v>
                        </c:pt>
                        <c:pt idx="202">
                          <c:v>03:22:00</c:v>
                        </c:pt>
                        <c:pt idx="203">
                          <c:v>03:23:00</c:v>
                        </c:pt>
                        <c:pt idx="204">
                          <c:v>03:24:00</c:v>
                        </c:pt>
                        <c:pt idx="205">
                          <c:v>03:25:00</c:v>
                        </c:pt>
                        <c:pt idx="206">
                          <c:v>03:26:00</c:v>
                        </c:pt>
                        <c:pt idx="207">
                          <c:v>03:27:00</c:v>
                        </c:pt>
                        <c:pt idx="208">
                          <c:v>03:28:00</c:v>
                        </c:pt>
                        <c:pt idx="209">
                          <c:v>03:29:00</c:v>
                        </c:pt>
                        <c:pt idx="210">
                          <c:v>03:30:00</c:v>
                        </c:pt>
                        <c:pt idx="211">
                          <c:v>03:31:00</c:v>
                        </c:pt>
                        <c:pt idx="212">
                          <c:v>03:32:00</c:v>
                        </c:pt>
                        <c:pt idx="213">
                          <c:v>03:33:00</c:v>
                        </c:pt>
                        <c:pt idx="214">
                          <c:v>03:34:00</c:v>
                        </c:pt>
                        <c:pt idx="215">
                          <c:v>03:35:00</c:v>
                        </c:pt>
                        <c:pt idx="216">
                          <c:v>03:36:00</c:v>
                        </c:pt>
                        <c:pt idx="217">
                          <c:v>03:37:00</c:v>
                        </c:pt>
                        <c:pt idx="218">
                          <c:v>03:38:00</c:v>
                        </c:pt>
                        <c:pt idx="219">
                          <c:v>03:39:00</c:v>
                        </c:pt>
                        <c:pt idx="220">
                          <c:v>03:40:00</c:v>
                        </c:pt>
                        <c:pt idx="221">
                          <c:v>03:41:00</c:v>
                        </c:pt>
                        <c:pt idx="222">
                          <c:v>03:42:00</c:v>
                        </c:pt>
                        <c:pt idx="223">
                          <c:v>03:43:00</c:v>
                        </c:pt>
                        <c:pt idx="224">
                          <c:v>03:44:00</c:v>
                        </c:pt>
                        <c:pt idx="225">
                          <c:v>03:45:00</c:v>
                        </c:pt>
                        <c:pt idx="226">
                          <c:v>03:46:00</c:v>
                        </c:pt>
                        <c:pt idx="227">
                          <c:v>03:47:00</c:v>
                        </c:pt>
                        <c:pt idx="228">
                          <c:v>03:48:00</c:v>
                        </c:pt>
                        <c:pt idx="229">
                          <c:v>03:49:00</c:v>
                        </c:pt>
                        <c:pt idx="230">
                          <c:v>03:50:00</c:v>
                        </c:pt>
                        <c:pt idx="231">
                          <c:v>03:51:00</c:v>
                        </c:pt>
                        <c:pt idx="232">
                          <c:v>03:52:00</c:v>
                        </c:pt>
                        <c:pt idx="233">
                          <c:v>03:53:00</c:v>
                        </c:pt>
                        <c:pt idx="234">
                          <c:v>03:54:00</c:v>
                        </c:pt>
                        <c:pt idx="235">
                          <c:v>03:55:00</c:v>
                        </c:pt>
                        <c:pt idx="236">
                          <c:v>03:56:00</c:v>
                        </c:pt>
                        <c:pt idx="237">
                          <c:v>03:57:00</c:v>
                        </c:pt>
                        <c:pt idx="238">
                          <c:v>03:58:00</c:v>
                        </c:pt>
                        <c:pt idx="239">
                          <c:v>03:59:00</c:v>
                        </c:pt>
                        <c:pt idx="240">
                          <c:v>04:00:00</c:v>
                        </c:pt>
                        <c:pt idx="241">
                          <c:v>04:01:00</c:v>
                        </c:pt>
                        <c:pt idx="242">
                          <c:v>04:02:00</c:v>
                        </c:pt>
                        <c:pt idx="243">
                          <c:v>04:03:00</c:v>
                        </c:pt>
                        <c:pt idx="244">
                          <c:v>04:04:00</c:v>
                        </c:pt>
                        <c:pt idx="245">
                          <c:v>04:05:00</c:v>
                        </c:pt>
                        <c:pt idx="246">
                          <c:v>04:06:00</c:v>
                        </c:pt>
                        <c:pt idx="247">
                          <c:v>04:07:00</c:v>
                        </c:pt>
                        <c:pt idx="248">
                          <c:v>04:08:00</c:v>
                        </c:pt>
                        <c:pt idx="249">
                          <c:v>04:09:00</c:v>
                        </c:pt>
                        <c:pt idx="250">
                          <c:v>04:10:00</c:v>
                        </c:pt>
                        <c:pt idx="251">
                          <c:v>04:11:00</c:v>
                        </c:pt>
                        <c:pt idx="252">
                          <c:v>04:12:00</c:v>
                        </c:pt>
                        <c:pt idx="253">
                          <c:v>04:13:00</c:v>
                        </c:pt>
                        <c:pt idx="254">
                          <c:v>04:14:00</c:v>
                        </c:pt>
                        <c:pt idx="255">
                          <c:v>04:15:00</c:v>
                        </c:pt>
                        <c:pt idx="256">
                          <c:v>04:16:00</c:v>
                        </c:pt>
                        <c:pt idx="257">
                          <c:v>04:17:00</c:v>
                        </c:pt>
                        <c:pt idx="258">
                          <c:v>04:18:00</c:v>
                        </c:pt>
                        <c:pt idx="259">
                          <c:v>04:19:00</c:v>
                        </c:pt>
                        <c:pt idx="260">
                          <c:v>04:20:00</c:v>
                        </c:pt>
                        <c:pt idx="261">
                          <c:v>04:21:00</c:v>
                        </c:pt>
                        <c:pt idx="262">
                          <c:v>04:22:00</c:v>
                        </c:pt>
                        <c:pt idx="263">
                          <c:v>04:23:00</c:v>
                        </c:pt>
                        <c:pt idx="264">
                          <c:v>04:24:00</c:v>
                        </c:pt>
                        <c:pt idx="265">
                          <c:v>04:25:00</c:v>
                        </c:pt>
                        <c:pt idx="266">
                          <c:v>04:26:00</c:v>
                        </c:pt>
                        <c:pt idx="267">
                          <c:v>04:27:00</c:v>
                        </c:pt>
                        <c:pt idx="268">
                          <c:v>04:28:00</c:v>
                        </c:pt>
                        <c:pt idx="269">
                          <c:v>04:29:00</c:v>
                        </c:pt>
                        <c:pt idx="270">
                          <c:v>04:30:00</c:v>
                        </c:pt>
                        <c:pt idx="271">
                          <c:v>04:31:00</c:v>
                        </c:pt>
                        <c:pt idx="272">
                          <c:v>04:32:00</c:v>
                        </c:pt>
                        <c:pt idx="273">
                          <c:v>04:33:00</c:v>
                        </c:pt>
                        <c:pt idx="274">
                          <c:v>04:34:00</c:v>
                        </c:pt>
                        <c:pt idx="275">
                          <c:v>04:35:00</c:v>
                        </c:pt>
                        <c:pt idx="276">
                          <c:v>04:36:00</c:v>
                        </c:pt>
                        <c:pt idx="277">
                          <c:v>04:37:00</c:v>
                        </c:pt>
                        <c:pt idx="278">
                          <c:v>04:38:00</c:v>
                        </c:pt>
                        <c:pt idx="279">
                          <c:v>04:39:00</c:v>
                        </c:pt>
                        <c:pt idx="280">
                          <c:v>04:40:00</c:v>
                        </c:pt>
                        <c:pt idx="281">
                          <c:v>04:41:00</c:v>
                        </c:pt>
                        <c:pt idx="282">
                          <c:v>04:42:00</c:v>
                        </c:pt>
                        <c:pt idx="283">
                          <c:v>04:43:00</c:v>
                        </c:pt>
                        <c:pt idx="284">
                          <c:v>04:44:00</c:v>
                        </c:pt>
                        <c:pt idx="285">
                          <c:v>04:45:00</c:v>
                        </c:pt>
                        <c:pt idx="286">
                          <c:v>04:46:00</c:v>
                        </c:pt>
                        <c:pt idx="287">
                          <c:v>04:47:00</c:v>
                        </c:pt>
                        <c:pt idx="288">
                          <c:v>04:48:00</c:v>
                        </c:pt>
                        <c:pt idx="289">
                          <c:v>04:49:00</c:v>
                        </c:pt>
                        <c:pt idx="290">
                          <c:v>04:50:00</c:v>
                        </c:pt>
                        <c:pt idx="291">
                          <c:v>04:51:00</c:v>
                        </c:pt>
                        <c:pt idx="292">
                          <c:v>04:52:00</c:v>
                        </c:pt>
                        <c:pt idx="293">
                          <c:v>04:53:00</c:v>
                        </c:pt>
                        <c:pt idx="294">
                          <c:v>04:54:00</c:v>
                        </c:pt>
                        <c:pt idx="295">
                          <c:v>04:55:00</c:v>
                        </c:pt>
                        <c:pt idx="296">
                          <c:v>04:56:00</c:v>
                        </c:pt>
                        <c:pt idx="297">
                          <c:v>04:57:00</c:v>
                        </c:pt>
                        <c:pt idx="298">
                          <c:v>04:58:00</c:v>
                        </c:pt>
                        <c:pt idx="299">
                          <c:v>04:59:00</c:v>
                        </c:pt>
                        <c:pt idx="300">
                          <c:v>05:00:00</c:v>
                        </c:pt>
                        <c:pt idx="301">
                          <c:v>05:01:00</c:v>
                        </c:pt>
                        <c:pt idx="302">
                          <c:v>05:02:00</c:v>
                        </c:pt>
                        <c:pt idx="303">
                          <c:v>05:03:00</c:v>
                        </c:pt>
                        <c:pt idx="304">
                          <c:v>05:04:00</c:v>
                        </c:pt>
                        <c:pt idx="305">
                          <c:v>05:05:00</c:v>
                        </c:pt>
                        <c:pt idx="306">
                          <c:v>05:06:00</c:v>
                        </c:pt>
                        <c:pt idx="307">
                          <c:v>05:07:00</c:v>
                        </c:pt>
                        <c:pt idx="308">
                          <c:v>05:08:00</c:v>
                        </c:pt>
                        <c:pt idx="309">
                          <c:v>05:09:00</c:v>
                        </c:pt>
                        <c:pt idx="310">
                          <c:v>05:10:00</c:v>
                        </c:pt>
                        <c:pt idx="311">
                          <c:v>05:11:00</c:v>
                        </c:pt>
                        <c:pt idx="312">
                          <c:v>05:12:00</c:v>
                        </c:pt>
                        <c:pt idx="313">
                          <c:v>05:13:00</c:v>
                        </c:pt>
                        <c:pt idx="314">
                          <c:v>05:14:00</c:v>
                        </c:pt>
                        <c:pt idx="315">
                          <c:v>05:15:00</c:v>
                        </c:pt>
                        <c:pt idx="316">
                          <c:v>05:16:00</c:v>
                        </c:pt>
                        <c:pt idx="317">
                          <c:v>05:17:00</c:v>
                        </c:pt>
                        <c:pt idx="318">
                          <c:v>05:18:00</c:v>
                        </c:pt>
                        <c:pt idx="319">
                          <c:v>05:19:00</c:v>
                        </c:pt>
                        <c:pt idx="320">
                          <c:v>05:20:00</c:v>
                        </c:pt>
                        <c:pt idx="321">
                          <c:v>05:21:00</c:v>
                        </c:pt>
                        <c:pt idx="322">
                          <c:v>05:22:00</c:v>
                        </c:pt>
                        <c:pt idx="323">
                          <c:v>05:23:00</c:v>
                        </c:pt>
                        <c:pt idx="324">
                          <c:v>05:24:00</c:v>
                        </c:pt>
                        <c:pt idx="325">
                          <c:v>05:25:00</c:v>
                        </c:pt>
                        <c:pt idx="326">
                          <c:v>05:26:00</c:v>
                        </c:pt>
                        <c:pt idx="327">
                          <c:v>05:27:00</c:v>
                        </c:pt>
                        <c:pt idx="328">
                          <c:v>05:28:00</c:v>
                        </c:pt>
                        <c:pt idx="329">
                          <c:v>05:29:00</c:v>
                        </c:pt>
                        <c:pt idx="330">
                          <c:v>05:30:00</c:v>
                        </c:pt>
                        <c:pt idx="331">
                          <c:v>05:31:00</c:v>
                        </c:pt>
                        <c:pt idx="332">
                          <c:v>05:32:00</c:v>
                        </c:pt>
                        <c:pt idx="333">
                          <c:v>05:33:00</c:v>
                        </c:pt>
                        <c:pt idx="334">
                          <c:v>05:34:00</c:v>
                        </c:pt>
                        <c:pt idx="335">
                          <c:v>05:35:00</c:v>
                        </c:pt>
                        <c:pt idx="336">
                          <c:v>05:36:00</c:v>
                        </c:pt>
                        <c:pt idx="337">
                          <c:v>05:37:00</c:v>
                        </c:pt>
                        <c:pt idx="338">
                          <c:v>05:38:00</c:v>
                        </c:pt>
                        <c:pt idx="339">
                          <c:v>05:39:00</c:v>
                        </c:pt>
                        <c:pt idx="340">
                          <c:v>05:40:00</c:v>
                        </c:pt>
                        <c:pt idx="341">
                          <c:v>05:41:00</c:v>
                        </c:pt>
                        <c:pt idx="342">
                          <c:v>05:42:00</c:v>
                        </c:pt>
                        <c:pt idx="343">
                          <c:v>05:43:00</c:v>
                        </c:pt>
                        <c:pt idx="344">
                          <c:v>05:44:00</c:v>
                        </c:pt>
                        <c:pt idx="345">
                          <c:v>05:45:00</c:v>
                        </c:pt>
                        <c:pt idx="346">
                          <c:v>05:46:00</c:v>
                        </c:pt>
                        <c:pt idx="347">
                          <c:v>05:47:00</c:v>
                        </c:pt>
                        <c:pt idx="348">
                          <c:v>05:48:00</c:v>
                        </c:pt>
                        <c:pt idx="349">
                          <c:v>05:49:00</c:v>
                        </c:pt>
                        <c:pt idx="350">
                          <c:v>05:50:00</c:v>
                        </c:pt>
                        <c:pt idx="351">
                          <c:v>05:51:00</c:v>
                        </c:pt>
                        <c:pt idx="352">
                          <c:v>05:52:00</c:v>
                        </c:pt>
                        <c:pt idx="353">
                          <c:v>05:53:00</c:v>
                        </c:pt>
                        <c:pt idx="354">
                          <c:v>05:54:00</c:v>
                        </c:pt>
                        <c:pt idx="355">
                          <c:v>05:55:00</c:v>
                        </c:pt>
                        <c:pt idx="356">
                          <c:v>05:56:00</c:v>
                        </c:pt>
                        <c:pt idx="357">
                          <c:v>05:57:00</c:v>
                        </c:pt>
                        <c:pt idx="358">
                          <c:v>05:58:00</c:v>
                        </c:pt>
                        <c:pt idx="359">
                          <c:v>05:59:00</c:v>
                        </c:pt>
                        <c:pt idx="360">
                          <c:v>06:00:00</c:v>
                        </c:pt>
                        <c:pt idx="361">
                          <c:v>06:01:00</c:v>
                        </c:pt>
                        <c:pt idx="362">
                          <c:v>06:02:00</c:v>
                        </c:pt>
                        <c:pt idx="363">
                          <c:v>06:03:00</c:v>
                        </c:pt>
                        <c:pt idx="364">
                          <c:v>06:04:00</c:v>
                        </c:pt>
                        <c:pt idx="365">
                          <c:v>06:05:00</c:v>
                        </c:pt>
                        <c:pt idx="366">
                          <c:v>06:06:00</c:v>
                        </c:pt>
                        <c:pt idx="367">
                          <c:v>06:07:00</c:v>
                        </c:pt>
                        <c:pt idx="368">
                          <c:v>06:08:00</c:v>
                        </c:pt>
                        <c:pt idx="369">
                          <c:v>06:09:00</c:v>
                        </c:pt>
                        <c:pt idx="370">
                          <c:v>06:10:00</c:v>
                        </c:pt>
                        <c:pt idx="371">
                          <c:v>06:11:00</c:v>
                        </c:pt>
                        <c:pt idx="372">
                          <c:v>06:12:00</c:v>
                        </c:pt>
                        <c:pt idx="373">
                          <c:v>06:13:00</c:v>
                        </c:pt>
                        <c:pt idx="374">
                          <c:v>06:14:00</c:v>
                        </c:pt>
                        <c:pt idx="375">
                          <c:v>06:15:00</c:v>
                        </c:pt>
                        <c:pt idx="376">
                          <c:v>06:16:00</c:v>
                        </c:pt>
                        <c:pt idx="377">
                          <c:v>06:17:00</c:v>
                        </c:pt>
                        <c:pt idx="378">
                          <c:v>06:18:00</c:v>
                        </c:pt>
                        <c:pt idx="379">
                          <c:v>06:19:00</c:v>
                        </c:pt>
                        <c:pt idx="380">
                          <c:v>06:20:00</c:v>
                        </c:pt>
                        <c:pt idx="381">
                          <c:v>06:21:00</c:v>
                        </c:pt>
                        <c:pt idx="382">
                          <c:v>06:22:00</c:v>
                        </c:pt>
                        <c:pt idx="383">
                          <c:v>06:23:00</c:v>
                        </c:pt>
                        <c:pt idx="384">
                          <c:v>06:24:00</c:v>
                        </c:pt>
                        <c:pt idx="385">
                          <c:v>06:25:00</c:v>
                        </c:pt>
                        <c:pt idx="386">
                          <c:v>06:26:00</c:v>
                        </c:pt>
                        <c:pt idx="387">
                          <c:v>06:27:00</c:v>
                        </c:pt>
                        <c:pt idx="388">
                          <c:v>06:28:00</c:v>
                        </c:pt>
                        <c:pt idx="389">
                          <c:v>06:29:00</c:v>
                        </c:pt>
                        <c:pt idx="390">
                          <c:v>06:30:00</c:v>
                        </c:pt>
                        <c:pt idx="391">
                          <c:v>06:31:00</c:v>
                        </c:pt>
                        <c:pt idx="392">
                          <c:v>06:32:00</c:v>
                        </c:pt>
                        <c:pt idx="393">
                          <c:v>06:33:00</c:v>
                        </c:pt>
                        <c:pt idx="394">
                          <c:v>06:34:00</c:v>
                        </c:pt>
                        <c:pt idx="395">
                          <c:v>06:35:00</c:v>
                        </c:pt>
                        <c:pt idx="396">
                          <c:v>06:36:00</c:v>
                        </c:pt>
                        <c:pt idx="397">
                          <c:v>06:37:00</c:v>
                        </c:pt>
                        <c:pt idx="398">
                          <c:v>06:38:00</c:v>
                        </c:pt>
                        <c:pt idx="399">
                          <c:v>06:39:00</c:v>
                        </c:pt>
                        <c:pt idx="400">
                          <c:v>06:40:00</c:v>
                        </c:pt>
                        <c:pt idx="401">
                          <c:v>06:41:00</c:v>
                        </c:pt>
                        <c:pt idx="402">
                          <c:v>06:42:00</c:v>
                        </c:pt>
                        <c:pt idx="403">
                          <c:v>06:43:00</c:v>
                        </c:pt>
                        <c:pt idx="404">
                          <c:v>06:44:00</c:v>
                        </c:pt>
                        <c:pt idx="405">
                          <c:v>06:45:00</c:v>
                        </c:pt>
                        <c:pt idx="406">
                          <c:v>06:46:00</c:v>
                        </c:pt>
                        <c:pt idx="407">
                          <c:v>06:47:00</c:v>
                        </c:pt>
                        <c:pt idx="408">
                          <c:v>06:48:00</c:v>
                        </c:pt>
                        <c:pt idx="409">
                          <c:v>06:49:00</c:v>
                        </c:pt>
                        <c:pt idx="410">
                          <c:v>06:50:00</c:v>
                        </c:pt>
                        <c:pt idx="411">
                          <c:v>06:51:00</c:v>
                        </c:pt>
                        <c:pt idx="412">
                          <c:v>06:52:00</c:v>
                        </c:pt>
                        <c:pt idx="413">
                          <c:v>06:53:00</c:v>
                        </c:pt>
                        <c:pt idx="414">
                          <c:v>06:54:00</c:v>
                        </c:pt>
                        <c:pt idx="415">
                          <c:v>06:55:00</c:v>
                        </c:pt>
                        <c:pt idx="416">
                          <c:v>06:56:00</c:v>
                        </c:pt>
                        <c:pt idx="417">
                          <c:v>06:57:00</c:v>
                        </c:pt>
                        <c:pt idx="418">
                          <c:v>06:58:00</c:v>
                        </c:pt>
                        <c:pt idx="419">
                          <c:v>06:59:00</c:v>
                        </c:pt>
                        <c:pt idx="420">
                          <c:v>07:00:00</c:v>
                        </c:pt>
                        <c:pt idx="421">
                          <c:v>07:01:00</c:v>
                        </c:pt>
                        <c:pt idx="422">
                          <c:v>07:02:00</c:v>
                        </c:pt>
                        <c:pt idx="423">
                          <c:v>07:03:00</c:v>
                        </c:pt>
                        <c:pt idx="424">
                          <c:v>07:04:00</c:v>
                        </c:pt>
                        <c:pt idx="425">
                          <c:v>07:05:00</c:v>
                        </c:pt>
                        <c:pt idx="426">
                          <c:v>07:06:00</c:v>
                        </c:pt>
                        <c:pt idx="427">
                          <c:v>07:07:00</c:v>
                        </c:pt>
                        <c:pt idx="428">
                          <c:v>07:08:00</c:v>
                        </c:pt>
                        <c:pt idx="429">
                          <c:v>07:09:00</c:v>
                        </c:pt>
                        <c:pt idx="430">
                          <c:v>07:10:00</c:v>
                        </c:pt>
                        <c:pt idx="431">
                          <c:v>07:11:00</c:v>
                        </c:pt>
                        <c:pt idx="432">
                          <c:v>07:12:00</c:v>
                        </c:pt>
                        <c:pt idx="433">
                          <c:v>07:13:00</c:v>
                        </c:pt>
                        <c:pt idx="434">
                          <c:v>07:14:00</c:v>
                        </c:pt>
                        <c:pt idx="435">
                          <c:v>07:15:00</c:v>
                        </c:pt>
                        <c:pt idx="436">
                          <c:v>07:16:00</c:v>
                        </c:pt>
                        <c:pt idx="437">
                          <c:v>07:17:00</c:v>
                        </c:pt>
                        <c:pt idx="438">
                          <c:v>07:18:00</c:v>
                        </c:pt>
                        <c:pt idx="439">
                          <c:v>07:19:00</c:v>
                        </c:pt>
                        <c:pt idx="440">
                          <c:v>07:20:00</c:v>
                        </c:pt>
                        <c:pt idx="441">
                          <c:v>07:21:00</c:v>
                        </c:pt>
                        <c:pt idx="442">
                          <c:v>07:22:00</c:v>
                        </c:pt>
                        <c:pt idx="443">
                          <c:v>07:23:00</c:v>
                        </c:pt>
                        <c:pt idx="444">
                          <c:v>07:24:00</c:v>
                        </c:pt>
                        <c:pt idx="445">
                          <c:v>07:25:00</c:v>
                        </c:pt>
                        <c:pt idx="446">
                          <c:v>07:26:00</c:v>
                        </c:pt>
                        <c:pt idx="447">
                          <c:v>07:27:00</c:v>
                        </c:pt>
                        <c:pt idx="448">
                          <c:v>07:28:00</c:v>
                        </c:pt>
                        <c:pt idx="449">
                          <c:v>07:29:00</c:v>
                        </c:pt>
                        <c:pt idx="450">
                          <c:v>07:30:00</c:v>
                        </c:pt>
                        <c:pt idx="451">
                          <c:v>07:31:00</c:v>
                        </c:pt>
                        <c:pt idx="452">
                          <c:v>07:32:00</c:v>
                        </c:pt>
                        <c:pt idx="453">
                          <c:v>07:33:00</c:v>
                        </c:pt>
                        <c:pt idx="454">
                          <c:v>07:34:00</c:v>
                        </c:pt>
                        <c:pt idx="455">
                          <c:v>07:35:00</c:v>
                        </c:pt>
                        <c:pt idx="456">
                          <c:v>07:36:00</c:v>
                        </c:pt>
                        <c:pt idx="457">
                          <c:v>07:37:00</c:v>
                        </c:pt>
                        <c:pt idx="458">
                          <c:v>07:38:00</c:v>
                        </c:pt>
                        <c:pt idx="459">
                          <c:v>07:39:00</c:v>
                        </c:pt>
                        <c:pt idx="460">
                          <c:v>07:40:00</c:v>
                        </c:pt>
                        <c:pt idx="461">
                          <c:v>07:41:00</c:v>
                        </c:pt>
                        <c:pt idx="462">
                          <c:v>07:42:00</c:v>
                        </c:pt>
                        <c:pt idx="463">
                          <c:v>07:43:00</c:v>
                        </c:pt>
                        <c:pt idx="464">
                          <c:v>07:44:00</c:v>
                        </c:pt>
                        <c:pt idx="465">
                          <c:v>07:45:00</c:v>
                        </c:pt>
                        <c:pt idx="466">
                          <c:v>07:46:00</c:v>
                        </c:pt>
                        <c:pt idx="467">
                          <c:v>07:47:00</c:v>
                        </c:pt>
                        <c:pt idx="468">
                          <c:v>07:48:00</c:v>
                        </c:pt>
                        <c:pt idx="469">
                          <c:v>07:49:00</c:v>
                        </c:pt>
                        <c:pt idx="470">
                          <c:v>07:50:00</c:v>
                        </c:pt>
                        <c:pt idx="471">
                          <c:v>07:51:00</c:v>
                        </c:pt>
                        <c:pt idx="472">
                          <c:v>07:52:00</c:v>
                        </c:pt>
                        <c:pt idx="473">
                          <c:v>07:53:00</c:v>
                        </c:pt>
                        <c:pt idx="474">
                          <c:v>07:54:00</c:v>
                        </c:pt>
                        <c:pt idx="475">
                          <c:v>07:55:00</c:v>
                        </c:pt>
                        <c:pt idx="476">
                          <c:v>07:56:00</c:v>
                        </c:pt>
                        <c:pt idx="477">
                          <c:v>07:57:00</c:v>
                        </c:pt>
                        <c:pt idx="478">
                          <c:v>07:58:00</c:v>
                        </c:pt>
                        <c:pt idx="479">
                          <c:v>07:59:00</c:v>
                        </c:pt>
                        <c:pt idx="480">
                          <c:v>08:00:00</c:v>
                        </c:pt>
                        <c:pt idx="481">
                          <c:v>08:01:00</c:v>
                        </c:pt>
                        <c:pt idx="482">
                          <c:v>08:02:00</c:v>
                        </c:pt>
                        <c:pt idx="483">
                          <c:v>08:03:00</c:v>
                        </c:pt>
                        <c:pt idx="484">
                          <c:v>08:04:00</c:v>
                        </c:pt>
                        <c:pt idx="485">
                          <c:v>08:05:00</c:v>
                        </c:pt>
                        <c:pt idx="486">
                          <c:v>08:06:00</c:v>
                        </c:pt>
                        <c:pt idx="487">
                          <c:v>08:07:00</c:v>
                        </c:pt>
                        <c:pt idx="488">
                          <c:v>08:08:00</c:v>
                        </c:pt>
                        <c:pt idx="489">
                          <c:v>08:09:00</c:v>
                        </c:pt>
                        <c:pt idx="490">
                          <c:v>08:10:00</c:v>
                        </c:pt>
                        <c:pt idx="491">
                          <c:v>08:11:00</c:v>
                        </c:pt>
                        <c:pt idx="492">
                          <c:v>08:12:00</c:v>
                        </c:pt>
                        <c:pt idx="493">
                          <c:v>08:13:00</c:v>
                        </c:pt>
                        <c:pt idx="494">
                          <c:v>08:14:00</c:v>
                        </c:pt>
                        <c:pt idx="495">
                          <c:v>08:15:00</c:v>
                        </c:pt>
                        <c:pt idx="496">
                          <c:v>08:16:00</c:v>
                        </c:pt>
                        <c:pt idx="497">
                          <c:v>08:17:00</c:v>
                        </c:pt>
                        <c:pt idx="498">
                          <c:v>08:18:00</c:v>
                        </c:pt>
                        <c:pt idx="499">
                          <c:v>08:19:00</c:v>
                        </c:pt>
                        <c:pt idx="500">
                          <c:v>08:20:00</c:v>
                        </c:pt>
                        <c:pt idx="501">
                          <c:v>08:21:00</c:v>
                        </c:pt>
                        <c:pt idx="502">
                          <c:v>08:22:00</c:v>
                        </c:pt>
                        <c:pt idx="503">
                          <c:v>08:23:00</c:v>
                        </c:pt>
                        <c:pt idx="504">
                          <c:v>08:24:00</c:v>
                        </c:pt>
                        <c:pt idx="505">
                          <c:v>08:25:00</c:v>
                        </c:pt>
                        <c:pt idx="506">
                          <c:v>08:26:00</c:v>
                        </c:pt>
                        <c:pt idx="507">
                          <c:v>08:27:00</c:v>
                        </c:pt>
                        <c:pt idx="508">
                          <c:v>08:28:00</c:v>
                        </c:pt>
                        <c:pt idx="509">
                          <c:v>08:29:00</c:v>
                        </c:pt>
                        <c:pt idx="510">
                          <c:v>08:30:00</c:v>
                        </c:pt>
                        <c:pt idx="511">
                          <c:v>08:31:00</c:v>
                        </c:pt>
                        <c:pt idx="512">
                          <c:v>08:32:00</c:v>
                        </c:pt>
                        <c:pt idx="513">
                          <c:v>08:33:00</c:v>
                        </c:pt>
                        <c:pt idx="514">
                          <c:v>08:34:00</c:v>
                        </c:pt>
                        <c:pt idx="515">
                          <c:v>08:35:00</c:v>
                        </c:pt>
                        <c:pt idx="516">
                          <c:v>08:36:00</c:v>
                        </c:pt>
                        <c:pt idx="517">
                          <c:v>08:37:00</c:v>
                        </c:pt>
                        <c:pt idx="518">
                          <c:v>08:38:00</c:v>
                        </c:pt>
                        <c:pt idx="519">
                          <c:v>08:39:00</c:v>
                        </c:pt>
                        <c:pt idx="520">
                          <c:v>08:40:00</c:v>
                        </c:pt>
                        <c:pt idx="521">
                          <c:v>08:41:00</c:v>
                        </c:pt>
                        <c:pt idx="522">
                          <c:v>08:42:00</c:v>
                        </c:pt>
                        <c:pt idx="523">
                          <c:v>08:43:00</c:v>
                        </c:pt>
                        <c:pt idx="524">
                          <c:v>08:44:00</c:v>
                        </c:pt>
                        <c:pt idx="525">
                          <c:v>08:45:00</c:v>
                        </c:pt>
                        <c:pt idx="526">
                          <c:v>08:46:00</c:v>
                        </c:pt>
                        <c:pt idx="527">
                          <c:v>08:47:00</c:v>
                        </c:pt>
                        <c:pt idx="528">
                          <c:v>08:48:00</c:v>
                        </c:pt>
                        <c:pt idx="529">
                          <c:v>08:49:00</c:v>
                        </c:pt>
                        <c:pt idx="530">
                          <c:v>08:50:00</c:v>
                        </c:pt>
                        <c:pt idx="531">
                          <c:v>08:51:00</c:v>
                        </c:pt>
                        <c:pt idx="532">
                          <c:v>08:52:00</c:v>
                        </c:pt>
                        <c:pt idx="533">
                          <c:v>08:53:00</c:v>
                        </c:pt>
                        <c:pt idx="534">
                          <c:v>08:54:00</c:v>
                        </c:pt>
                        <c:pt idx="535">
                          <c:v>08:55:00</c:v>
                        </c:pt>
                        <c:pt idx="536">
                          <c:v>08:56:00</c:v>
                        </c:pt>
                        <c:pt idx="537">
                          <c:v>08:57:00</c:v>
                        </c:pt>
                        <c:pt idx="538">
                          <c:v>08:58:00</c:v>
                        </c:pt>
                        <c:pt idx="539">
                          <c:v>08:59:00</c:v>
                        </c:pt>
                        <c:pt idx="540">
                          <c:v>09:00:00</c:v>
                        </c:pt>
                        <c:pt idx="541">
                          <c:v>09:01:00</c:v>
                        </c:pt>
                        <c:pt idx="542">
                          <c:v>09:02:00</c:v>
                        </c:pt>
                        <c:pt idx="543">
                          <c:v>09:03:00</c:v>
                        </c:pt>
                        <c:pt idx="544">
                          <c:v>09:04:00</c:v>
                        </c:pt>
                        <c:pt idx="545">
                          <c:v>09:05:00</c:v>
                        </c:pt>
                        <c:pt idx="546">
                          <c:v>09:06:00</c:v>
                        </c:pt>
                        <c:pt idx="547">
                          <c:v>09:07:00</c:v>
                        </c:pt>
                        <c:pt idx="548">
                          <c:v>09:08:00</c:v>
                        </c:pt>
                        <c:pt idx="549">
                          <c:v>09:09:00</c:v>
                        </c:pt>
                        <c:pt idx="550">
                          <c:v>09:10:00</c:v>
                        </c:pt>
                        <c:pt idx="551">
                          <c:v>09:11:00</c:v>
                        </c:pt>
                        <c:pt idx="552">
                          <c:v>09:12:00</c:v>
                        </c:pt>
                        <c:pt idx="553">
                          <c:v>09:13:00</c:v>
                        </c:pt>
                        <c:pt idx="554">
                          <c:v>09:14:00</c:v>
                        </c:pt>
                        <c:pt idx="555">
                          <c:v>09:15:00</c:v>
                        </c:pt>
                        <c:pt idx="556">
                          <c:v>09:16:00</c:v>
                        </c:pt>
                        <c:pt idx="557">
                          <c:v>09:17:00</c:v>
                        </c:pt>
                        <c:pt idx="558">
                          <c:v>09:18:00</c:v>
                        </c:pt>
                        <c:pt idx="559">
                          <c:v>09:19:00</c:v>
                        </c:pt>
                        <c:pt idx="560">
                          <c:v>09:20:00</c:v>
                        </c:pt>
                        <c:pt idx="561">
                          <c:v>09:21:00</c:v>
                        </c:pt>
                        <c:pt idx="562">
                          <c:v>09:22:00</c:v>
                        </c:pt>
                        <c:pt idx="563">
                          <c:v>09:23:00</c:v>
                        </c:pt>
                        <c:pt idx="564">
                          <c:v>09:24:00</c:v>
                        </c:pt>
                        <c:pt idx="565">
                          <c:v>09:25:00</c:v>
                        </c:pt>
                        <c:pt idx="566">
                          <c:v>09:26:00</c:v>
                        </c:pt>
                        <c:pt idx="567">
                          <c:v>09:27:00</c:v>
                        </c:pt>
                        <c:pt idx="568">
                          <c:v>09:28:00</c:v>
                        </c:pt>
                        <c:pt idx="569">
                          <c:v>09:29:00</c:v>
                        </c:pt>
                        <c:pt idx="570">
                          <c:v>09:30:00</c:v>
                        </c:pt>
                        <c:pt idx="571">
                          <c:v>09:31:00</c:v>
                        </c:pt>
                        <c:pt idx="572">
                          <c:v>09:32:00</c:v>
                        </c:pt>
                        <c:pt idx="573">
                          <c:v>09:33:00</c:v>
                        </c:pt>
                        <c:pt idx="574">
                          <c:v>09:34:00</c:v>
                        </c:pt>
                        <c:pt idx="575">
                          <c:v>09:35:00</c:v>
                        </c:pt>
                        <c:pt idx="576">
                          <c:v>09:36:00</c:v>
                        </c:pt>
                        <c:pt idx="577">
                          <c:v>09:37:00</c:v>
                        </c:pt>
                        <c:pt idx="578">
                          <c:v>09:38:00</c:v>
                        </c:pt>
                        <c:pt idx="579">
                          <c:v>09:39:00</c:v>
                        </c:pt>
                        <c:pt idx="580">
                          <c:v>09:40:00</c:v>
                        </c:pt>
                        <c:pt idx="581">
                          <c:v>09:41:00</c:v>
                        </c:pt>
                        <c:pt idx="582">
                          <c:v>09:42:00</c:v>
                        </c:pt>
                        <c:pt idx="583">
                          <c:v>09:43:00</c:v>
                        </c:pt>
                        <c:pt idx="584">
                          <c:v>09:44:00</c:v>
                        </c:pt>
                        <c:pt idx="585">
                          <c:v>09:45:00</c:v>
                        </c:pt>
                        <c:pt idx="586">
                          <c:v>09:46:00</c:v>
                        </c:pt>
                        <c:pt idx="587">
                          <c:v>09:47:00</c:v>
                        </c:pt>
                        <c:pt idx="588">
                          <c:v>09:48:00</c:v>
                        </c:pt>
                        <c:pt idx="589">
                          <c:v>09:49:00</c:v>
                        </c:pt>
                        <c:pt idx="590">
                          <c:v>09:50:00</c:v>
                        </c:pt>
                        <c:pt idx="591">
                          <c:v>09:51:00</c:v>
                        </c:pt>
                        <c:pt idx="592">
                          <c:v>09:52:00</c:v>
                        </c:pt>
                        <c:pt idx="593">
                          <c:v>09:53:00</c:v>
                        </c:pt>
                        <c:pt idx="594">
                          <c:v>09:54:00</c:v>
                        </c:pt>
                        <c:pt idx="595">
                          <c:v>09:55:00</c:v>
                        </c:pt>
                        <c:pt idx="596">
                          <c:v>09:56:00</c:v>
                        </c:pt>
                        <c:pt idx="597">
                          <c:v>09:57:00</c:v>
                        </c:pt>
                        <c:pt idx="598">
                          <c:v>09:58:00</c:v>
                        </c:pt>
                        <c:pt idx="599">
                          <c:v>09:59:00</c:v>
                        </c:pt>
                        <c:pt idx="600">
                          <c:v>10:00:00</c:v>
                        </c:pt>
                        <c:pt idx="601">
                          <c:v>10:01:00</c:v>
                        </c:pt>
                        <c:pt idx="602">
                          <c:v>10:02:00</c:v>
                        </c:pt>
                        <c:pt idx="603">
                          <c:v>10:03:00</c:v>
                        </c:pt>
                        <c:pt idx="604">
                          <c:v>10:04:00</c:v>
                        </c:pt>
                        <c:pt idx="605">
                          <c:v>10:05:00</c:v>
                        </c:pt>
                        <c:pt idx="606">
                          <c:v>10:06:00</c:v>
                        </c:pt>
                        <c:pt idx="607">
                          <c:v>10:07:00</c:v>
                        </c:pt>
                        <c:pt idx="608">
                          <c:v>10:08:00</c:v>
                        </c:pt>
                        <c:pt idx="609">
                          <c:v>10:09:00</c:v>
                        </c:pt>
                        <c:pt idx="610">
                          <c:v>10:10:00</c:v>
                        </c:pt>
                        <c:pt idx="611">
                          <c:v>10:11:00</c:v>
                        </c:pt>
                        <c:pt idx="612">
                          <c:v>10:12:00</c:v>
                        </c:pt>
                        <c:pt idx="613">
                          <c:v>10:13:00</c:v>
                        </c:pt>
                        <c:pt idx="614">
                          <c:v>10:14:00</c:v>
                        </c:pt>
                        <c:pt idx="615">
                          <c:v>10:15:00</c:v>
                        </c:pt>
                        <c:pt idx="616">
                          <c:v>10:16:00</c:v>
                        </c:pt>
                        <c:pt idx="617">
                          <c:v>10:17:00</c:v>
                        </c:pt>
                        <c:pt idx="618">
                          <c:v>10:18:00</c:v>
                        </c:pt>
                        <c:pt idx="619">
                          <c:v>10:19:00</c:v>
                        </c:pt>
                        <c:pt idx="620">
                          <c:v>10:20:00</c:v>
                        </c:pt>
                        <c:pt idx="621">
                          <c:v>10:21:00</c:v>
                        </c:pt>
                        <c:pt idx="622">
                          <c:v>10:22:00</c:v>
                        </c:pt>
                        <c:pt idx="623">
                          <c:v>10:23:00</c:v>
                        </c:pt>
                        <c:pt idx="624">
                          <c:v>10:24:00</c:v>
                        </c:pt>
                        <c:pt idx="625">
                          <c:v>10:25:00</c:v>
                        </c:pt>
                        <c:pt idx="626">
                          <c:v>10:26:00</c:v>
                        </c:pt>
                        <c:pt idx="627">
                          <c:v>10:27:00</c:v>
                        </c:pt>
                        <c:pt idx="628">
                          <c:v>10:28:00</c:v>
                        </c:pt>
                        <c:pt idx="629">
                          <c:v>10:29:00</c:v>
                        </c:pt>
                        <c:pt idx="630">
                          <c:v>10:30:00</c:v>
                        </c:pt>
                        <c:pt idx="631">
                          <c:v>10:31:00</c:v>
                        </c:pt>
                        <c:pt idx="632">
                          <c:v>10:32:00</c:v>
                        </c:pt>
                        <c:pt idx="633">
                          <c:v>10:33:00</c:v>
                        </c:pt>
                        <c:pt idx="634">
                          <c:v>10:34:00</c:v>
                        </c:pt>
                        <c:pt idx="635">
                          <c:v>10:35:00</c:v>
                        </c:pt>
                        <c:pt idx="636">
                          <c:v>10:36:00</c:v>
                        </c:pt>
                        <c:pt idx="637">
                          <c:v>10:37:00</c:v>
                        </c:pt>
                        <c:pt idx="638">
                          <c:v>10:38:00</c:v>
                        </c:pt>
                        <c:pt idx="639">
                          <c:v>10:39:00</c:v>
                        </c:pt>
                        <c:pt idx="640">
                          <c:v>10:40:00</c:v>
                        </c:pt>
                        <c:pt idx="641">
                          <c:v>10:41:00</c:v>
                        </c:pt>
                        <c:pt idx="642">
                          <c:v>10:42:00</c:v>
                        </c:pt>
                        <c:pt idx="643">
                          <c:v>10:43:00</c:v>
                        </c:pt>
                        <c:pt idx="644">
                          <c:v>10:44:00</c:v>
                        </c:pt>
                        <c:pt idx="645">
                          <c:v>10:45:00</c:v>
                        </c:pt>
                        <c:pt idx="646">
                          <c:v>10:46:00</c:v>
                        </c:pt>
                        <c:pt idx="647">
                          <c:v>10:47:00</c:v>
                        </c:pt>
                        <c:pt idx="648">
                          <c:v>10:48:00</c:v>
                        </c:pt>
                        <c:pt idx="649">
                          <c:v>10:49:00</c:v>
                        </c:pt>
                        <c:pt idx="650">
                          <c:v>10:50:00</c:v>
                        </c:pt>
                        <c:pt idx="651">
                          <c:v>10:51:00</c:v>
                        </c:pt>
                        <c:pt idx="652">
                          <c:v>10:52:00</c:v>
                        </c:pt>
                        <c:pt idx="653">
                          <c:v>10:53:00</c:v>
                        </c:pt>
                        <c:pt idx="654">
                          <c:v>10:54:00</c:v>
                        </c:pt>
                        <c:pt idx="655">
                          <c:v>10:55:00</c:v>
                        </c:pt>
                        <c:pt idx="656">
                          <c:v>10:56:00</c:v>
                        </c:pt>
                        <c:pt idx="657">
                          <c:v>10:57:00</c:v>
                        </c:pt>
                        <c:pt idx="658">
                          <c:v>10:58:00</c:v>
                        </c:pt>
                        <c:pt idx="659">
                          <c:v>10:59:00</c:v>
                        </c:pt>
                        <c:pt idx="660">
                          <c:v>11:00:00</c:v>
                        </c:pt>
                        <c:pt idx="661">
                          <c:v>11:01:00</c:v>
                        </c:pt>
                        <c:pt idx="662">
                          <c:v>11:02:00</c:v>
                        </c:pt>
                        <c:pt idx="663">
                          <c:v>11:03:00</c:v>
                        </c:pt>
                        <c:pt idx="664">
                          <c:v>11:04:00</c:v>
                        </c:pt>
                        <c:pt idx="665">
                          <c:v>11:05:00</c:v>
                        </c:pt>
                        <c:pt idx="666">
                          <c:v>11:06:00</c:v>
                        </c:pt>
                        <c:pt idx="667">
                          <c:v>11:07:00</c:v>
                        </c:pt>
                        <c:pt idx="668">
                          <c:v>11:08:00</c:v>
                        </c:pt>
                        <c:pt idx="669">
                          <c:v>11:09:00</c:v>
                        </c:pt>
                        <c:pt idx="670">
                          <c:v>11:10:00</c:v>
                        </c:pt>
                        <c:pt idx="671">
                          <c:v>11:11:00</c:v>
                        </c:pt>
                        <c:pt idx="672">
                          <c:v>11:12:00</c:v>
                        </c:pt>
                        <c:pt idx="673">
                          <c:v>11:13:00</c:v>
                        </c:pt>
                        <c:pt idx="674">
                          <c:v>11:14:00</c:v>
                        </c:pt>
                        <c:pt idx="675">
                          <c:v>11:15:00</c:v>
                        </c:pt>
                        <c:pt idx="676">
                          <c:v>11:16:00</c:v>
                        </c:pt>
                        <c:pt idx="677">
                          <c:v>11:17:00</c:v>
                        </c:pt>
                        <c:pt idx="678">
                          <c:v>11:18:00</c:v>
                        </c:pt>
                        <c:pt idx="679">
                          <c:v>11:19:00</c:v>
                        </c:pt>
                        <c:pt idx="680">
                          <c:v>11:20:00</c:v>
                        </c:pt>
                        <c:pt idx="681">
                          <c:v>11:21:00</c:v>
                        </c:pt>
                        <c:pt idx="682">
                          <c:v>11:22:00</c:v>
                        </c:pt>
                        <c:pt idx="683">
                          <c:v>11:23:00</c:v>
                        </c:pt>
                        <c:pt idx="684">
                          <c:v>11:24:00</c:v>
                        </c:pt>
                        <c:pt idx="685">
                          <c:v>11:25:00</c:v>
                        </c:pt>
                        <c:pt idx="686">
                          <c:v>11:26:00</c:v>
                        </c:pt>
                        <c:pt idx="687">
                          <c:v>11:27:00</c:v>
                        </c:pt>
                        <c:pt idx="688">
                          <c:v>11:28:00</c:v>
                        </c:pt>
                        <c:pt idx="689">
                          <c:v>11:29:00</c:v>
                        </c:pt>
                        <c:pt idx="690">
                          <c:v>11:30:00</c:v>
                        </c:pt>
                        <c:pt idx="691">
                          <c:v>11:31:00</c:v>
                        </c:pt>
                        <c:pt idx="692">
                          <c:v>11:32:00</c:v>
                        </c:pt>
                        <c:pt idx="693">
                          <c:v>11:33:00</c:v>
                        </c:pt>
                        <c:pt idx="694">
                          <c:v>11:34:00</c:v>
                        </c:pt>
                        <c:pt idx="695">
                          <c:v>11:35:00</c:v>
                        </c:pt>
                        <c:pt idx="696">
                          <c:v>11:36:00</c:v>
                        </c:pt>
                        <c:pt idx="697">
                          <c:v>11:37:00</c:v>
                        </c:pt>
                        <c:pt idx="698">
                          <c:v>11:38:00</c:v>
                        </c:pt>
                        <c:pt idx="699">
                          <c:v>11:39:00</c:v>
                        </c:pt>
                        <c:pt idx="700">
                          <c:v>11:40:00</c:v>
                        </c:pt>
                        <c:pt idx="701">
                          <c:v>11:41:00</c:v>
                        </c:pt>
                        <c:pt idx="702">
                          <c:v>11:42:00</c:v>
                        </c:pt>
                        <c:pt idx="703">
                          <c:v>11:43:00</c:v>
                        </c:pt>
                        <c:pt idx="704">
                          <c:v>11:44:00</c:v>
                        </c:pt>
                        <c:pt idx="705">
                          <c:v>11:45:00</c:v>
                        </c:pt>
                        <c:pt idx="706">
                          <c:v>11:46:00</c:v>
                        </c:pt>
                        <c:pt idx="707">
                          <c:v>11:47:00</c:v>
                        </c:pt>
                        <c:pt idx="708">
                          <c:v>11:48:00</c:v>
                        </c:pt>
                        <c:pt idx="709">
                          <c:v>11:49:00</c:v>
                        </c:pt>
                        <c:pt idx="710">
                          <c:v>11:50:00</c:v>
                        </c:pt>
                        <c:pt idx="711">
                          <c:v>11:51:00</c:v>
                        </c:pt>
                        <c:pt idx="712">
                          <c:v>11:52:00</c:v>
                        </c:pt>
                        <c:pt idx="713">
                          <c:v>11:53:00</c:v>
                        </c:pt>
                        <c:pt idx="714">
                          <c:v>11:54:00</c:v>
                        </c:pt>
                        <c:pt idx="715">
                          <c:v>11:55:00</c:v>
                        </c:pt>
                        <c:pt idx="716">
                          <c:v>11:56:00</c:v>
                        </c:pt>
                        <c:pt idx="717">
                          <c:v>11:57:00</c:v>
                        </c:pt>
                        <c:pt idx="718">
                          <c:v>11:58:00</c:v>
                        </c:pt>
                        <c:pt idx="719">
                          <c:v>11:59:00</c:v>
                        </c:pt>
                        <c:pt idx="720">
                          <c:v>12:00:00</c:v>
                        </c:pt>
                        <c:pt idx="721">
                          <c:v>12:01:00</c:v>
                        </c:pt>
                        <c:pt idx="722">
                          <c:v>12:02:00</c:v>
                        </c:pt>
                        <c:pt idx="723">
                          <c:v>12:03:00</c:v>
                        </c:pt>
                        <c:pt idx="724">
                          <c:v>12:04:00</c:v>
                        </c:pt>
                        <c:pt idx="725">
                          <c:v>12:05:00</c:v>
                        </c:pt>
                        <c:pt idx="726">
                          <c:v>12:06:00</c:v>
                        </c:pt>
                        <c:pt idx="727">
                          <c:v>12:07:00</c:v>
                        </c:pt>
                        <c:pt idx="728">
                          <c:v>12:08:00</c:v>
                        </c:pt>
                        <c:pt idx="729">
                          <c:v>12:09:00</c:v>
                        </c:pt>
                        <c:pt idx="730">
                          <c:v>12:10:00</c:v>
                        </c:pt>
                        <c:pt idx="731">
                          <c:v>12:11:00</c:v>
                        </c:pt>
                        <c:pt idx="732">
                          <c:v>12:12:00</c:v>
                        </c:pt>
                        <c:pt idx="733">
                          <c:v>12:13:00</c:v>
                        </c:pt>
                        <c:pt idx="734">
                          <c:v>12:14:00</c:v>
                        </c:pt>
                        <c:pt idx="735">
                          <c:v>12:15:00</c:v>
                        </c:pt>
                        <c:pt idx="736">
                          <c:v>12:16:00</c:v>
                        </c:pt>
                        <c:pt idx="737">
                          <c:v>12:17:00</c:v>
                        </c:pt>
                        <c:pt idx="738">
                          <c:v>12:18:00</c:v>
                        </c:pt>
                        <c:pt idx="739">
                          <c:v>12:19:00</c:v>
                        </c:pt>
                        <c:pt idx="740">
                          <c:v>12:20:00</c:v>
                        </c:pt>
                        <c:pt idx="741">
                          <c:v>12:21:00</c:v>
                        </c:pt>
                        <c:pt idx="742">
                          <c:v>12:22:00</c:v>
                        </c:pt>
                        <c:pt idx="743">
                          <c:v>12:23:00</c:v>
                        </c:pt>
                        <c:pt idx="744">
                          <c:v>12:24:00</c:v>
                        </c:pt>
                        <c:pt idx="745">
                          <c:v>12:25:00</c:v>
                        </c:pt>
                        <c:pt idx="746">
                          <c:v>12:26:00</c:v>
                        </c:pt>
                        <c:pt idx="747">
                          <c:v>12:27:00</c:v>
                        </c:pt>
                        <c:pt idx="748">
                          <c:v>12:28:00</c:v>
                        </c:pt>
                        <c:pt idx="749">
                          <c:v>12:29:00</c:v>
                        </c:pt>
                        <c:pt idx="750">
                          <c:v>12:30:00</c:v>
                        </c:pt>
                        <c:pt idx="751">
                          <c:v>12:31:00</c:v>
                        </c:pt>
                        <c:pt idx="752">
                          <c:v>12:32:00</c:v>
                        </c:pt>
                        <c:pt idx="753">
                          <c:v>12:33:00</c:v>
                        </c:pt>
                        <c:pt idx="754">
                          <c:v>12:34:00</c:v>
                        </c:pt>
                        <c:pt idx="755">
                          <c:v>12:35:00</c:v>
                        </c:pt>
                        <c:pt idx="756">
                          <c:v>12:36:00</c:v>
                        </c:pt>
                        <c:pt idx="757">
                          <c:v>12:37:00</c:v>
                        </c:pt>
                        <c:pt idx="758">
                          <c:v>12:38:00</c:v>
                        </c:pt>
                        <c:pt idx="759">
                          <c:v>12:39:00</c:v>
                        </c:pt>
                        <c:pt idx="760">
                          <c:v>12:40:00</c:v>
                        </c:pt>
                        <c:pt idx="761">
                          <c:v>12:41:00</c:v>
                        </c:pt>
                        <c:pt idx="762">
                          <c:v>12:42:00</c:v>
                        </c:pt>
                        <c:pt idx="763">
                          <c:v>12:43:00</c:v>
                        </c:pt>
                        <c:pt idx="764">
                          <c:v>12:44:00</c:v>
                        </c:pt>
                        <c:pt idx="765">
                          <c:v>12:45:00</c:v>
                        </c:pt>
                        <c:pt idx="766">
                          <c:v>12:46:00</c:v>
                        </c:pt>
                        <c:pt idx="767">
                          <c:v>12:47:00</c:v>
                        </c:pt>
                        <c:pt idx="768">
                          <c:v>12:48:00</c:v>
                        </c:pt>
                        <c:pt idx="769">
                          <c:v>12:49:00</c:v>
                        </c:pt>
                        <c:pt idx="770">
                          <c:v>12:50:00</c:v>
                        </c:pt>
                        <c:pt idx="771">
                          <c:v>12:51:00</c:v>
                        </c:pt>
                        <c:pt idx="772">
                          <c:v>12:52:00</c:v>
                        </c:pt>
                        <c:pt idx="773">
                          <c:v>12:53:00</c:v>
                        </c:pt>
                        <c:pt idx="774">
                          <c:v>12:54:00</c:v>
                        </c:pt>
                        <c:pt idx="775">
                          <c:v>12:55:00</c:v>
                        </c:pt>
                        <c:pt idx="776">
                          <c:v>12:56:00</c:v>
                        </c:pt>
                        <c:pt idx="777">
                          <c:v>12:57:00</c:v>
                        </c:pt>
                        <c:pt idx="778">
                          <c:v>12:58:00</c:v>
                        </c:pt>
                        <c:pt idx="779">
                          <c:v>12:59:00</c:v>
                        </c:pt>
                        <c:pt idx="780">
                          <c:v>13:00:00</c:v>
                        </c:pt>
                        <c:pt idx="781">
                          <c:v>13:01:00</c:v>
                        </c:pt>
                        <c:pt idx="782">
                          <c:v>13:02:00</c:v>
                        </c:pt>
                        <c:pt idx="783">
                          <c:v>13:03:00</c:v>
                        </c:pt>
                        <c:pt idx="784">
                          <c:v>13:04:00</c:v>
                        </c:pt>
                        <c:pt idx="785">
                          <c:v>13:05:00</c:v>
                        </c:pt>
                        <c:pt idx="786">
                          <c:v>13:06:00</c:v>
                        </c:pt>
                        <c:pt idx="787">
                          <c:v>13:07:00</c:v>
                        </c:pt>
                        <c:pt idx="788">
                          <c:v>13:08:00</c:v>
                        </c:pt>
                        <c:pt idx="789">
                          <c:v>13:09:00</c:v>
                        </c:pt>
                        <c:pt idx="790">
                          <c:v>13:10:00</c:v>
                        </c:pt>
                        <c:pt idx="791">
                          <c:v>13:11:00</c:v>
                        </c:pt>
                        <c:pt idx="792">
                          <c:v>13:12:00</c:v>
                        </c:pt>
                        <c:pt idx="793">
                          <c:v>13:13:00</c:v>
                        </c:pt>
                        <c:pt idx="794">
                          <c:v>13:14:00</c:v>
                        </c:pt>
                        <c:pt idx="795">
                          <c:v>13:15:00</c:v>
                        </c:pt>
                        <c:pt idx="796">
                          <c:v>13:16:00</c:v>
                        </c:pt>
                        <c:pt idx="797">
                          <c:v>13:17:00</c:v>
                        </c:pt>
                        <c:pt idx="798">
                          <c:v>13:18:00</c:v>
                        </c:pt>
                        <c:pt idx="799">
                          <c:v>13:19:00</c:v>
                        </c:pt>
                        <c:pt idx="800">
                          <c:v>13:20:00</c:v>
                        </c:pt>
                        <c:pt idx="801">
                          <c:v>13:21:00</c:v>
                        </c:pt>
                        <c:pt idx="802">
                          <c:v>13:22:00</c:v>
                        </c:pt>
                        <c:pt idx="803">
                          <c:v>13:23:00</c:v>
                        </c:pt>
                        <c:pt idx="804">
                          <c:v>13:24:00</c:v>
                        </c:pt>
                        <c:pt idx="805">
                          <c:v>13:25:00</c:v>
                        </c:pt>
                        <c:pt idx="806">
                          <c:v>13:26:00</c:v>
                        </c:pt>
                        <c:pt idx="807">
                          <c:v>13:27:00</c:v>
                        </c:pt>
                        <c:pt idx="808">
                          <c:v>13:28:00</c:v>
                        </c:pt>
                        <c:pt idx="809">
                          <c:v>13:29:00</c:v>
                        </c:pt>
                        <c:pt idx="810">
                          <c:v>13:30:00</c:v>
                        </c:pt>
                        <c:pt idx="811">
                          <c:v>13:31:00</c:v>
                        </c:pt>
                        <c:pt idx="812">
                          <c:v>13:32:00</c:v>
                        </c:pt>
                        <c:pt idx="813">
                          <c:v>13:33:00</c:v>
                        </c:pt>
                        <c:pt idx="814">
                          <c:v>13:34:00</c:v>
                        </c:pt>
                        <c:pt idx="815">
                          <c:v>13:35:00</c:v>
                        </c:pt>
                        <c:pt idx="816">
                          <c:v>13:36:00</c:v>
                        </c:pt>
                        <c:pt idx="817">
                          <c:v>13:37:00</c:v>
                        </c:pt>
                        <c:pt idx="818">
                          <c:v>13:38:00</c:v>
                        </c:pt>
                        <c:pt idx="819">
                          <c:v>13:39:00</c:v>
                        </c:pt>
                        <c:pt idx="820">
                          <c:v>13:40:00</c:v>
                        </c:pt>
                        <c:pt idx="821">
                          <c:v>13:41:00</c:v>
                        </c:pt>
                        <c:pt idx="822">
                          <c:v>13:42:00</c:v>
                        </c:pt>
                        <c:pt idx="823">
                          <c:v>13:43:00</c:v>
                        </c:pt>
                        <c:pt idx="824">
                          <c:v>13:44:00</c:v>
                        </c:pt>
                        <c:pt idx="825">
                          <c:v>13:45:00</c:v>
                        </c:pt>
                        <c:pt idx="826">
                          <c:v>13:46:00</c:v>
                        </c:pt>
                        <c:pt idx="827">
                          <c:v>13:47:00</c:v>
                        </c:pt>
                        <c:pt idx="828">
                          <c:v>13:48:00</c:v>
                        </c:pt>
                        <c:pt idx="829">
                          <c:v>13:49:00</c:v>
                        </c:pt>
                        <c:pt idx="830">
                          <c:v>13:50:00</c:v>
                        </c:pt>
                        <c:pt idx="831">
                          <c:v>13:51:00</c:v>
                        </c:pt>
                        <c:pt idx="832">
                          <c:v>13:52:00</c:v>
                        </c:pt>
                        <c:pt idx="833">
                          <c:v>13:53:00</c:v>
                        </c:pt>
                        <c:pt idx="834">
                          <c:v>13:54:00</c:v>
                        </c:pt>
                        <c:pt idx="835">
                          <c:v>13:55:00</c:v>
                        </c:pt>
                        <c:pt idx="836">
                          <c:v>13:56:00</c:v>
                        </c:pt>
                        <c:pt idx="837">
                          <c:v>13:57:00</c:v>
                        </c:pt>
                        <c:pt idx="838">
                          <c:v>13:58:00</c:v>
                        </c:pt>
                        <c:pt idx="839">
                          <c:v>13:59:00</c:v>
                        </c:pt>
                        <c:pt idx="840">
                          <c:v>14:00:00</c:v>
                        </c:pt>
                        <c:pt idx="841">
                          <c:v>14:01:00</c:v>
                        </c:pt>
                        <c:pt idx="842">
                          <c:v>14:02:00</c:v>
                        </c:pt>
                        <c:pt idx="843">
                          <c:v>14:03:00</c:v>
                        </c:pt>
                        <c:pt idx="844">
                          <c:v>14:04:00</c:v>
                        </c:pt>
                        <c:pt idx="845">
                          <c:v>14:05:00</c:v>
                        </c:pt>
                        <c:pt idx="846">
                          <c:v>14:06:00</c:v>
                        </c:pt>
                        <c:pt idx="847">
                          <c:v>14:07:00</c:v>
                        </c:pt>
                        <c:pt idx="848">
                          <c:v>14:08:00</c:v>
                        </c:pt>
                        <c:pt idx="849">
                          <c:v>14:09:00</c:v>
                        </c:pt>
                        <c:pt idx="850">
                          <c:v>14:10:00</c:v>
                        </c:pt>
                        <c:pt idx="851">
                          <c:v>14:11:00</c:v>
                        </c:pt>
                        <c:pt idx="852">
                          <c:v>14:12:00</c:v>
                        </c:pt>
                        <c:pt idx="853">
                          <c:v>14:13:00</c:v>
                        </c:pt>
                        <c:pt idx="854">
                          <c:v>14:14:00</c:v>
                        </c:pt>
                        <c:pt idx="855">
                          <c:v>14:15:00</c:v>
                        </c:pt>
                        <c:pt idx="856">
                          <c:v>14:16:00</c:v>
                        </c:pt>
                        <c:pt idx="857">
                          <c:v>14:17:00</c:v>
                        </c:pt>
                        <c:pt idx="858">
                          <c:v>14:18:00</c:v>
                        </c:pt>
                        <c:pt idx="859">
                          <c:v>14:19:00</c:v>
                        </c:pt>
                        <c:pt idx="860">
                          <c:v>14:20:00</c:v>
                        </c:pt>
                        <c:pt idx="861">
                          <c:v>14:21:00</c:v>
                        </c:pt>
                        <c:pt idx="862">
                          <c:v>14:22:00</c:v>
                        </c:pt>
                        <c:pt idx="863">
                          <c:v>14:23:00</c:v>
                        </c:pt>
                        <c:pt idx="864">
                          <c:v>14:24:00</c:v>
                        </c:pt>
                        <c:pt idx="865">
                          <c:v>14:25:00</c:v>
                        </c:pt>
                        <c:pt idx="866">
                          <c:v>14:26:00</c:v>
                        </c:pt>
                        <c:pt idx="867">
                          <c:v>14:27:00</c:v>
                        </c:pt>
                        <c:pt idx="868">
                          <c:v>14:28:00</c:v>
                        </c:pt>
                        <c:pt idx="869">
                          <c:v>14:29:00</c:v>
                        </c:pt>
                        <c:pt idx="870">
                          <c:v>14:30:00</c:v>
                        </c:pt>
                        <c:pt idx="871">
                          <c:v>14:31:00</c:v>
                        </c:pt>
                        <c:pt idx="872">
                          <c:v>14:32:00</c:v>
                        </c:pt>
                        <c:pt idx="873">
                          <c:v>14:33:00</c:v>
                        </c:pt>
                        <c:pt idx="874">
                          <c:v>14:34:00</c:v>
                        </c:pt>
                        <c:pt idx="875">
                          <c:v>14:35:00</c:v>
                        </c:pt>
                        <c:pt idx="876">
                          <c:v>14:36:00</c:v>
                        </c:pt>
                        <c:pt idx="877">
                          <c:v>14:37:00</c:v>
                        </c:pt>
                        <c:pt idx="878">
                          <c:v>14:38:00</c:v>
                        </c:pt>
                        <c:pt idx="879">
                          <c:v>14:39:00</c:v>
                        </c:pt>
                        <c:pt idx="880">
                          <c:v>14:40:00</c:v>
                        </c:pt>
                        <c:pt idx="881">
                          <c:v>14:41:00</c:v>
                        </c:pt>
                        <c:pt idx="882">
                          <c:v>14:42:00</c:v>
                        </c:pt>
                        <c:pt idx="883">
                          <c:v>14:43:00</c:v>
                        </c:pt>
                        <c:pt idx="884">
                          <c:v>14:44:00</c:v>
                        </c:pt>
                        <c:pt idx="885">
                          <c:v>14:45:00</c:v>
                        </c:pt>
                        <c:pt idx="886">
                          <c:v>14:46:00</c:v>
                        </c:pt>
                        <c:pt idx="887">
                          <c:v>14:47:00</c:v>
                        </c:pt>
                        <c:pt idx="888">
                          <c:v>14:48:00</c:v>
                        </c:pt>
                        <c:pt idx="889">
                          <c:v>14:49:00</c:v>
                        </c:pt>
                        <c:pt idx="890">
                          <c:v>14:50:00</c:v>
                        </c:pt>
                        <c:pt idx="891">
                          <c:v>14:51:00</c:v>
                        </c:pt>
                        <c:pt idx="892">
                          <c:v>14:52:00</c:v>
                        </c:pt>
                        <c:pt idx="893">
                          <c:v>14:53:00</c:v>
                        </c:pt>
                        <c:pt idx="894">
                          <c:v>14:54:00</c:v>
                        </c:pt>
                        <c:pt idx="895">
                          <c:v>14:55:00</c:v>
                        </c:pt>
                        <c:pt idx="896">
                          <c:v>14:56:00</c:v>
                        </c:pt>
                        <c:pt idx="897">
                          <c:v>14:57:00</c:v>
                        </c:pt>
                        <c:pt idx="898">
                          <c:v>14:58:00</c:v>
                        </c:pt>
                        <c:pt idx="899">
                          <c:v>14:59:00</c:v>
                        </c:pt>
                        <c:pt idx="900">
                          <c:v>15:00:00</c:v>
                        </c:pt>
                        <c:pt idx="901">
                          <c:v>15:01:00</c:v>
                        </c:pt>
                        <c:pt idx="902">
                          <c:v>15:02:00</c:v>
                        </c:pt>
                        <c:pt idx="903">
                          <c:v>15:03:00</c:v>
                        </c:pt>
                        <c:pt idx="904">
                          <c:v>15:04:00</c:v>
                        </c:pt>
                        <c:pt idx="905">
                          <c:v>15:05:00</c:v>
                        </c:pt>
                        <c:pt idx="906">
                          <c:v>15:06:00</c:v>
                        </c:pt>
                        <c:pt idx="907">
                          <c:v>15:07:00</c:v>
                        </c:pt>
                        <c:pt idx="908">
                          <c:v>15:08:00</c:v>
                        </c:pt>
                        <c:pt idx="909">
                          <c:v>15:09:00</c:v>
                        </c:pt>
                        <c:pt idx="910">
                          <c:v>15:10:00</c:v>
                        </c:pt>
                        <c:pt idx="911">
                          <c:v>15:11:00</c:v>
                        </c:pt>
                        <c:pt idx="912">
                          <c:v>15:12:00</c:v>
                        </c:pt>
                        <c:pt idx="913">
                          <c:v>15:13:00</c:v>
                        </c:pt>
                        <c:pt idx="914">
                          <c:v>15:14:00</c:v>
                        </c:pt>
                        <c:pt idx="915">
                          <c:v>15:15:00</c:v>
                        </c:pt>
                        <c:pt idx="916">
                          <c:v>15:16:00</c:v>
                        </c:pt>
                        <c:pt idx="917">
                          <c:v>15:17:00</c:v>
                        </c:pt>
                        <c:pt idx="918">
                          <c:v>15:18:00</c:v>
                        </c:pt>
                        <c:pt idx="919">
                          <c:v>15:19:00</c:v>
                        </c:pt>
                        <c:pt idx="920">
                          <c:v>15:20:00</c:v>
                        </c:pt>
                        <c:pt idx="921">
                          <c:v>15:21:00</c:v>
                        </c:pt>
                        <c:pt idx="922">
                          <c:v>15:22:00</c:v>
                        </c:pt>
                        <c:pt idx="923">
                          <c:v>15:23:00</c:v>
                        </c:pt>
                        <c:pt idx="924">
                          <c:v>15:24:00</c:v>
                        </c:pt>
                        <c:pt idx="925">
                          <c:v>15:25:00</c:v>
                        </c:pt>
                        <c:pt idx="926">
                          <c:v>15:26:00</c:v>
                        </c:pt>
                        <c:pt idx="927">
                          <c:v>15:27:00</c:v>
                        </c:pt>
                        <c:pt idx="928">
                          <c:v>15:28:00</c:v>
                        </c:pt>
                        <c:pt idx="929">
                          <c:v>15:29:00</c:v>
                        </c:pt>
                        <c:pt idx="930">
                          <c:v>15:30:00</c:v>
                        </c:pt>
                        <c:pt idx="931">
                          <c:v>15:31:00</c:v>
                        </c:pt>
                        <c:pt idx="932">
                          <c:v>15:32:00</c:v>
                        </c:pt>
                        <c:pt idx="933">
                          <c:v>15:33:00</c:v>
                        </c:pt>
                        <c:pt idx="934">
                          <c:v>15:34:00</c:v>
                        </c:pt>
                        <c:pt idx="935">
                          <c:v>15:35:00</c:v>
                        </c:pt>
                        <c:pt idx="936">
                          <c:v>15:36:00</c:v>
                        </c:pt>
                        <c:pt idx="937">
                          <c:v>15:37:00</c:v>
                        </c:pt>
                        <c:pt idx="938">
                          <c:v>15:38:00</c:v>
                        </c:pt>
                        <c:pt idx="939">
                          <c:v>15:39:00</c:v>
                        </c:pt>
                        <c:pt idx="940">
                          <c:v>15:40:00</c:v>
                        </c:pt>
                        <c:pt idx="941">
                          <c:v>15:41:00</c:v>
                        </c:pt>
                        <c:pt idx="942">
                          <c:v>15:42:00</c:v>
                        </c:pt>
                        <c:pt idx="943">
                          <c:v>15:43:00</c:v>
                        </c:pt>
                        <c:pt idx="944">
                          <c:v>15:44:00</c:v>
                        </c:pt>
                        <c:pt idx="945">
                          <c:v>15:45:00</c:v>
                        </c:pt>
                        <c:pt idx="946">
                          <c:v>15:46:00</c:v>
                        </c:pt>
                        <c:pt idx="947">
                          <c:v>15:47:00</c:v>
                        </c:pt>
                        <c:pt idx="948">
                          <c:v>15:48:00</c:v>
                        </c:pt>
                        <c:pt idx="949">
                          <c:v>15:49:00</c:v>
                        </c:pt>
                        <c:pt idx="950">
                          <c:v>15:50:00</c:v>
                        </c:pt>
                        <c:pt idx="951">
                          <c:v>15:51:00</c:v>
                        </c:pt>
                        <c:pt idx="952">
                          <c:v>15:52:00</c:v>
                        </c:pt>
                        <c:pt idx="953">
                          <c:v>15:53:00</c:v>
                        </c:pt>
                        <c:pt idx="954">
                          <c:v>15:54:00</c:v>
                        </c:pt>
                        <c:pt idx="955">
                          <c:v>15:55:00</c:v>
                        </c:pt>
                        <c:pt idx="956">
                          <c:v>15:56:00</c:v>
                        </c:pt>
                        <c:pt idx="957">
                          <c:v>15:57:00</c:v>
                        </c:pt>
                        <c:pt idx="958">
                          <c:v>15:58:00</c:v>
                        </c:pt>
                        <c:pt idx="959">
                          <c:v>15:59:00</c:v>
                        </c:pt>
                        <c:pt idx="960">
                          <c:v>16:00:00</c:v>
                        </c:pt>
                        <c:pt idx="961">
                          <c:v>16:01:00</c:v>
                        </c:pt>
                        <c:pt idx="962">
                          <c:v>16:02:00</c:v>
                        </c:pt>
                        <c:pt idx="963">
                          <c:v>16:03:00</c:v>
                        </c:pt>
                        <c:pt idx="964">
                          <c:v>16:04:00</c:v>
                        </c:pt>
                        <c:pt idx="965">
                          <c:v>16:05:00</c:v>
                        </c:pt>
                        <c:pt idx="966">
                          <c:v>16:06:00</c:v>
                        </c:pt>
                        <c:pt idx="967">
                          <c:v>16:07:00</c:v>
                        </c:pt>
                        <c:pt idx="968">
                          <c:v>16:08:00</c:v>
                        </c:pt>
                        <c:pt idx="969">
                          <c:v>16:09:00</c:v>
                        </c:pt>
                        <c:pt idx="970">
                          <c:v>16:10:00</c:v>
                        </c:pt>
                        <c:pt idx="971">
                          <c:v>16:11:00</c:v>
                        </c:pt>
                        <c:pt idx="972">
                          <c:v>16:12:00</c:v>
                        </c:pt>
                        <c:pt idx="973">
                          <c:v>16:13:00</c:v>
                        </c:pt>
                        <c:pt idx="974">
                          <c:v>16:14:00</c:v>
                        </c:pt>
                        <c:pt idx="975">
                          <c:v>16:15:00</c:v>
                        </c:pt>
                        <c:pt idx="976">
                          <c:v>16:16:00</c:v>
                        </c:pt>
                        <c:pt idx="977">
                          <c:v>16:17:00</c:v>
                        </c:pt>
                        <c:pt idx="978">
                          <c:v>16:18:00</c:v>
                        </c:pt>
                        <c:pt idx="979">
                          <c:v>16:19:00</c:v>
                        </c:pt>
                        <c:pt idx="980">
                          <c:v>16:20:00</c:v>
                        </c:pt>
                        <c:pt idx="981">
                          <c:v>16:21:00</c:v>
                        </c:pt>
                        <c:pt idx="982">
                          <c:v>16:22:00</c:v>
                        </c:pt>
                        <c:pt idx="983">
                          <c:v>16:23:00</c:v>
                        </c:pt>
                        <c:pt idx="984">
                          <c:v>16:24:00</c:v>
                        </c:pt>
                        <c:pt idx="985">
                          <c:v>16:25:00</c:v>
                        </c:pt>
                        <c:pt idx="986">
                          <c:v>16:26:00</c:v>
                        </c:pt>
                        <c:pt idx="987">
                          <c:v>16:27:00</c:v>
                        </c:pt>
                        <c:pt idx="988">
                          <c:v>16:28:00</c:v>
                        </c:pt>
                        <c:pt idx="989">
                          <c:v>16:29:00</c:v>
                        </c:pt>
                        <c:pt idx="990">
                          <c:v>16:30:00</c:v>
                        </c:pt>
                        <c:pt idx="991">
                          <c:v>16:31:00</c:v>
                        </c:pt>
                        <c:pt idx="992">
                          <c:v>16:32:00</c:v>
                        </c:pt>
                        <c:pt idx="993">
                          <c:v>16:33:00</c:v>
                        </c:pt>
                        <c:pt idx="994">
                          <c:v>16:34:00</c:v>
                        </c:pt>
                        <c:pt idx="995">
                          <c:v>16:35:00</c:v>
                        </c:pt>
                        <c:pt idx="996">
                          <c:v>16:36:00</c:v>
                        </c:pt>
                        <c:pt idx="997">
                          <c:v>16:37:00</c:v>
                        </c:pt>
                        <c:pt idx="998">
                          <c:v>16:38:00</c:v>
                        </c:pt>
                        <c:pt idx="999">
                          <c:v>16:39:00</c:v>
                        </c:pt>
                        <c:pt idx="1000">
                          <c:v>16:40:00</c:v>
                        </c:pt>
                        <c:pt idx="1001">
                          <c:v>16:41:00</c:v>
                        </c:pt>
                        <c:pt idx="1002">
                          <c:v>16:42:00</c:v>
                        </c:pt>
                        <c:pt idx="1003">
                          <c:v>16:43:00</c:v>
                        </c:pt>
                        <c:pt idx="1004">
                          <c:v>16:44:00</c:v>
                        </c:pt>
                        <c:pt idx="1005">
                          <c:v>16:45:00</c:v>
                        </c:pt>
                        <c:pt idx="1006">
                          <c:v>16:46:00</c:v>
                        </c:pt>
                        <c:pt idx="1007">
                          <c:v>16:47:00</c:v>
                        </c:pt>
                        <c:pt idx="1008">
                          <c:v>16:48:00</c:v>
                        </c:pt>
                        <c:pt idx="1009">
                          <c:v>16:49:00</c:v>
                        </c:pt>
                        <c:pt idx="1010">
                          <c:v>16:50:00</c:v>
                        </c:pt>
                        <c:pt idx="1011">
                          <c:v>16:51:00</c:v>
                        </c:pt>
                        <c:pt idx="1012">
                          <c:v>16:52:00</c:v>
                        </c:pt>
                        <c:pt idx="1013">
                          <c:v>16:53:00</c:v>
                        </c:pt>
                        <c:pt idx="1014">
                          <c:v>16:54:00</c:v>
                        </c:pt>
                        <c:pt idx="1015">
                          <c:v>16:55:00</c:v>
                        </c:pt>
                        <c:pt idx="1016">
                          <c:v>16:56:00</c:v>
                        </c:pt>
                        <c:pt idx="1017">
                          <c:v>16:57:00</c:v>
                        </c:pt>
                        <c:pt idx="1018">
                          <c:v>16:58:00</c:v>
                        </c:pt>
                        <c:pt idx="1019">
                          <c:v>16:59:00</c:v>
                        </c:pt>
                        <c:pt idx="1020">
                          <c:v>17:00:00</c:v>
                        </c:pt>
                        <c:pt idx="1021">
                          <c:v>17:01:00</c:v>
                        </c:pt>
                        <c:pt idx="1022">
                          <c:v>17:02:00</c:v>
                        </c:pt>
                        <c:pt idx="1023">
                          <c:v>17:03:00</c:v>
                        </c:pt>
                        <c:pt idx="1024">
                          <c:v>17:04:00</c:v>
                        </c:pt>
                        <c:pt idx="1025">
                          <c:v>17:05:00</c:v>
                        </c:pt>
                        <c:pt idx="1026">
                          <c:v>17:06:00</c:v>
                        </c:pt>
                        <c:pt idx="1027">
                          <c:v>17:07:00</c:v>
                        </c:pt>
                        <c:pt idx="1028">
                          <c:v>17:08:00</c:v>
                        </c:pt>
                        <c:pt idx="1029">
                          <c:v>17:09:00</c:v>
                        </c:pt>
                        <c:pt idx="1030">
                          <c:v>17:10:00</c:v>
                        </c:pt>
                        <c:pt idx="1031">
                          <c:v>17:11:00</c:v>
                        </c:pt>
                        <c:pt idx="1032">
                          <c:v>17:12:00</c:v>
                        </c:pt>
                        <c:pt idx="1033">
                          <c:v>17:13:00</c:v>
                        </c:pt>
                        <c:pt idx="1034">
                          <c:v>17:14:00</c:v>
                        </c:pt>
                        <c:pt idx="1035">
                          <c:v>17:15:00</c:v>
                        </c:pt>
                        <c:pt idx="1036">
                          <c:v>17:16:00</c:v>
                        </c:pt>
                        <c:pt idx="1037">
                          <c:v>17:17:00</c:v>
                        </c:pt>
                        <c:pt idx="1038">
                          <c:v>17:18:00</c:v>
                        </c:pt>
                        <c:pt idx="1039">
                          <c:v>17:19:00</c:v>
                        </c:pt>
                        <c:pt idx="1040">
                          <c:v>17:20:00</c:v>
                        </c:pt>
                        <c:pt idx="1041">
                          <c:v>17:21:00</c:v>
                        </c:pt>
                        <c:pt idx="1042">
                          <c:v>17:22:00</c:v>
                        </c:pt>
                        <c:pt idx="1043">
                          <c:v>17:23:00</c:v>
                        </c:pt>
                        <c:pt idx="1044">
                          <c:v>17:24:00</c:v>
                        </c:pt>
                        <c:pt idx="1045">
                          <c:v>17:25:00</c:v>
                        </c:pt>
                        <c:pt idx="1046">
                          <c:v>17:26:00</c:v>
                        </c:pt>
                        <c:pt idx="1047">
                          <c:v>17:27:00</c:v>
                        </c:pt>
                        <c:pt idx="1048">
                          <c:v>17:28:00</c:v>
                        </c:pt>
                        <c:pt idx="1049">
                          <c:v>17:29:00</c:v>
                        </c:pt>
                        <c:pt idx="1050">
                          <c:v>17:30:00</c:v>
                        </c:pt>
                        <c:pt idx="1051">
                          <c:v>17:31:00</c:v>
                        </c:pt>
                        <c:pt idx="1052">
                          <c:v>17:32:00</c:v>
                        </c:pt>
                        <c:pt idx="1053">
                          <c:v>17:33:00</c:v>
                        </c:pt>
                        <c:pt idx="1054">
                          <c:v>17:34:00</c:v>
                        </c:pt>
                        <c:pt idx="1055">
                          <c:v>17:35:00</c:v>
                        </c:pt>
                        <c:pt idx="1056">
                          <c:v>17:36:00</c:v>
                        </c:pt>
                        <c:pt idx="1057">
                          <c:v>17:37:00</c:v>
                        </c:pt>
                        <c:pt idx="1058">
                          <c:v>17:38:00</c:v>
                        </c:pt>
                        <c:pt idx="1059">
                          <c:v>17:39:00</c:v>
                        </c:pt>
                        <c:pt idx="1060">
                          <c:v>17:40:00</c:v>
                        </c:pt>
                        <c:pt idx="1061">
                          <c:v>17:41:00</c:v>
                        </c:pt>
                        <c:pt idx="1062">
                          <c:v>17:42:00</c:v>
                        </c:pt>
                        <c:pt idx="1063">
                          <c:v>17:43:00</c:v>
                        </c:pt>
                        <c:pt idx="1064">
                          <c:v>17:44:00</c:v>
                        </c:pt>
                        <c:pt idx="1065">
                          <c:v>17:45:00</c:v>
                        </c:pt>
                        <c:pt idx="1066">
                          <c:v>17:46:00</c:v>
                        </c:pt>
                        <c:pt idx="1067">
                          <c:v>17:47:00</c:v>
                        </c:pt>
                        <c:pt idx="1068">
                          <c:v>17:48:00</c:v>
                        </c:pt>
                        <c:pt idx="1069">
                          <c:v>17:49:00</c:v>
                        </c:pt>
                        <c:pt idx="1070">
                          <c:v>17:50:00</c:v>
                        </c:pt>
                        <c:pt idx="1071">
                          <c:v>17:51:00</c:v>
                        </c:pt>
                        <c:pt idx="1072">
                          <c:v>17:52:00</c:v>
                        </c:pt>
                        <c:pt idx="1073">
                          <c:v>17:53:00</c:v>
                        </c:pt>
                        <c:pt idx="1074">
                          <c:v>17:54:00</c:v>
                        </c:pt>
                        <c:pt idx="1075">
                          <c:v>17:55:00</c:v>
                        </c:pt>
                        <c:pt idx="1076">
                          <c:v>17:56:00</c:v>
                        </c:pt>
                        <c:pt idx="1077">
                          <c:v>17:57:00</c:v>
                        </c:pt>
                        <c:pt idx="1078">
                          <c:v>17:58:00</c:v>
                        </c:pt>
                        <c:pt idx="1079">
                          <c:v>17:59:00</c:v>
                        </c:pt>
                        <c:pt idx="1080">
                          <c:v>18:00:00</c:v>
                        </c:pt>
                        <c:pt idx="1081">
                          <c:v>18:01:00</c:v>
                        </c:pt>
                        <c:pt idx="1082">
                          <c:v>18:02:00</c:v>
                        </c:pt>
                        <c:pt idx="1083">
                          <c:v>18:03:00</c:v>
                        </c:pt>
                        <c:pt idx="1084">
                          <c:v>18:04:00</c:v>
                        </c:pt>
                        <c:pt idx="1085">
                          <c:v>18:05:00</c:v>
                        </c:pt>
                        <c:pt idx="1086">
                          <c:v>18:06:00</c:v>
                        </c:pt>
                        <c:pt idx="1087">
                          <c:v>18:07:00</c:v>
                        </c:pt>
                        <c:pt idx="1088">
                          <c:v>18:08:00</c:v>
                        </c:pt>
                        <c:pt idx="1089">
                          <c:v>18:09:00</c:v>
                        </c:pt>
                        <c:pt idx="1090">
                          <c:v>18:10:00</c:v>
                        </c:pt>
                        <c:pt idx="1091">
                          <c:v>18:11:00</c:v>
                        </c:pt>
                        <c:pt idx="1092">
                          <c:v>18:12:00</c:v>
                        </c:pt>
                        <c:pt idx="1093">
                          <c:v>18:13:00</c:v>
                        </c:pt>
                        <c:pt idx="1094">
                          <c:v>18:14:00</c:v>
                        </c:pt>
                        <c:pt idx="1095">
                          <c:v>18:15:00</c:v>
                        </c:pt>
                        <c:pt idx="1096">
                          <c:v>18:16:00</c:v>
                        </c:pt>
                        <c:pt idx="1097">
                          <c:v>18:17:00</c:v>
                        </c:pt>
                        <c:pt idx="1098">
                          <c:v>18:18:00</c:v>
                        </c:pt>
                        <c:pt idx="1099">
                          <c:v>18:19:00</c:v>
                        </c:pt>
                        <c:pt idx="1100">
                          <c:v>18:20:00</c:v>
                        </c:pt>
                        <c:pt idx="1101">
                          <c:v>18:21:00</c:v>
                        </c:pt>
                        <c:pt idx="1102">
                          <c:v>18:22:00</c:v>
                        </c:pt>
                        <c:pt idx="1103">
                          <c:v>18:23:00</c:v>
                        </c:pt>
                        <c:pt idx="1104">
                          <c:v>18:24:00</c:v>
                        </c:pt>
                        <c:pt idx="1105">
                          <c:v>18:25:00</c:v>
                        </c:pt>
                        <c:pt idx="1106">
                          <c:v>18:26:00</c:v>
                        </c:pt>
                        <c:pt idx="1107">
                          <c:v>18:27:00</c:v>
                        </c:pt>
                        <c:pt idx="1108">
                          <c:v>18:28:00</c:v>
                        </c:pt>
                        <c:pt idx="1109">
                          <c:v>18:29:00</c:v>
                        </c:pt>
                        <c:pt idx="1110">
                          <c:v>18:30:00</c:v>
                        </c:pt>
                        <c:pt idx="1111">
                          <c:v>18:31:00</c:v>
                        </c:pt>
                        <c:pt idx="1112">
                          <c:v>18:32:00</c:v>
                        </c:pt>
                        <c:pt idx="1113">
                          <c:v>18:33:00</c:v>
                        </c:pt>
                        <c:pt idx="1114">
                          <c:v>18:34:00</c:v>
                        </c:pt>
                        <c:pt idx="1115">
                          <c:v>18:35:00</c:v>
                        </c:pt>
                        <c:pt idx="1116">
                          <c:v>18:36:00</c:v>
                        </c:pt>
                        <c:pt idx="1117">
                          <c:v>18:37:00</c:v>
                        </c:pt>
                        <c:pt idx="1118">
                          <c:v>18:38:00</c:v>
                        </c:pt>
                        <c:pt idx="1119">
                          <c:v>18:39:00</c:v>
                        </c:pt>
                        <c:pt idx="1120">
                          <c:v>18:40:00</c:v>
                        </c:pt>
                        <c:pt idx="1121">
                          <c:v>18:41:00</c:v>
                        </c:pt>
                        <c:pt idx="1122">
                          <c:v>18:42:00</c:v>
                        </c:pt>
                        <c:pt idx="1123">
                          <c:v>18:43:00</c:v>
                        </c:pt>
                        <c:pt idx="1124">
                          <c:v>18:44:00</c:v>
                        </c:pt>
                        <c:pt idx="1125">
                          <c:v>18:45:00</c:v>
                        </c:pt>
                        <c:pt idx="1126">
                          <c:v>18:46:00</c:v>
                        </c:pt>
                        <c:pt idx="1127">
                          <c:v>18:47:00</c:v>
                        </c:pt>
                        <c:pt idx="1128">
                          <c:v>18:48:00</c:v>
                        </c:pt>
                        <c:pt idx="1129">
                          <c:v>18:49:00</c:v>
                        </c:pt>
                        <c:pt idx="1130">
                          <c:v>18:50:00</c:v>
                        </c:pt>
                        <c:pt idx="1131">
                          <c:v>18:51:00</c:v>
                        </c:pt>
                        <c:pt idx="1132">
                          <c:v>18:52:00</c:v>
                        </c:pt>
                        <c:pt idx="1133">
                          <c:v>18:53:00</c:v>
                        </c:pt>
                        <c:pt idx="1134">
                          <c:v>18:54:00</c:v>
                        </c:pt>
                        <c:pt idx="1135">
                          <c:v>18:55:00</c:v>
                        </c:pt>
                        <c:pt idx="1136">
                          <c:v>18:56:00</c:v>
                        </c:pt>
                        <c:pt idx="1137">
                          <c:v>18:57:00</c:v>
                        </c:pt>
                        <c:pt idx="1138">
                          <c:v>18:58:00</c:v>
                        </c:pt>
                        <c:pt idx="1139">
                          <c:v>18:59:00</c:v>
                        </c:pt>
                        <c:pt idx="1140">
                          <c:v>19:00:00</c:v>
                        </c:pt>
                        <c:pt idx="1141">
                          <c:v>19:01:00</c:v>
                        </c:pt>
                        <c:pt idx="1142">
                          <c:v>19:02:00</c:v>
                        </c:pt>
                        <c:pt idx="1143">
                          <c:v>19:03:00</c:v>
                        </c:pt>
                        <c:pt idx="1144">
                          <c:v>19:04:00</c:v>
                        </c:pt>
                        <c:pt idx="1145">
                          <c:v>19:05:00</c:v>
                        </c:pt>
                        <c:pt idx="1146">
                          <c:v>19:06:00</c:v>
                        </c:pt>
                        <c:pt idx="1147">
                          <c:v>19:07:00</c:v>
                        </c:pt>
                        <c:pt idx="1148">
                          <c:v>19:08:00</c:v>
                        </c:pt>
                        <c:pt idx="1149">
                          <c:v>19:09:00</c:v>
                        </c:pt>
                        <c:pt idx="1150">
                          <c:v>19:10:00</c:v>
                        </c:pt>
                        <c:pt idx="1151">
                          <c:v>19:11:00</c:v>
                        </c:pt>
                        <c:pt idx="1152">
                          <c:v>19:12:00</c:v>
                        </c:pt>
                        <c:pt idx="1153">
                          <c:v>19:13:00</c:v>
                        </c:pt>
                        <c:pt idx="1154">
                          <c:v>19:14:00</c:v>
                        </c:pt>
                        <c:pt idx="1155">
                          <c:v>19:15:00</c:v>
                        </c:pt>
                        <c:pt idx="1156">
                          <c:v>19:16:00</c:v>
                        </c:pt>
                        <c:pt idx="1157">
                          <c:v>19:17:00</c:v>
                        </c:pt>
                        <c:pt idx="1158">
                          <c:v>19:18:00</c:v>
                        </c:pt>
                        <c:pt idx="1159">
                          <c:v>19:19:00</c:v>
                        </c:pt>
                        <c:pt idx="1160">
                          <c:v>19:20:00</c:v>
                        </c:pt>
                        <c:pt idx="1161">
                          <c:v>19:21:00</c:v>
                        </c:pt>
                        <c:pt idx="1162">
                          <c:v>19:22:00</c:v>
                        </c:pt>
                        <c:pt idx="1163">
                          <c:v>19:23:00</c:v>
                        </c:pt>
                        <c:pt idx="1164">
                          <c:v>19:24:00</c:v>
                        </c:pt>
                        <c:pt idx="1165">
                          <c:v>19:25:00</c:v>
                        </c:pt>
                        <c:pt idx="1166">
                          <c:v>19:26:00</c:v>
                        </c:pt>
                        <c:pt idx="1167">
                          <c:v>19:27:00</c:v>
                        </c:pt>
                        <c:pt idx="1168">
                          <c:v>19:28:00</c:v>
                        </c:pt>
                        <c:pt idx="1169">
                          <c:v>19:29:00</c:v>
                        </c:pt>
                        <c:pt idx="1170">
                          <c:v>19:30:00</c:v>
                        </c:pt>
                        <c:pt idx="1171">
                          <c:v>19:31:00</c:v>
                        </c:pt>
                        <c:pt idx="1172">
                          <c:v>19:32:00</c:v>
                        </c:pt>
                        <c:pt idx="1173">
                          <c:v>19:33:00</c:v>
                        </c:pt>
                        <c:pt idx="1174">
                          <c:v>19:34:00</c:v>
                        </c:pt>
                        <c:pt idx="1175">
                          <c:v>19:35:00</c:v>
                        </c:pt>
                        <c:pt idx="1176">
                          <c:v>19:36:00</c:v>
                        </c:pt>
                        <c:pt idx="1177">
                          <c:v>19:37:00</c:v>
                        </c:pt>
                        <c:pt idx="1178">
                          <c:v>19:38:00</c:v>
                        </c:pt>
                        <c:pt idx="1179">
                          <c:v>19:39:00</c:v>
                        </c:pt>
                        <c:pt idx="1180">
                          <c:v>19:40:00</c:v>
                        </c:pt>
                        <c:pt idx="1181">
                          <c:v>19:41:00</c:v>
                        </c:pt>
                        <c:pt idx="1182">
                          <c:v>19:42:00</c:v>
                        </c:pt>
                        <c:pt idx="1183">
                          <c:v>19:43:00</c:v>
                        </c:pt>
                        <c:pt idx="1184">
                          <c:v>19:44:00</c:v>
                        </c:pt>
                        <c:pt idx="1185">
                          <c:v>19:45:00</c:v>
                        </c:pt>
                        <c:pt idx="1186">
                          <c:v>19:46:00</c:v>
                        </c:pt>
                        <c:pt idx="1187">
                          <c:v>19:47:00</c:v>
                        </c:pt>
                        <c:pt idx="1188">
                          <c:v>19:48:00</c:v>
                        </c:pt>
                        <c:pt idx="1189">
                          <c:v>19:49:00</c:v>
                        </c:pt>
                        <c:pt idx="1190">
                          <c:v>19:50:00</c:v>
                        </c:pt>
                        <c:pt idx="1191">
                          <c:v>19:51:00</c:v>
                        </c:pt>
                        <c:pt idx="1192">
                          <c:v>19:52:00</c:v>
                        </c:pt>
                        <c:pt idx="1193">
                          <c:v>19:53:00</c:v>
                        </c:pt>
                        <c:pt idx="1194">
                          <c:v>19:54:00</c:v>
                        </c:pt>
                        <c:pt idx="1195">
                          <c:v>19:55:00</c:v>
                        </c:pt>
                        <c:pt idx="1196">
                          <c:v>19:56:00</c:v>
                        </c:pt>
                        <c:pt idx="1197">
                          <c:v>19:57:00</c:v>
                        </c:pt>
                        <c:pt idx="1198">
                          <c:v>19:58:00</c:v>
                        </c:pt>
                        <c:pt idx="1199">
                          <c:v>19:59:00</c:v>
                        </c:pt>
                        <c:pt idx="1200">
                          <c:v>20:00:00</c:v>
                        </c:pt>
                        <c:pt idx="1201">
                          <c:v>20:01:00</c:v>
                        </c:pt>
                        <c:pt idx="1202">
                          <c:v>20:02:00</c:v>
                        </c:pt>
                        <c:pt idx="1203">
                          <c:v>20:03:00</c:v>
                        </c:pt>
                        <c:pt idx="1204">
                          <c:v>20:04:00</c:v>
                        </c:pt>
                        <c:pt idx="1205">
                          <c:v>20:05:00</c:v>
                        </c:pt>
                        <c:pt idx="1206">
                          <c:v>20:06:00</c:v>
                        </c:pt>
                        <c:pt idx="1207">
                          <c:v>20:07:00</c:v>
                        </c:pt>
                        <c:pt idx="1208">
                          <c:v>20:08:00</c:v>
                        </c:pt>
                        <c:pt idx="1209">
                          <c:v>20:09:00</c:v>
                        </c:pt>
                        <c:pt idx="1210">
                          <c:v>20:10:00</c:v>
                        </c:pt>
                        <c:pt idx="1211">
                          <c:v>20:11:00</c:v>
                        </c:pt>
                        <c:pt idx="1212">
                          <c:v>20:12:00</c:v>
                        </c:pt>
                        <c:pt idx="1213">
                          <c:v>20:13:00</c:v>
                        </c:pt>
                        <c:pt idx="1214">
                          <c:v>20:14:00</c:v>
                        </c:pt>
                        <c:pt idx="1215">
                          <c:v>20:15:00</c:v>
                        </c:pt>
                        <c:pt idx="1216">
                          <c:v>20:16:00</c:v>
                        </c:pt>
                        <c:pt idx="1217">
                          <c:v>20:17:00</c:v>
                        </c:pt>
                        <c:pt idx="1218">
                          <c:v>20:18:00</c:v>
                        </c:pt>
                        <c:pt idx="1219">
                          <c:v>20:19:00</c:v>
                        </c:pt>
                        <c:pt idx="1220">
                          <c:v>20:20:00</c:v>
                        </c:pt>
                        <c:pt idx="1221">
                          <c:v>20:21:00</c:v>
                        </c:pt>
                        <c:pt idx="1222">
                          <c:v>20:22:00</c:v>
                        </c:pt>
                        <c:pt idx="1223">
                          <c:v>20:23:00</c:v>
                        </c:pt>
                        <c:pt idx="1224">
                          <c:v>20:24:00</c:v>
                        </c:pt>
                        <c:pt idx="1225">
                          <c:v>20:25:00</c:v>
                        </c:pt>
                        <c:pt idx="1226">
                          <c:v>20:26:00</c:v>
                        </c:pt>
                        <c:pt idx="1227">
                          <c:v>20:27:00</c:v>
                        </c:pt>
                        <c:pt idx="1228">
                          <c:v>20:28:00</c:v>
                        </c:pt>
                        <c:pt idx="1229">
                          <c:v>20:29:00</c:v>
                        </c:pt>
                        <c:pt idx="1230">
                          <c:v>20:30:00</c:v>
                        </c:pt>
                        <c:pt idx="1231">
                          <c:v>20:31:00</c:v>
                        </c:pt>
                        <c:pt idx="1232">
                          <c:v>20:32:00</c:v>
                        </c:pt>
                        <c:pt idx="1233">
                          <c:v>20:33:00</c:v>
                        </c:pt>
                        <c:pt idx="1234">
                          <c:v>20:34:00</c:v>
                        </c:pt>
                        <c:pt idx="1235">
                          <c:v>20:35:00</c:v>
                        </c:pt>
                        <c:pt idx="1236">
                          <c:v>20:36:00</c:v>
                        </c:pt>
                        <c:pt idx="1237">
                          <c:v>20:37:00</c:v>
                        </c:pt>
                        <c:pt idx="1238">
                          <c:v>20:38:00</c:v>
                        </c:pt>
                        <c:pt idx="1239">
                          <c:v>20:39:00</c:v>
                        </c:pt>
                        <c:pt idx="1240">
                          <c:v>20:40:00</c:v>
                        </c:pt>
                        <c:pt idx="1241">
                          <c:v>20:41:00</c:v>
                        </c:pt>
                        <c:pt idx="1242">
                          <c:v>20:42:00</c:v>
                        </c:pt>
                        <c:pt idx="1243">
                          <c:v>20:43:00</c:v>
                        </c:pt>
                        <c:pt idx="1244">
                          <c:v>20:44:00</c:v>
                        </c:pt>
                        <c:pt idx="1245">
                          <c:v>20:45:00</c:v>
                        </c:pt>
                        <c:pt idx="1246">
                          <c:v>20:46:00</c:v>
                        </c:pt>
                        <c:pt idx="1247">
                          <c:v>20:47:00</c:v>
                        </c:pt>
                        <c:pt idx="1248">
                          <c:v>20:48:00</c:v>
                        </c:pt>
                        <c:pt idx="1249">
                          <c:v>20:49:00</c:v>
                        </c:pt>
                        <c:pt idx="1250">
                          <c:v>20:50:00</c:v>
                        </c:pt>
                        <c:pt idx="1251">
                          <c:v>20:51:00</c:v>
                        </c:pt>
                        <c:pt idx="1252">
                          <c:v>20:52:00</c:v>
                        </c:pt>
                        <c:pt idx="1253">
                          <c:v>20:53:00</c:v>
                        </c:pt>
                        <c:pt idx="1254">
                          <c:v>20:54:00</c:v>
                        </c:pt>
                        <c:pt idx="1255">
                          <c:v>20:55:00</c:v>
                        </c:pt>
                        <c:pt idx="1256">
                          <c:v>20:56:00</c:v>
                        </c:pt>
                        <c:pt idx="1257">
                          <c:v>20:57:00</c:v>
                        </c:pt>
                        <c:pt idx="1258">
                          <c:v>20:58:00</c:v>
                        </c:pt>
                        <c:pt idx="1259">
                          <c:v>20:59:00</c:v>
                        </c:pt>
                        <c:pt idx="1260">
                          <c:v>21:00:00</c:v>
                        </c:pt>
                        <c:pt idx="1261">
                          <c:v>21:01:00</c:v>
                        </c:pt>
                        <c:pt idx="1262">
                          <c:v>21:02:00</c:v>
                        </c:pt>
                        <c:pt idx="1263">
                          <c:v>21:03:00</c:v>
                        </c:pt>
                        <c:pt idx="1264">
                          <c:v>21:04:00</c:v>
                        </c:pt>
                        <c:pt idx="1265">
                          <c:v>21:05:00</c:v>
                        </c:pt>
                        <c:pt idx="1266">
                          <c:v>21:06:00</c:v>
                        </c:pt>
                        <c:pt idx="1267">
                          <c:v>21:07:00</c:v>
                        </c:pt>
                        <c:pt idx="1268">
                          <c:v>21:08:00</c:v>
                        </c:pt>
                        <c:pt idx="1269">
                          <c:v>21:09:00</c:v>
                        </c:pt>
                        <c:pt idx="1270">
                          <c:v>21:10:00</c:v>
                        </c:pt>
                        <c:pt idx="1271">
                          <c:v>21:11:00</c:v>
                        </c:pt>
                        <c:pt idx="1272">
                          <c:v>21:12:00</c:v>
                        </c:pt>
                        <c:pt idx="1273">
                          <c:v>21:13:00</c:v>
                        </c:pt>
                        <c:pt idx="1274">
                          <c:v>21:14:00</c:v>
                        </c:pt>
                        <c:pt idx="1275">
                          <c:v>21:15:00</c:v>
                        </c:pt>
                        <c:pt idx="1276">
                          <c:v>21:16:00</c:v>
                        </c:pt>
                        <c:pt idx="1277">
                          <c:v>21:17:00</c:v>
                        </c:pt>
                        <c:pt idx="1278">
                          <c:v>21:18:00</c:v>
                        </c:pt>
                        <c:pt idx="1279">
                          <c:v>21:19:00</c:v>
                        </c:pt>
                        <c:pt idx="1280">
                          <c:v>21:20:00</c:v>
                        </c:pt>
                        <c:pt idx="1281">
                          <c:v>21:21:00</c:v>
                        </c:pt>
                        <c:pt idx="1282">
                          <c:v>21:22:00</c:v>
                        </c:pt>
                        <c:pt idx="1283">
                          <c:v>21:23:00</c:v>
                        </c:pt>
                        <c:pt idx="1284">
                          <c:v>21:24:00</c:v>
                        </c:pt>
                        <c:pt idx="1285">
                          <c:v>21:25:00</c:v>
                        </c:pt>
                        <c:pt idx="1286">
                          <c:v>21:26:00</c:v>
                        </c:pt>
                        <c:pt idx="1287">
                          <c:v>21:27:00</c:v>
                        </c:pt>
                        <c:pt idx="1288">
                          <c:v>21:28:00</c:v>
                        </c:pt>
                        <c:pt idx="1289">
                          <c:v>21:29:00</c:v>
                        </c:pt>
                        <c:pt idx="1290">
                          <c:v>21:30:00</c:v>
                        </c:pt>
                        <c:pt idx="1291">
                          <c:v>21:31:00</c:v>
                        </c:pt>
                        <c:pt idx="1292">
                          <c:v>21:32:00</c:v>
                        </c:pt>
                        <c:pt idx="1293">
                          <c:v>21:33:00</c:v>
                        </c:pt>
                        <c:pt idx="1294">
                          <c:v>21:34:00</c:v>
                        </c:pt>
                        <c:pt idx="1295">
                          <c:v>21:35:00</c:v>
                        </c:pt>
                        <c:pt idx="1296">
                          <c:v>21:36:00</c:v>
                        </c:pt>
                        <c:pt idx="1297">
                          <c:v>21:37:00</c:v>
                        </c:pt>
                        <c:pt idx="1298">
                          <c:v>21:38:00</c:v>
                        </c:pt>
                        <c:pt idx="1299">
                          <c:v>21:39:00</c:v>
                        </c:pt>
                        <c:pt idx="1300">
                          <c:v>21:40:00</c:v>
                        </c:pt>
                        <c:pt idx="1301">
                          <c:v>21:41:00</c:v>
                        </c:pt>
                        <c:pt idx="1302">
                          <c:v>21:42:00</c:v>
                        </c:pt>
                        <c:pt idx="1303">
                          <c:v>21:43:00</c:v>
                        </c:pt>
                        <c:pt idx="1304">
                          <c:v>21:44:00</c:v>
                        </c:pt>
                        <c:pt idx="1305">
                          <c:v>21:45:00</c:v>
                        </c:pt>
                        <c:pt idx="1306">
                          <c:v>21:46:00</c:v>
                        </c:pt>
                        <c:pt idx="1307">
                          <c:v>21:47:00</c:v>
                        </c:pt>
                        <c:pt idx="1308">
                          <c:v>21:48:00</c:v>
                        </c:pt>
                        <c:pt idx="1309">
                          <c:v>21:49:00</c:v>
                        </c:pt>
                        <c:pt idx="1310">
                          <c:v>21:50:00</c:v>
                        </c:pt>
                        <c:pt idx="1311">
                          <c:v>21:51:00</c:v>
                        </c:pt>
                        <c:pt idx="1312">
                          <c:v>21:52:00</c:v>
                        </c:pt>
                        <c:pt idx="1313">
                          <c:v>21:53:00</c:v>
                        </c:pt>
                        <c:pt idx="1314">
                          <c:v>21:54:00</c:v>
                        </c:pt>
                        <c:pt idx="1315">
                          <c:v>21:55:00</c:v>
                        </c:pt>
                        <c:pt idx="1316">
                          <c:v>21:56:00</c:v>
                        </c:pt>
                        <c:pt idx="1317">
                          <c:v>21:57:00</c:v>
                        </c:pt>
                        <c:pt idx="1318">
                          <c:v>21:58:00</c:v>
                        </c:pt>
                        <c:pt idx="1319">
                          <c:v>21:59:00</c:v>
                        </c:pt>
                        <c:pt idx="1320">
                          <c:v>22:00:00</c:v>
                        </c:pt>
                        <c:pt idx="1321">
                          <c:v>22:01:00</c:v>
                        </c:pt>
                        <c:pt idx="1322">
                          <c:v>22:02:00</c:v>
                        </c:pt>
                        <c:pt idx="1323">
                          <c:v>22:03:00</c:v>
                        </c:pt>
                        <c:pt idx="1324">
                          <c:v>22:04:00</c:v>
                        </c:pt>
                        <c:pt idx="1325">
                          <c:v>22:05:00</c:v>
                        </c:pt>
                        <c:pt idx="1326">
                          <c:v>22:06:00</c:v>
                        </c:pt>
                        <c:pt idx="1327">
                          <c:v>22:07:00</c:v>
                        </c:pt>
                        <c:pt idx="1328">
                          <c:v>22:08:00</c:v>
                        </c:pt>
                        <c:pt idx="1329">
                          <c:v>22:09:00</c:v>
                        </c:pt>
                        <c:pt idx="1330">
                          <c:v>22:10:00</c:v>
                        </c:pt>
                        <c:pt idx="1331">
                          <c:v>22:11:00</c:v>
                        </c:pt>
                        <c:pt idx="1332">
                          <c:v>22:12:00</c:v>
                        </c:pt>
                        <c:pt idx="1333">
                          <c:v>22:13:00</c:v>
                        </c:pt>
                        <c:pt idx="1334">
                          <c:v>22:14:00</c:v>
                        </c:pt>
                        <c:pt idx="1335">
                          <c:v>22:15:00</c:v>
                        </c:pt>
                        <c:pt idx="1336">
                          <c:v>22:16:00</c:v>
                        </c:pt>
                        <c:pt idx="1337">
                          <c:v>22:17:00</c:v>
                        </c:pt>
                        <c:pt idx="1338">
                          <c:v>22:18:00</c:v>
                        </c:pt>
                        <c:pt idx="1339">
                          <c:v>22:19:00</c:v>
                        </c:pt>
                        <c:pt idx="1340">
                          <c:v>22:20:00</c:v>
                        </c:pt>
                        <c:pt idx="1341">
                          <c:v>22:21:00</c:v>
                        </c:pt>
                        <c:pt idx="1342">
                          <c:v>22:22:00</c:v>
                        </c:pt>
                        <c:pt idx="1343">
                          <c:v>22:23:00</c:v>
                        </c:pt>
                        <c:pt idx="1344">
                          <c:v>22:24:00</c:v>
                        </c:pt>
                        <c:pt idx="1345">
                          <c:v>22:25:00</c:v>
                        </c:pt>
                        <c:pt idx="1346">
                          <c:v>22:26:00</c:v>
                        </c:pt>
                        <c:pt idx="1347">
                          <c:v>22:27:00</c:v>
                        </c:pt>
                        <c:pt idx="1348">
                          <c:v>22:28:00</c:v>
                        </c:pt>
                        <c:pt idx="1349">
                          <c:v>22:29:00</c:v>
                        </c:pt>
                        <c:pt idx="1350">
                          <c:v>22:30:00</c:v>
                        </c:pt>
                        <c:pt idx="1351">
                          <c:v>22:31:00</c:v>
                        </c:pt>
                        <c:pt idx="1352">
                          <c:v>22:32:00</c:v>
                        </c:pt>
                        <c:pt idx="1353">
                          <c:v>22:33:00</c:v>
                        </c:pt>
                        <c:pt idx="1354">
                          <c:v>22:34:00</c:v>
                        </c:pt>
                        <c:pt idx="1355">
                          <c:v>22:35:00</c:v>
                        </c:pt>
                        <c:pt idx="1356">
                          <c:v>22:36:00</c:v>
                        </c:pt>
                        <c:pt idx="1357">
                          <c:v>22:37:00</c:v>
                        </c:pt>
                        <c:pt idx="1358">
                          <c:v>22:38:00</c:v>
                        </c:pt>
                        <c:pt idx="1359">
                          <c:v>22:39:00</c:v>
                        </c:pt>
                        <c:pt idx="1360">
                          <c:v>22:40:00</c:v>
                        </c:pt>
                        <c:pt idx="1361">
                          <c:v>22:41:00</c:v>
                        </c:pt>
                        <c:pt idx="1362">
                          <c:v>22:42:00</c:v>
                        </c:pt>
                        <c:pt idx="1363">
                          <c:v>22:43:00</c:v>
                        </c:pt>
                        <c:pt idx="1364">
                          <c:v>22:44:00</c:v>
                        </c:pt>
                        <c:pt idx="1365">
                          <c:v>22:45:00</c:v>
                        </c:pt>
                        <c:pt idx="1366">
                          <c:v>22:46:00</c:v>
                        </c:pt>
                        <c:pt idx="1367">
                          <c:v>22:47:00</c:v>
                        </c:pt>
                        <c:pt idx="1368">
                          <c:v>22:48:00</c:v>
                        </c:pt>
                        <c:pt idx="1369">
                          <c:v>22:49:00</c:v>
                        </c:pt>
                        <c:pt idx="1370">
                          <c:v>22:50:00</c:v>
                        </c:pt>
                        <c:pt idx="1371">
                          <c:v>22:51:00</c:v>
                        </c:pt>
                        <c:pt idx="1372">
                          <c:v>22:52:00</c:v>
                        </c:pt>
                        <c:pt idx="1373">
                          <c:v>22:53:00</c:v>
                        </c:pt>
                        <c:pt idx="1374">
                          <c:v>22:54:00</c:v>
                        </c:pt>
                        <c:pt idx="1375">
                          <c:v>22:55:00</c:v>
                        </c:pt>
                        <c:pt idx="1376">
                          <c:v>22:56:00</c:v>
                        </c:pt>
                        <c:pt idx="1377">
                          <c:v>22:57:00</c:v>
                        </c:pt>
                        <c:pt idx="1378">
                          <c:v>22:58:00</c:v>
                        </c:pt>
                        <c:pt idx="1379">
                          <c:v>22:59:00</c:v>
                        </c:pt>
                        <c:pt idx="1380">
                          <c:v>23:00:00</c:v>
                        </c:pt>
                        <c:pt idx="1381">
                          <c:v>23:01:00</c:v>
                        </c:pt>
                        <c:pt idx="1382">
                          <c:v>23:02:00</c:v>
                        </c:pt>
                        <c:pt idx="1383">
                          <c:v>23:03:00</c:v>
                        </c:pt>
                        <c:pt idx="1384">
                          <c:v>23:04:00</c:v>
                        </c:pt>
                        <c:pt idx="1385">
                          <c:v>23:05:00</c:v>
                        </c:pt>
                        <c:pt idx="1386">
                          <c:v>23:06:00</c:v>
                        </c:pt>
                        <c:pt idx="1387">
                          <c:v>23:07:00</c:v>
                        </c:pt>
                        <c:pt idx="1388">
                          <c:v>23:08:00</c:v>
                        </c:pt>
                        <c:pt idx="1389">
                          <c:v>23:09:00</c:v>
                        </c:pt>
                        <c:pt idx="1390">
                          <c:v>23:10:00</c:v>
                        </c:pt>
                        <c:pt idx="1391">
                          <c:v>23:11:00</c:v>
                        </c:pt>
                        <c:pt idx="1392">
                          <c:v>23:12:00</c:v>
                        </c:pt>
                        <c:pt idx="1393">
                          <c:v>23:13:00</c:v>
                        </c:pt>
                        <c:pt idx="1394">
                          <c:v>23:14:00</c:v>
                        </c:pt>
                        <c:pt idx="1395">
                          <c:v>23:15:00</c:v>
                        </c:pt>
                        <c:pt idx="1396">
                          <c:v>23:16:00</c:v>
                        </c:pt>
                        <c:pt idx="1397">
                          <c:v>23:17:00</c:v>
                        </c:pt>
                        <c:pt idx="1398">
                          <c:v>23:18:00</c:v>
                        </c:pt>
                        <c:pt idx="1399">
                          <c:v>23:19:00</c:v>
                        </c:pt>
                        <c:pt idx="1400">
                          <c:v>23:20:00</c:v>
                        </c:pt>
                        <c:pt idx="1401">
                          <c:v>23:21:00</c:v>
                        </c:pt>
                        <c:pt idx="1402">
                          <c:v>23:22:00</c:v>
                        </c:pt>
                        <c:pt idx="1403">
                          <c:v>23:23:00</c:v>
                        </c:pt>
                        <c:pt idx="1404">
                          <c:v>23:24:00</c:v>
                        </c:pt>
                        <c:pt idx="1405">
                          <c:v>23:25:00</c:v>
                        </c:pt>
                        <c:pt idx="1406">
                          <c:v>23:26:00</c:v>
                        </c:pt>
                        <c:pt idx="1407">
                          <c:v>23:27:00</c:v>
                        </c:pt>
                        <c:pt idx="1408">
                          <c:v>23:28:00</c:v>
                        </c:pt>
                        <c:pt idx="1409">
                          <c:v>23:29:00</c:v>
                        </c:pt>
                        <c:pt idx="1410">
                          <c:v>23:30:00</c:v>
                        </c:pt>
                        <c:pt idx="1411">
                          <c:v>23:31:00</c:v>
                        </c:pt>
                        <c:pt idx="1412">
                          <c:v>23:32:00</c:v>
                        </c:pt>
                        <c:pt idx="1413">
                          <c:v>23:33:00</c:v>
                        </c:pt>
                        <c:pt idx="1414">
                          <c:v>23:34:00</c:v>
                        </c:pt>
                        <c:pt idx="1415">
                          <c:v>23:35:00</c:v>
                        </c:pt>
                        <c:pt idx="1416">
                          <c:v>23:36:00</c:v>
                        </c:pt>
                        <c:pt idx="1417">
                          <c:v>23:37:00</c:v>
                        </c:pt>
                        <c:pt idx="1418">
                          <c:v>23:38:00</c:v>
                        </c:pt>
                        <c:pt idx="1419">
                          <c:v>23:39:00</c:v>
                        </c:pt>
                        <c:pt idx="1420">
                          <c:v>23:40:00</c:v>
                        </c:pt>
                        <c:pt idx="1421">
                          <c:v>23:41:00</c:v>
                        </c:pt>
                        <c:pt idx="1422">
                          <c:v>23:42:00</c:v>
                        </c:pt>
                        <c:pt idx="1423">
                          <c:v>23:43:00</c:v>
                        </c:pt>
                        <c:pt idx="1424">
                          <c:v>23:44:00</c:v>
                        </c:pt>
                        <c:pt idx="1425">
                          <c:v>23:45:00</c:v>
                        </c:pt>
                        <c:pt idx="1426">
                          <c:v>23:46:00</c:v>
                        </c:pt>
                        <c:pt idx="1427">
                          <c:v>23:47:00</c:v>
                        </c:pt>
                        <c:pt idx="1428">
                          <c:v>23:48:00</c:v>
                        </c:pt>
                        <c:pt idx="1429">
                          <c:v>23:49:00</c:v>
                        </c:pt>
                        <c:pt idx="1430">
                          <c:v>23:50:00</c:v>
                        </c:pt>
                        <c:pt idx="1431">
                          <c:v>23:51:00</c:v>
                        </c:pt>
                        <c:pt idx="1432">
                          <c:v>23:52:00</c:v>
                        </c:pt>
                        <c:pt idx="1433">
                          <c:v>23:53:00</c:v>
                        </c:pt>
                        <c:pt idx="1434">
                          <c:v>23:54:00</c:v>
                        </c:pt>
                        <c:pt idx="1435">
                          <c:v>23:55:00</c:v>
                        </c:pt>
                        <c:pt idx="1436">
                          <c:v>23:56:00</c:v>
                        </c:pt>
                        <c:pt idx="1437">
                          <c:v>23:57:00</c:v>
                        </c:pt>
                        <c:pt idx="1438">
                          <c:v>23:58:00</c:v>
                        </c:pt>
                        <c:pt idx="1439">
                          <c:v>23:59:00</c:v>
                        </c:pt>
                        <c:pt idx="1440">
                          <c:v>00:00:00</c:v>
                        </c:pt>
                        <c:pt idx="1441">
                          <c:v>00:01:00</c:v>
                        </c:pt>
                        <c:pt idx="1442">
                          <c:v>00:02:00</c:v>
                        </c:pt>
                        <c:pt idx="1443">
                          <c:v>00:03:00</c:v>
                        </c:pt>
                        <c:pt idx="1444">
                          <c:v>00:04:00</c:v>
                        </c:pt>
                        <c:pt idx="1445">
                          <c:v>00:05:00</c:v>
                        </c:pt>
                        <c:pt idx="1446">
                          <c:v>00:06:00</c:v>
                        </c:pt>
                        <c:pt idx="1447">
                          <c:v>00:07:00</c:v>
                        </c:pt>
                        <c:pt idx="1448">
                          <c:v>00:08:00</c:v>
                        </c:pt>
                        <c:pt idx="1449">
                          <c:v>00:09:00</c:v>
                        </c:pt>
                        <c:pt idx="1450">
                          <c:v>00:10:00</c:v>
                        </c:pt>
                        <c:pt idx="1451">
                          <c:v>00:11:00</c:v>
                        </c:pt>
                        <c:pt idx="1452">
                          <c:v>00:12:00</c:v>
                        </c:pt>
                        <c:pt idx="1453">
                          <c:v>00:13:00</c:v>
                        </c:pt>
                        <c:pt idx="1454">
                          <c:v>00:14:00</c:v>
                        </c:pt>
                        <c:pt idx="1455">
                          <c:v>00:15:00</c:v>
                        </c:pt>
                        <c:pt idx="1456">
                          <c:v>00:16:00</c:v>
                        </c:pt>
                        <c:pt idx="1457">
                          <c:v>00:17:00</c:v>
                        </c:pt>
                        <c:pt idx="1458">
                          <c:v>00:18:00</c:v>
                        </c:pt>
                        <c:pt idx="1459">
                          <c:v>00:19:00</c:v>
                        </c:pt>
                        <c:pt idx="1460">
                          <c:v>00:20:00</c:v>
                        </c:pt>
                        <c:pt idx="1461">
                          <c:v>00:21:00</c:v>
                        </c:pt>
                        <c:pt idx="1462">
                          <c:v>00:22:00</c:v>
                        </c:pt>
                        <c:pt idx="1463">
                          <c:v>00:23:00</c:v>
                        </c:pt>
                        <c:pt idx="1464">
                          <c:v>00:24:00</c:v>
                        </c:pt>
                        <c:pt idx="1465">
                          <c:v>00:25:00</c:v>
                        </c:pt>
                        <c:pt idx="1466">
                          <c:v>00:26:00</c:v>
                        </c:pt>
                        <c:pt idx="1467">
                          <c:v>00:27:00</c:v>
                        </c:pt>
                        <c:pt idx="1468">
                          <c:v>00:28:00</c:v>
                        </c:pt>
                        <c:pt idx="1469">
                          <c:v>00:29:00</c:v>
                        </c:pt>
                        <c:pt idx="1470">
                          <c:v>00:30:00</c:v>
                        </c:pt>
                        <c:pt idx="1471">
                          <c:v>00:31:00</c:v>
                        </c:pt>
                        <c:pt idx="1472">
                          <c:v>00:32:00</c:v>
                        </c:pt>
                        <c:pt idx="1473">
                          <c:v>00:33:00</c:v>
                        </c:pt>
                        <c:pt idx="1474">
                          <c:v>00:34:00</c:v>
                        </c:pt>
                        <c:pt idx="1475">
                          <c:v>00:35:00</c:v>
                        </c:pt>
                        <c:pt idx="1476">
                          <c:v>00:36:00</c:v>
                        </c:pt>
                        <c:pt idx="1477">
                          <c:v>00:37:00</c:v>
                        </c:pt>
                        <c:pt idx="1478">
                          <c:v>00:38:00</c:v>
                        </c:pt>
                        <c:pt idx="1479">
                          <c:v>00:39:00</c:v>
                        </c:pt>
                        <c:pt idx="1480">
                          <c:v>00:40:00</c:v>
                        </c:pt>
                        <c:pt idx="1481">
                          <c:v>00:41:00</c:v>
                        </c:pt>
                        <c:pt idx="1482">
                          <c:v>00:42:00</c:v>
                        </c:pt>
                        <c:pt idx="1483">
                          <c:v>00:43:00</c:v>
                        </c:pt>
                        <c:pt idx="1484">
                          <c:v>00:44:00</c:v>
                        </c:pt>
                        <c:pt idx="1485">
                          <c:v>00:45:00</c:v>
                        </c:pt>
                        <c:pt idx="1486">
                          <c:v>00:46:00</c:v>
                        </c:pt>
                        <c:pt idx="1487">
                          <c:v>00:47:00</c:v>
                        </c:pt>
                        <c:pt idx="1488">
                          <c:v>00:48:00</c:v>
                        </c:pt>
                        <c:pt idx="1489">
                          <c:v>00:49:00</c:v>
                        </c:pt>
                        <c:pt idx="1490">
                          <c:v>00:50:00</c:v>
                        </c:pt>
                        <c:pt idx="1491">
                          <c:v>00:51:00</c:v>
                        </c:pt>
                        <c:pt idx="1492">
                          <c:v>00:52:00</c:v>
                        </c:pt>
                        <c:pt idx="1493">
                          <c:v>00:53:00</c:v>
                        </c:pt>
                        <c:pt idx="1494">
                          <c:v>00:54:00</c:v>
                        </c:pt>
                        <c:pt idx="1495">
                          <c:v>00:55:00</c:v>
                        </c:pt>
                        <c:pt idx="1496">
                          <c:v>00:56:00</c:v>
                        </c:pt>
                        <c:pt idx="1497">
                          <c:v>00:57:00</c:v>
                        </c:pt>
                        <c:pt idx="1498">
                          <c:v>00:58:00</c:v>
                        </c:pt>
                        <c:pt idx="1499">
                          <c:v>00:59:00</c:v>
                        </c:pt>
                        <c:pt idx="1500">
                          <c:v>01:00:00</c:v>
                        </c:pt>
                        <c:pt idx="1501">
                          <c:v>01:01:00</c:v>
                        </c:pt>
                        <c:pt idx="1502">
                          <c:v>01:02:00</c:v>
                        </c:pt>
                        <c:pt idx="1503">
                          <c:v>01:03:00</c:v>
                        </c:pt>
                        <c:pt idx="1504">
                          <c:v>01:04:00</c:v>
                        </c:pt>
                        <c:pt idx="1505">
                          <c:v>01:05:00</c:v>
                        </c:pt>
                        <c:pt idx="1506">
                          <c:v>01:06:00</c:v>
                        </c:pt>
                        <c:pt idx="1507">
                          <c:v>01:07:00</c:v>
                        </c:pt>
                        <c:pt idx="1508">
                          <c:v>01:08:00</c:v>
                        </c:pt>
                        <c:pt idx="1509">
                          <c:v>01:09:00</c:v>
                        </c:pt>
                        <c:pt idx="1510">
                          <c:v>01:10:00</c:v>
                        </c:pt>
                        <c:pt idx="1511">
                          <c:v>01:11:00</c:v>
                        </c:pt>
                        <c:pt idx="1512">
                          <c:v>01:12:00</c:v>
                        </c:pt>
                        <c:pt idx="1513">
                          <c:v>01:13:00</c:v>
                        </c:pt>
                        <c:pt idx="1514">
                          <c:v>01:14:00</c:v>
                        </c:pt>
                        <c:pt idx="1515">
                          <c:v>01:15:00</c:v>
                        </c:pt>
                        <c:pt idx="1516">
                          <c:v>01:16:00</c:v>
                        </c:pt>
                        <c:pt idx="1517">
                          <c:v>01:17:00</c:v>
                        </c:pt>
                        <c:pt idx="1518">
                          <c:v>01:18:00</c:v>
                        </c:pt>
                        <c:pt idx="1519">
                          <c:v>01:19:00</c:v>
                        </c:pt>
                        <c:pt idx="1520">
                          <c:v>01:20:00</c:v>
                        </c:pt>
                        <c:pt idx="1521">
                          <c:v>01:21:00</c:v>
                        </c:pt>
                        <c:pt idx="1522">
                          <c:v>01:22:00</c:v>
                        </c:pt>
                        <c:pt idx="1523">
                          <c:v>01:23:00</c:v>
                        </c:pt>
                        <c:pt idx="1524">
                          <c:v>01:24:00</c:v>
                        </c:pt>
                        <c:pt idx="1525">
                          <c:v>01:25:00</c:v>
                        </c:pt>
                        <c:pt idx="1526">
                          <c:v>01:26:00</c:v>
                        </c:pt>
                        <c:pt idx="1527">
                          <c:v>01:27:00</c:v>
                        </c:pt>
                        <c:pt idx="1528">
                          <c:v>01:28:00</c:v>
                        </c:pt>
                        <c:pt idx="1529">
                          <c:v>01:29:00</c:v>
                        </c:pt>
                        <c:pt idx="1530">
                          <c:v>01:30:00</c:v>
                        </c:pt>
                        <c:pt idx="1531">
                          <c:v>01:31:00</c:v>
                        </c:pt>
                        <c:pt idx="1532">
                          <c:v>01:32:00</c:v>
                        </c:pt>
                        <c:pt idx="1533">
                          <c:v>01:33:00</c:v>
                        </c:pt>
                        <c:pt idx="1534">
                          <c:v>01:34:00</c:v>
                        </c:pt>
                        <c:pt idx="1535">
                          <c:v>01:35:00</c:v>
                        </c:pt>
                        <c:pt idx="1536">
                          <c:v>01:36:00</c:v>
                        </c:pt>
                        <c:pt idx="1537">
                          <c:v>01:37:00</c:v>
                        </c:pt>
                        <c:pt idx="1538">
                          <c:v>01:38:00</c:v>
                        </c:pt>
                        <c:pt idx="1539">
                          <c:v>01:39:00</c:v>
                        </c:pt>
                        <c:pt idx="1540">
                          <c:v>01:40:00</c:v>
                        </c:pt>
                        <c:pt idx="1541">
                          <c:v>01:41:00</c:v>
                        </c:pt>
                        <c:pt idx="1542">
                          <c:v>01:42:00</c:v>
                        </c:pt>
                        <c:pt idx="1543">
                          <c:v>01:43:00</c:v>
                        </c:pt>
                        <c:pt idx="1544">
                          <c:v>01:44:00</c:v>
                        </c:pt>
                        <c:pt idx="1545">
                          <c:v>01:45:00</c:v>
                        </c:pt>
                        <c:pt idx="1546">
                          <c:v>01:46:00</c:v>
                        </c:pt>
                        <c:pt idx="1547">
                          <c:v>01:47:00</c:v>
                        </c:pt>
                        <c:pt idx="1548">
                          <c:v>01:48:00</c:v>
                        </c:pt>
                        <c:pt idx="1549">
                          <c:v>01:49:00</c:v>
                        </c:pt>
                        <c:pt idx="1550">
                          <c:v>01:50:00</c:v>
                        </c:pt>
                        <c:pt idx="1551">
                          <c:v>01:51:00</c:v>
                        </c:pt>
                        <c:pt idx="1552">
                          <c:v>01:52:00</c:v>
                        </c:pt>
                        <c:pt idx="1553">
                          <c:v>01:53:00</c:v>
                        </c:pt>
                        <c:pt idx="1554">
                          <c:v>01:54:00</c:v>
                        </c:pt>
                        <c:pt idx="1555">
                          <c:v>01:55:00</c:v>
                        </c:pt>
                        <c:pt idx="1556">
                          <c:v>01:56:00</c:v>
                        </c:pt>
                        <c:pt idx="1557">
                          <c:v>01:57:00</c:v>
                        </c:pt>
                        <c:pt idx="1558">
                          <c:v>01:58:00</c:v>
                        </c:pt>
                        <c:pt idx="1559">
                          <c:v>01:59:00</c:v>
                        </c:pt>
                        <c:pt idx="1560">
                          <c:v>02:00:00</c:v>
                        </c:pt>
                        <c:pt idx="1561">
                          <c:v>02:01:00</c:v>
                        </c:pt>
                        <c:pt idx="1562">
                          <c:v>02:02:00</c:v>
                        </c:pt>
                        <c:pt idx="1563">
                          <c:v>02:03:00</c:v>
                        </c:pt>
                        <c:pt idx="1564">
                          <c:v>02:04:00</c:v>
                        </c:pt>
                        <c:pt idx="1565">
                          <c:v>02:05:00</c:v>
                        </c:pt>
                        <c:pt idx="1566">
                          <c:v>02:06:00</c:v>
                        </c:pt>
                        <c:pt idx="1567">
                          <c:v>02:07:00</c:v>
                        </c:pt>
                        <c:pt idx="1568">
                          <c:v>02:08:00</c:v>
                        </c:pt>
                        <c:pt idx="1569">
                          <c:v>02:09:00</c:v>
                        </c:pt>
                        <c:pt idx="1570">
                          <c:v>02:10:00</c:v>
                        </c:pt>
                        <c:pt idx="1571">
                          <c:v>02:11:00</c:v>
                        </c:pt>
                        <c:pt idx="1572">
                          <c:v>02:12:00</c:v>
                        </c:pt>
                        <c:pt idx="1573">
                          <c:v>02:13:00</c:v>
                        </c:pt>
                        <c:pt idx="1574">
                          <c:v>02:14:00</c:v>
                        </c:pt>
                        <c:pt idx="1575">
                          <c:v>02:15:00</c:v>
                        </c:pt>
                        <c:pt idx="1576">
                          <c:v>02:16:00</c:v>
                        </c:pt>
                        <c:pt idx="1577">
                          <c:v>02:17:00</c:v>
                        </c:pt>
                        <c:pt idx="1578">
                          <c:v>02:18:00</c:v>
                        </c:pt>
                        <c:pt idx="1579">
                          <c:v>02:19:00</c:v>
                        </c:pt>
                        <c:pt idx="1580">
                          <c:v>02:20:00</c:v>
                        </c:pt>
                        <c:pt idx="1581">
                          <c:v>02:21:00</c:v>
                        </c:pt>
                        <c:pt idx="1582">
                          <c:v>02:22:00</c:v>
                        </c:pt>
                        <c:pt idx="1583">
                          <c:v>02:23:00</c:v>
                        </c:pt>
                        <c:pt idx="1584">
                          <c:v>02:24:00</c:v>
                        </c:pt>
                        <c:pt idx="1585">
                          <c:v>02:25:00</c:v>
                        </c:pt>
                        <c:pt idx="1586">
                          <c:v>02:26:00</c:v>
                        </c:pt>
                        <c:pt idx="1587">
                          <c:v>02:27:00</c:v>
                        </c:pt>
                        <c:pt idx="1588">
                          <c:v>02:28:00</c:v>
                        </c:pt>
                        <c:pt idx="1589">
                          <c:v>02:29:00</c:v>
                        </c:pt>
                        <c:pt idx="1590">
                          <c:v>02:30:00</c:v>
                        </c:pt>
                        <c:pt idx="1591">
                          <c:v>02:31:00</c:v>
                        </c:pt>
                        <c:pt idx="1592">
                          <c:v>02:32:00</c:v>
                        </c:pt>
                        <c:pt idx="1593">
                          <c:v>02:33:00</c:v>
                        </c:pt>
                        <c:pt idx="1594">
                          <c:v>02:34:00</c:v>
                        </c:pt>
                        <c:pt idx="1595">
                          <c:v>02:35:00</c:v>
                        </c:pt>
                        <c:pt idx="1596">
                          <c:v>02:36:00</c:v>
                        </c:pt>
                        <c:pt idx="1597">
                          <c:v>02:37:00</c:v>
                        </c:pt>
                        <c:pt idx="1598">
                          <c:v>02:38:00</c:v>
                        </c:pt>
                        <c:pt idx="1599">
                          <c:v>02:39:00</c:v>
                        </c:pt>
                        <c:pt idx="1600">
                          <c:v>02:40:00</c:v>
                        </c:pt>
                        <c:pt idx="1601">
                          <c:v>02:41:00</c:v>
                        </c:pt>
                        <c:pt idx="1602">
                          <c:v>02:42:00</c:v>
                        </c:pt>
                        <c:pt idx="1603">
                          <c:v>02:43:00</c:v>
                        </c:pt>
                        <c:pt idx="1604">
                          <c:v>02:44:00</c:v>
                        </c:pt>
                        <c:pt idx="1605">
                          <c:v>02:45:00</c:v>
                        </c:pt>
                        <c:pt idx="1606">
                          <c:v>02:46:00</c:v>
                        </c:pt>
                        <c:pt idx="1607">
                          <c:v>02:47:00</c:v>
                        </c:pt>
                        <c:pt idx="1608">
                          <c:v>02:48:00</c:v>
                        </c:pt>
                        <c:pt idx="1609">
                          <c:v>02:49:00</c:v>
                        </c:pt>
                        <c:pt idx="1610">
                          <c:v>02:50:00</c:v>
                        </c:pt>
                        <c:pt idx="1611">
                          <c:v>02:51:00</c:v>
                        </c:pt>
                        <c:pt idx="1612">
                          <c:v>02:52:00</c:v>
                        </c:pt>
                        <c:pt idx="1613">
                          <c:v>02:53:00</c:v>
                        </c:pt>
                        <c:pt idx="1614">
                          <c:v>02:54:00</c:v>
                        </c:pt>
                        <c:pt idx="1615">
                          <c:v>02:55:00</c:v>
                        </c:pt>
                        <c:pt idx="1616">
                          <c:v>02:56:00</c:v>
                        </c:pt>
                        <c:pt idx="1617">
                          <c:v>02:57:00</c:v>
                        </c:pt>
                        <c:pt idx="1618">
                          <c:v>02:58:00</c:v>
                        </c:pt>
                        <c:pt idx="1619">
                          <c:v>02:59:00</c:v>
                        </c:pt>
                        <c:pt idx="1620">
                          <c:v>03:00:00</c:v>
                        </c:pt>
                        <c:pt idx="1621">
                          <c:v>03:01:00</c:v>
                        </c:pt>
                        <c:pt idx="1622">
                          <c:v>03:02:00</c:v>
                        </c:pt>
                        <c:pt idx="1623">
                          <c:v>03:03:00</c:v>
                        </c:pt>
                        <c:pt idx="1624">
                          <c:v>03:04:00</c:v>
                        </c:pt>
                        <c:pt idx="1625">
                          <c:v>03:05:00</c:v>
                        </c:pt>
                        <c:pt idx="1626">
                          <c:v>03:06:00</c:v>
                        </c:pt>
                        <c:pt idx="1627">
                          <c:v>03:07:00</c:v>
                        </c:pt>
                        <c:pt idx="1628">
                          <c:v>03:08:00</c:v>
                        </c:pt>
                        <c:pt idx="1629">
                          <c:v>03:09:00</c:v>
                        </c:pt>
                        <c:pt idx="1630">
                          <c:v>03:10:00</c:v>
                        </c:pt>
                        <c:pt idx="1631">
                          <c:v>03:11:00</c:v>
                        </c:pt>
                        <c:pt idx="1632">
                          <c:v>03:12:00</c:v>
                        </c:pt>
                        <c:pt idx="1633">
                          <c:v>03:13:00</c:v>
                        </c:pt>
                        <c:pt idx="1634">
                          <c:v>03:14:00</c:v>
                        </c:pt>
                        <c:pt idx="1635">
                          <c:v>03:15:00</c:v>
                        </c:pt>
                        <c:pt idx="1636">
                          <c:v>03:16:00</c:v>
                        </c:pt>
                        <c:pt idx="1637">
                          <c:v>03:17:00</c:v>
                        </c:pt>
                        <c:pt idx="1638">
                          <c:v>03:18:00</c:v>
                        </c:pt>
                        <c:pt idx="1639">
                          <c:v>03:19:00</c:v>
                        </c:pt>
                        <c:pt idx="1640">
                          <c:v>03:20:00</c:v>
                        </c:pt>
                        <c:pt idx="1641">
                          <c:v>03:21:00</c:v>
                        </c:pt>
                        <c:pt idx="1642">
                          <c:v>03:22:00</c:v>
                        </c:pt>
                        <c:pt idx="1643">
                          <c:v>03:23:00</c:v>
                        </c:pt>
                        <c:pt idx="1644">
                          <c:v>03:24:00</c:v>
                        </c:pt>
                        <c:pt idx="1645">
                          <c:v>03:25:00</c:v>
                        </c:pt>
                        <c:pt idx="1646">
                          <c:v>03:26:00</c:v>
                        </c:pt>
                        <c:pt idx="1647">
                          <c:v>03:27:00</c:v>
                        </c:pt>
                        <c:pt idx="1648">
                          <c:v>03:28:00</c:v>
                        </c:pt>
                        <c:pt idx="1649">
                          <c:v>03:29:00</c:v>
                        </c:pt>
                        <c:pt idx="1650">
                          <c:v>03:30:00</c:v>
                        </c:pt>
                        <c:pt idx="1651">
                          <c:v>03:31:00</c:v>
                        </c:pt>
                        <c:pt idx="1652">
                          <c:v>03:32:00</c:v>
                        </c:pt>
                        <c:pt idx="1653">
                          <c:v>03:33:00</c:v>
                        </c:pt>
                        <c:pt idx="1654">
                          <c:v>03:34:00</c:v>
                        </c:pt>
                        <c:pt idx="1655">
                          <c:v>03:35:00</c:v>
                        </c:pt>
                        <c:pt idx="1656">
                          <c:v>03:36:00</c:v>
                        </c:pt>
                        <c:pt idx="1657">
                          <c:v>03:37:00</c:v>
                        </c:pt>
                        <c:pt idx="1658">
                          <c:v>03:38:00</c:v>
                        </c:pt>
                        <c:pt idx="1659">
                          <c:v>03:39:00</c:v>
                        </c:pt>
                        <c:pt idx="1660">
                          <c:v>03:40:00</c:v>
                        </c:pt>
                        <c:pt idx="1661">
                          <c:v>03:41:00</c:v>
                        </c:pt>
                        <c:pt idx="1662">
                          <c:v>03:42:00</c:v>
                        </c:pt>
                        <c:pt idx="1663">
                          <c:v>03:43:00</c:v>
                        </c:pt>
                        <c:pt idx="1664">
                          <c:v>03:44:00</c:v>
                        </c:pt>
                        <c:pt idx="1665">
                          <c:v>03:45:00</c:v>
                        </c:pt>
                        <c:pt idx="1666">
                          <c:v>03:46:00</c:v>
                        </c:pt>
                        <c:pt idx="1667">
                          <c:v>03:47:00</c:v>
                        </c:pt>
                        <c:pt idx="1668">
                          <c:v>03:48:00</c:v>
                        </c:pt>
                        <c:pt idx="1669">
                          <c:v>03:49:00</c:v>
                        </c:pt>
                        <c:pt idx="1670">
                          <c:v>03:50:00</c:v>
                        </c:pt>
                        <c:pt idx="1671">
                          <c:v>03:51:00</c:v>
                        </c:pt>
                        <c:pt idx="1672">
                          <c:v>03:52:00</c:v>
                        </c:pt>
                        <c:pt idx="1673">
                          <c:v>03:53:00</c:v>
                        </c:pt>
                        <c:pt idx="1674">
                          <c:v>03:54:00</c:v>
                        </c:pt>
                        <c:pt idx="1675">
                          <c:v>03:55:00</c:v>
                        </c:pt>
                        <c:pt idx="1676">
                          <c:v>03:56:00</c:v>
                        </c:pt>
                        <c:pt idx="1677">
                          <c:v>03:57:00</c:v>
                        </c:pt>
                        <c:pt idx="1678">
                          <c:v>03:58:00</c:v>
                        </c:pt>
                        <c:pt idx="1679">
                          <c:v>03:59:00</c:v>
                        </c:pt>
                        <c:pt idx="1680">
                          <c:v>04:00:00</c:v>
                        </c:pt>
                        <c:pt idx="1681">
                          <c:v>04:01:00</c:v>
                        </c:pt>
                        <c:pt idx="1682">
                          <c:v>04:02:00</c:v>
                        </c:pt>
                        <c:pt idx="1683">
                          <c:v>04:03:00</c:v>
                        </c:pt>
                        <c:pt idx="1684">
                          <c:v>04:04:00</c:v>
                        </c:pt>
                        <c:pt idx="1685">
                          <c:v>04:05:00</c:v>
                        </c:pt>
                        <c:pt idx="1686">
                          <c:v>04:06:00</c:v>
                        </c:pt>
                        <c:pt idx="1687">
                          <c:v>04:07:00</c:v>
                        </c:pt>
                        <c:pt idx="1688">
                          <c:v>04:08:00</c:v>
                        </c:pt>
                        <c:pt idx="1689">
                          <c:v>04:09:00</c:v>
                        </c:pt>
                        <c:pt idx="1690">
                          <c:v>04:10:00</c:v>
                        </c:pt>
                        <c:pt idx="1691">
                          <c:v>04:11:00</c:v>
                        </c:pt>
                        <c:pt idx="1692">
                          <c:v>04:12:00</c:v>
                        </c:pt>
                        <c:pt idx="1693">
                          <c:v>04:13:00</c:v>
                        </c:pt>
                        <c:pt idx="1694">
                          <c:v>04:14:00</c:v>
                        </c:pt>
                        <c:pt idx="1695">
                          <c:v>04:15:00</c:v>
                        </c:pt>
                        <c:pt idx="1696">
                          <c:v>04:16:00</c:v>
                        </c:pt>
                        <c:pt idx="1697">
                          <c:v>04:17:00</c:v>
                        </c:pt>
                        <c:pt idx="1698">
                          <c:v>04:18:00</c:v>
                        </c:pt>
                        <c:pt idx="1699">
                          <c:v>04:19:00</c:v>
                        </c:pt>
                        <c:pt idx="1700">
                          <c:v>04:20:00</c:v>
                        </c:pt>
                        <c:pt idx="1701">
                          <c:v>04:21:00</c:v>
                        </c:pt>
                        <c:pt idx="1702">
                          <c:v>04:22:00</c:v>
                        </c:pt>
                        <c:pt idx="1703">
                          <c:v>04:23:00</c:v>
                        </c:pt>
                        <c:pt idx="1704">
                          <c:v>04:24:00</c:v>
                        </c:pt>
                        <c:pt idx="1705">
                          <c:v>04:25:00</c:v>
                        </c:pt>
                        <c:pt idx="1706">
                          <c:v>04:26:00</c:v>
                        </c:pt>
                        <c:pt idx="1707">
                          <c:v>04:27:00</c:v>
                        </c:pt>
                        <c:pt idx="1708">
                          <c:v>04:28:00</c:v>
                        </c:pt>
                        <c:pt idx="1709">
                          <c:v>04:29:00</c:v>
                        </c:pt>
                        <c:pt idx="1710">
                          <c:v>04:30:00</c:v>
                        </c:pt>
                        <c:pt idx="1711">
                          <c:v>04:31:00</c:v>
                        </c:pt>
                        <c:pt idx="1712">
                          <c:v>04:32:00</c:v>
                        </c:pt>
                        <c:pt idx="1713">
                          <c:v>04:33:00</c:v>
                        </c:pt>
                        <c:pt idx="1714">
                          <c:v>04:34:00</c:v>
                        </c:pt>
                        <c:pt idx="1715">
                          <c:v>04:35:00</c:v>
                        </c:pt>
                        <c:pt idx="1716">
                          <c:v>04:36:00</c:v>
                        </c:pt>
                        <c:pt idx="1717">
                          <c:v>04:37:00</c:v>
                        </c:pt>
                        <c:pt idx="1718">
                          <c:v>04:38:00</c:v>
                        </c:pt>
                        <c:pt idx="1719">
                          <c:v>04:39:00</c:v>
                        </c:pt>
                        <c:pt idx="1720">
                          <c:v>04:40:00</c:v>
                        </c:pt>
                        <c:pt idx="1721">
                          <c:v>04:41:00</c:v>
                        </c:pt>
                        <c:pt idx="1722">
                          <c:v>04:42:00</c:v>
                        </c:pt>
                        <c:pt idx="1723">
                          <c:v>04:43:00</c:v>
                        </c:pt>
                        <c:pt idx="1724">
                          <c:v>04:44:00</c:v>
                        </c:pt>
                        <c:pt idx="1725">
                          <c:v>04:45:00</c:v>
                        </c:pt>
                        <c:pt idx="1726">
                          <c:v>04:46:00</c:v>
                        </c:pt>
                        <c:pt idx="1727">
                          <c:v>04:47:00</c:v>
                        </c:pt>
                        <c:pt idx="1728">
                          <c:v>04:48:00</c:v>
                        </c:pt>
                        <c:pt idx="1729">
                          <c:v>04:49:00</c:v>
                        </c:pt>
                        <c:pt idx="1730">
                          <c:v>04:50:00</c:v>
                        </c:pt>
                        <c:pt idx="1731">
                          <c:v>04:51:00</c:v>
                        </c:pt>
                        <c:pt idx="1732">
                          <c:v>04:52:00</c:v>
                        </c:pt>
                        <c:pt idx="1733">
                          <c:v>04:53:00</c:v>
                        </c:pt>
                        <c:pt idx="1734">
                          <c:v>04:54:00</c:v>
                        </c:pt>
                        <c:pt idx="1735">
                          <c:v>04:55:00</c:v>
                        </c:pt>
                        <c:pt idx="1736">
                          <c:v>04:56:00</c:v>
                        </c:pt>
                        <c:pt idx="1737">
                          <c:v>04:57:00</c:v>
                        </c:pt>
                        <c:pt idx="1738">
                          <c:v>04:58:00</c:v>
                        </c:pt>
                        <c:pt idx="1739">
                          <c:v>04:59:00</c:v>
                        </c:pt>
                        <c:pt idx="1740">
                          <c:v>05:00:00</c:v>
                        </c:pt>
                        <c:pt idx="1741">
                          <c:v>05:01:00</c:v>
                        </c:pt>
                        <c:pt idx="1742">
                          <c:v>05:02:00</c:v>
                        </c:pt>
                        <c:pt idx="1743">
                          <c:v>05:03:00</c:v>
                        </c:pt>
                        <c:pt idx="1744">
                          <c:v>05:04:00</c:v>
                        </c:pt>
                        <c:pt idx="1745">
                          <c:v>05:05:00</c:v>
                        </c:pt>
                        <c:pt idx="1746">
                          <c:v>05:06:00</c:v>
                        </c:pt>
                        <c:pt idx="1747">
                          <c:v>05:07:00</c:v>
                        </c:pt>
                        <c:pt idx="1748">
                          <c:v>05:08:00</c:v>
                        </c:pt>
                        <c:pt idx="1749">
                          <c:v>05:09:00</c:v>
                        </c:pt>
                        <c:pt idx="1750">
                          <c:v>05:10:00</c:v>
                        </c:pt>
                        <c:pt idx="1751">
                          <c:v>05:11:00</c:v>
                        </c:pt>
                        <c:pt idx="1752">
                          <c:v>05:12:00</c:v>
                        </c:pt>
                        <c:pt idx="1753">
                          <c:v>05:13:00</c:v>
                        </c:pt>
                        <c:pt idx="1754">
                          <c:v>05:14:00</c:v>
                        </c:pt>
                        <c:pt idx="1755">
                          <c:v>05:15:00</c:v>
                        </c:pt>
                        <c:pt idx="1756">
                          <c:v>05:16:00</c:v>
                        </c:pt>
                        <c:pt idx="1757">
                          <c:v>05:17:00</c:v>
                        </c:pt>
                        <c:pt idx="1758">
                          <c:v>05:18:00</c:v>
                        </c:pt>
                        <c:pt idx="1759">
                          <c:v>05:19:00</c:v>
                        </c:pt>
                        <c:pt idx="1760">
                          <c:v>05:20:00</c:v>
                        </c:pt>
                        <c:pt idx="1761">
                          <c:v>05:21:00</c:v>
                        </c:pt>
                        <c:pt idx="1762">
                          <c:v>05:22:00</c:v>
                        </c:pt>
                        <c:pt idx="1763">
                          <c:v>05:23:00</c:v>
                        </c:pt>
                        <c:pt idx="1764">
                          <c:v>05:24:00</c:v>
                        </c:pt>
                        <c:pt idx="1765">
                          <c:v>05:25:00</c:v>
                        </c:pt>
                        <c:pt idx="1766">
                          <c:v>05:26:00</c:v>
                        </c:pt>
                        <c:pt idx="1767">
                          <c:v>05:27:00</c:v>
                        </c:pt>
                        <c:pt idx="1768">
                          <c:v>05:28:00</c:v>
                        </c:pt>
                        <c:pt idx="1769">
                          <c:v>05:29:00</c:v>
                        </c:pt>
                        <c:pt idx="1770">
                          <c:v>05:30:00</c:v>
                        </c:pt>
                        <c:pt idx="1771">
                          <c:v>05:31:00</c:v>
                        </c:pt>
                        <c:pt idx="1772">
                          <c:v>05:32:00</c:v>
                        </c:pt>
                        <c:pt idx="1773">
                          <c:v>05:33:00</c:v>
                        </c:pt>
                        <c:pt idx="1774">
                          <c:v>05:34:00</c:v>
                        </c:pt>
                        <c:pt idx="1775">
                          <c:v>05:35:00</c:v>
                        </c:pt>
                        <c:pt idx="1776">
                          <c:v>05:36:00</c:v>
                        </c:pt>
                        <c:pt idx="1777">
                          <c:v>05:37:00</c:v>
                        </c:pt>
                        <c:pt idx="1778">
                          <c:v>05:38:00</c:v>
                        </c:pt>
                        <c:pt idx="1779">
                          <c:v>05:39:00</c:v>
                        </c:pt>
                        <c:pt idx="1780">
                          <c:v>05:40:00</c:v>
                        </c:pt>
                        <c:pt idx="1781">
                          <c:v>05:41:00</c:v>
                        </c:pt>
                        <c:pt idx="1782">
                          <c:v>05:42:00</c:v>
                        </c:pt>
                        <c:pt idx="1783">
                          <c:v>05:43:00</c:v>
                        </c:pt>
                        <c:pt idx="1784">
                          <c:v>05:44:00</c:v>
                        </c:pt>
                        <c:pt idx="1785">
                          <c:v>05:45:00</c:v>
                        </c:pt>
                        <c:pt idx="1786">
                          <c:v>05:46:00</c:v>
                        </c:pt>
                        <c:pt idx="1787">
                          <c:v>05:47:00</c:v>
                        </c:pt>
                        <c:pt idx="1788">
                          <c:v>05:48:00</c:v>
                        </c:pt>
                        <c:pt idx="1789">
                          <c:v>05:49:00</c:v>
                        </c:pt>
                        <c:pt idx="1790">
                          <c:v>05:50:00</c:v>
                        </c:pt>
                        <c:pt idx="1791">
                          <c:v>05:51:00</c:v>
                        </c:pt>
                        <c:pt idx="1792">
                          <c:v>05:52:00</c:v>
                        </c:pt>
                        <c:pt idx="1793">
                          <c:v>05:53:00</c:v>
                        </c:pt>
                        <c:pt idx="1794">
                          <c:v>05:54:00</c:v>
                        </c:pt>
                        <c:pt idx="1795">
                          <c:v>05:55:00</c:v>
                        </c:pt>
                        <c:pt idx="1796">
                          <c:v>05:56:00</c:v>
                        </c:pt>
                        <c:pt idx="1797">
                          <c:v>05:57:00</c:v>
                        </c:pt>
                        <c:pt idx="1798">
                          <c:v>05:58:00</c:v>
                        </c:pt>
                        <c:pt idx="1799">
                          <c:v>05:59:00</c:v>
                        </c:pt>
                        <c:pt idx="1800">
                          <c:v>06:00:00</c:v>
                        </c:pt>
                        <c:pt idx="1801">
                          <c:v>06:01:00</c:v>
                        </c:pt>
                        <c:pt idx="1802">
                          <c:v>06:02:00</c:v>
                        </c:pt>
                        <c:pt idx="1803">
                          <c:v>06:03:00</c:v>
                        </c:pt>
                        <c:pt idx="1804">
                          <c:v>06:04:00</c:v>
                        </c:pt>
                        <c:pt idx="1805">
                          <c:v>06:05:00</c:v>
                        </c:pt>
                        <c:pt idx="1806">
                          <c:v>06:06:00</c:v>
                        </c:pt>
                        <c:pt idx="1807">
                          <c:v>06:07:00</c:v>
                        </c:pt>
                        <c:pt idx="1808">
                          <c:v>06:08:00</c:v>
                        </c:pt>
                        <c:pt idx="1809">
                          <c:v>06:09:00</c:v>
                        </c:pt>
                        <c:pt idx="1810">
                          <c:v>06:10:00</c:v>
                        </c:pt>
                        <c:pt idx="1811">
                          <c:v>06:11:00</c:v>
                        </c:pt>
                        <c:pt idx="1812">
                          <c:v>06:12:00</c:v>
                        </c:pt>
                        <c:pt idx="1813">
                          <c:v>06:13:00</c:v>
                        </c:pt>
                        <c:pt idx="1814">
                          <c:v>06:14:00</c:v>
                        </c:pt>
                        <c:pt idx="1815">
                          <c:v>06:15:00</c:v>
                        </c:pt>
                        <c:pt idx="1816">
                          <c:v>06:16:00</c:v>
                        </c:pt>
                        <c:pt idx="1817">
                          <c:v>06:17:00</c:v>
                        </c:pt>
                        <c:pt idx="1818">
                          <c:v>06:18:00</c:v>
                        </c:pt>
                        <c:pt idx="1819">
                          <c:v>06:19:00</c:v>
                        </c:pt>
                        <c:pt idx="1820">
                          <c:v>06:20:00</c:v>
                        </c:pt>
                        <c:pt idx="1821">
                          <c:v>06:21:00</c:v>
                        </c:pt>
                        <c:pt idx="1822">
                          <c:v>06:22:00</c:v>
                        </c:pt>
                        <c:pt idx="1823">
                          <c:v>06:23:00</c:v>
                        </c:pt>
                        <c:pt idx="1824">
                          <c:v>06:24:00</c:v>
                        </c:pt>
                        <c:pt idx="1825">
                          <c:v>06:25:00</c:v>
                        </c:pt>
                        <c:pt idx="1826">
                          <c:v>06:26:00</c:v>
                        </c:pt>
                        <c:pt idx="1827">
                          <c:v>06:27:00</c:v>
                        </c:pt>
                        <c:pt idx="1828">
                          <c:v>06:28:00</c:v>
                        </c:pt>
                        <c:pt idx="1829">
                          <c:v>06:29:00</c:v>
                        </c:pt>
                        <c:pt idx="1830">
                          <c:v>06:30:00</c:v>
                        </c:pt>
                        <c:pt idx="1831">
                          <c:v>06:31:00</c:v>
                        </c:pt>
                        <c:pt idx="1832">
                          <c:v>06:32:00</c:v>
                        </c:pt>
                        <c:pt idx="1833">
                          <c:v>06:33:00</c:v>
                        </c:pt>
                        <c:pt idx="1834">
                          <c:v>06:34:00</c:v>
                        </c:pt>
                        <c:pt idx="1835">
                          <c:v>06:35:00</c:v>
                        </c:pt>
                        <c:pt idx="1836">
                          <c:v>06:36:00</c:v>
                        </c:pt>
                        <c:pt idx="1837">
                          <c:v>06:37:00</c:v>
                        </c:pt>
                        <c:pt idx="1838">
                          <c:v>06:38:00</c:v>
                        </c:pt>
                        <c:pt idx="1839">
                          <c:v>06:39:00</c:v>
                        </c:pt>
                        <c:pt idx="1840">
                          <c:v>06:40:00</c:v>
                        </c:pt>
                        <c:pt idx="1841">
                          <c:v>06:41:00</c:v>
                        </c:pt>
                        <c:pt idx="1842">
                          <c:v>06:42:00</c:v>
                        </c:pt>
                        <c:pt idx="1843">
                          <c:v>06:43:00</c:v>
                        </c:pt>
                        <c:pt idx="1844">
                          <c:v>06:44:00</c:v>
                        </c:pt>
                        <c:pt idx="1845">
                          <c:v>06:45:00</c:v>
                        </c:pt>
                        <c:pt idx="1846">
                          <c:v>06:46:00</c:v>
                        </c:pt>
                        <c:pt idx="1847">
                          <c:v>06:47:00</c:v>
                        </c:pt>
                        <c:pt idx="1848">
                          <c:v>06:48:00</c:v>
                        </c:pt>
                        <c:pt idx="1849">
                          <c:v>06:49:00</c:v>
                        </c:pt>
                        <c:pt idx="1850">
                          <c:v>06:50:00</c:v>
                        </c:pt>
                        <c:pt idx="1851">
                          <c:v>06:51:00</c:v>
                        </c:pt>
                        <c:pt idx="1852">
                          <c:v>06:52:00</c:v>
                        </c:pt>
                        <c:pt idx="1853">
                          <c:v>06:53:00</c:v>
                        </c:pt>
                        <c:pt idx="1854">
                          <c:v>06:54:00</c:v>
                        </c:pt>
                        <c:pt idx="1855">
                          <c:v>06:55:00</c:v>
                        </c:pt>
                        <c:pt idx="1856">
                          <c:v>06:56:00</c:v>
                        </c:pt>
                        <c:pt idx="1857">
                          <c:v>06:57:00</c:v>
                        </c:pt>
                        <c:pt idx="1858">
                          <c:v>06:58:00</c:v>
                        </c:pt>
                        <c:pt idx="1859">
                          <c:v>06:59:00</c:v>
                        </c:pt>
                        <c:pt idx="1860">
                          <c:v>07:00:00</c:v>
                        </c:pt>
                        <c:pt idx="1861">
                          <c:v>07:01:00</c:v>
                        </c:pt>
                        <c:pt idx="1862">
                          <c:v>07:02:00</c:v>
                        </c:pt>
                        <c:pt idx="1863">
                          <c:v>07:03:00</c:v>
                        </c:pt>
                        <c:pt idx="1864">
                          <c:v>07:04:00</c:v>
                        </c:pt>
                        <c:pt idx="1865">
                          <c:v>07:05:00</c:v>
                        </c:pt>
                        <c:pt idx="1866">
                          <c:v>07:06:00</c:v>
                        </c:pt>
                        <c:pt idx="1867">
                          <c:v>07:07:00</c:v>
                        </c:pt>
                        <c:pt idx="1868">
                          <c:v>07:08:00</c:v>
                        </c:pt>
                        <c:pt idx="1869">
                          <c:v>07:09:00</c:v>
                        </c:pt>
                        <c:pt idx="1870">
                          <c:v>07:10:00</c:v>
                        </c:pt>
                        <c:pt idx="1871">
                          <c:v>07:11:00</c:v>
                        </c:pt>
                        <c:pt idx="1872">
                          <c:v>07:12:00</c:v>
                        </c:pt>
                        <c:pt idx="1873">
                          <c:v>07:13:00</c:v>
                        </c:pt>
                        <c:pt idx="1874">
                          <c:v>07:14:00</c:v>
                        </c:pt>
                        <c:pt idx="1875">
                          <c:v>07:15:00</c:v>
                        </c:pt>
                        <c:pt idx="1876">
                          <c:v>07:16:00</c:v>
                        </c:pt>
                        <c:pt idx="1877">
                          <c:v>07:17:00</c:v>
                        </c:pt>
                        <c:pt idx="1878">
                          <c:v>07:18:00</c:v>
                        </c:pt>
                        <c:pt idx="1879">
                          <c:v>07:19:00</c:v>
                        </c:pt>
                        <c:pt idx="1880">
                          <c:v>07:20:00</c:v>
                        </c:pt>
                        <c:pt idx="1881">
                          <c:v>07:21:00</c:v>
                        </c:pt>
                        <c:pt idx="1882">
                          <c:v>07:22:00</c:v>
                        </c:pt>
                        <c:pt idx="1883">
                          <c:v>07:23:00</c:v>
                        </c:pt>
                        <c:pt idx="1884">
                          <c:v>07:24:00</c:v>
                        </c:pt>
                        <c:pt idx="1885">
                          <c:v>07:25:00</c:v>
                        </c:pt>
                        <c:pt idx="1886">
                          <c:v>07:26:00</c:v>
                        </c:pt>
                        <c:pt idx="1887">
                          <c:v>07:27:00</c:v>
                        </c:pt>
                        <c:pt idx="1888">
                          <c:v>07:28:00</c:v>
                        </c:pt>
                        <c:pt idx="1889">
                          <c:v>07:29:00</c:v>
                        </c:pt>
                        <c:pt idx="1890">
                          <c:v>07:30:00</c:v>
                        </c:pt>
                        <c:pt idx="1891">
                          <c:v>07:31:00</c:v>
                        </c:pt>
                        <c:pt idx="1892">
                          <c:v>07:32:00</c:v>
                        </c:pt>
                        <c:pt idx="1893">
                          <c:v>07:33:00</c:v>
                        </c:pt>
                        <c:pt idx="1894">
                          <c:v>07:34:00</c:v>
                        </c:pt>
                        <c:pt idx="1895">
                          <c:v>07:35:00</c:v>
                        </c:pt>
                        <c:pt idx="1896">
                          <c:v>07:36:00</c:v>
                        </c:pt>
                        <c:pt idx="1897">
                          <c:v>07:37:00</c:v>
                        </c:pt>
                        <c:pt idx="1898">
                          <c:v>07:38:00</c:v>
                        </c:pt>
                        <c:pt idx="1899">
                          <c:v>07:39:00</c:v>
                        </c:pt>
                        <c:pt idx="1900">
                          <c:v>07:40:00</c:v>
                        </c:pt>
                        <c:pt idx="1901">
                          <c:v>07:41:00</c:v>
                        </c:pt>
                        <c:pt idx="1902">
                          <c:v>07:42:00</c:v>
                        </c:pt>
                        <c:pt idx="1903">
                          <c:v>07:43:00</c:v>
                        </c:pt>
                        <c:pt idx="1904">
                          <c:v>07:44:00</c:v>
                        </c:pt>
                        <c:pt idx="1905">
                          <c:v>07:45:00</c:v>
                        </c:pt>
                        <c:pt idx="1906">
                          <c:v>07:46:00</c:v>
                        </c:pt>
                        <c:pt idx="1907">
                          <c:v>07:47:00</c:v>
                        </c:pt>
                        <c:pt idx="1908">
                          <c:v>07:48:00</c:v>
                        </c:pt>
                        <c:pt idx="1909">
                          <c:v>07:49:00</c:v>
                        </c:pt>
                        <c:pt idx="1910">
                          <c:v>07:50:00</c:v>
                        </c:pt>
                        <c:pt idx="1911">
                          <c:v>07:51:00</c:v>
                        </c:pt>
                        <c:pt idx="1912">
                          <c:v>07:52:00</c:v>
                        </c:pt>
                        <c:pt idx="1913">
                          <c:v>07:53:00</c:v>
                        </c:pt>
                        <c:pt idx="1914">
                          <c:v>07:54:00</c:v>
                        </c:pt>
                        <c:pt idx="1915">
                          <c:v>07:55:00</c:v>
                        </c:pt>
                        <c:pt idx="1916">
                          <c:v>07:56:00</c:v>
                        </c:pt>
                        <c:pt idx="1917">
                          <c:v>07:57:00</c:v>
                        </c:pt>
                        <c:pt idx="1918">
                          <c:v>07:58:00</c:v>
                        </c:pt>
                        <c:pt idx="1919">
                          <c:v>07:59:00</c:v>
                        </c:pt>
                        <c:pt idx="1920">
                          <c:v>08:00:00</c:v>
                        </c:pt>
                        <c:pt idx="1921">
                          <c:v>08:01:00</c:v>
                        </c:pt>
                        <c:pt idx="1922">
                          <c:v>08:02:00</c:v>
                        </c:pt>
                        <c:pt idx="1923">
                          <c:v>08:03:00</c:v>
                        </c:pt>
                        <c:pt idx="1924">
                          <c:v>08:04:00</c:v>
                        </c:pt>
                        <c:pt idx="1925">
                          <c:v>08:05:00</c:v>
                        </c:pt>
                        <c:pt idx="1926">
                          <c:v>08:06:00</c:v>
                        </c:pt>
                        <c:pt idx="1927">
                          <c:v>08:07:00</c:v>
                        </c:pt>
                        <c:pt idx="1928">
                          <c:v>08:08:00</c:v>
                        </c:pt>
                        <c:pt idx="1929">
                          <c:v>08:09:00</c:v>
                        </c:pt>
                        <c:pt idx="1930">
                          <c:v>08:10:00</c:v>
                        </c:pt>
                        <c:pt idx="1931">
                          <c:v>08:11:00</c:v>
                        </c:pt>
                        <c:pt idx="1932">
                          <c:v>08:12:00</c:v>
                        </c:pt>
                        <c:pt idx="1933">
                          <c:v>08:13:00</c:v>
                        </c:pt>
                        <c:pt idx="1934">
                          <c:v>08:14:00</c:v>
                        </c:pt>
                        <c:pt idx="1935">
                          <c:v>08:15:00</c:v>
                        </c:pt>
                        <c:pt idx="1936">
                          <c:v>08:16:00</c:v>
                        </c:pt>
                        <c:pt idx="1937">
                          <c:v>08:17:00</c:v>
                        </c:pt>
                        <c:pt idx="1938">
                          <c:v>08:18:00</c:v>
                        </c:pt>
                        <c:pt idx="1939">
                          <c:v>08:19:00</c:v>
                        </c:pt>
                        <c:pt idx="1940">
                          <c:v>08:20:00</c:v>
                        </c:pt>
                        <c:pt idx="1941">
                          <c:v>08:21:00</c:v>
                        </c:pt>
                        <c:pt idx="1942">
                          <c:v>08:22:00</c:v>
                        </c:pt>
                        <c:pt idx="1943">
                          <c:v>08:23:00</c:v>
                        </c:pt>
                        <c:pt idx="1944">
                          <c:v>08:24:00</c:v>
                        </c:pt>
                        <c:pt idx="1945">
                          <c:v>08:25:00</c:v>
                        </c:pt>
                        <c:pt idx="1946">
                          <c:v>08:26:00</c:v>
                        </c:pt>
                        <c:pt idx="1947">
                          <c:v>08:27:00</c:v>
                        </c:pt>
                        <c:pt idx="1948">
                          <c:v>08:28:00</c:v>
                        </c:pt>
                        <c:pt idx="1949">
                          <c:v>08:29:00</c:v>
                        </c:pt>
                        <c:pt idx="1950">
                          <c:v>08:30:00</c:v>
                        </c:pt>
                        <c:pt idx="1951">
                          <c:v>08:31:00</c:v>
                        </c:pt>
                        <c:pt idx="1952">
                          <c:v>08:32:00</c:v>
                        </c:pt>
                        <c:pt idx="1953">
                          <c:v>08:33:00</c:v>
                        </c:pt>
                        <c:pt idx="1954">
                          <c:v>08:34:00</c:v>
                        </c:pt>
                        <c:pt idx="1955">
                          <c:v>08:35:00</c:v>
                        </c:pt>
                        <c:pt idx="1956">
                          <c:v>08:36:00</c:v>
                        </c:pt>
                        <c:pt idx="1957">
                          <c:v>08:37:00</c:v>
                        </c:pt>
                        <c:pt idx="1958">
                          <c:v>08:38:00</c:v>
                        </c:pt>
                        <c:pt idx="1959">
                          <c:v>08:39:00</c:v>
                        </c:pt>
                        <c:pt idx="1960">
                          <c:v>08:40:00</c:v>
                        </c:pt>
                        <c:pt idx="1961">
                          <c:v>08:41:00</c:v>
                        </c:pt>
                        <c:pt idx="1962">
                          <c:v>08:42:00</c:v>
                        </c:pt>
                        <c:pt idx="1963">
                          <c:v>08:43:00</c:v>
                        </c:pt>
                        <c:pt idx="1964">
                          <c:v>08:44:00</c:v>
                        </c:pt>
                        <c:pt idx="1965">
                          <c:v>08:45:00</c:v>
                        </c:pt>
                        <c:pt idx="1966">
                          <c:v>08:46:00</c:v>
                        </c:pt>
                        <c:pt idx="1967">
                          <c:v>08:47:00</c:v>
                        </c:pt>
                        <c:pt idx="1968">
                          <c:v>08:48:00</c:v>
                        </c:pt>
                        <c:pt idx="1969">
                          <c:v>08:49:00</c:v>
                        </c:pt>
                        <c:pt idx="1970">
                          <c:v>08:50:00</c:v>
                        </c:pt>
                        <c:pt idx="1971">
                          <c:v>08:51:00</c:v>
                        </c:pt>
                        <c:pt idx="1972">
                          <c:v>08:52:00</c:v>
                        </c:pt>
                        <c:pt idx="1973">
                          <c:v>08:53:00</c:v>
                        </c:pt>
                        <c:pt idx="1974">
                          <c:v>08:54:00</c:v>
                        </c:pt>
                        <c:pt idx="1975">
                          <c:v>08:55:00</c:v>
                        </c:pt>
                        <c:pt idx="1976">
                          <c:v>08:56:00</c:v>
                        </c:pt>
                        <c:pt idx="1977">
                          <c:v>08:57:00</c:v>
                        </c:pt>
                        <c:pt idx="1978">
                          <c:v>08:58:00</c:v>
                        </c:pt>
                        <c:pt idx="1979">
                          <c:v>08:59:00</c:v>
                        </c:pt>
                        <c:pt idx="1980">
                          <c:v>09:00:00</c:v>
                        </c:pt>
                        <c:pt idx="1981">
                          <c:v>09:01:00</c:v>
                        </c:pt>
                        <c:pt idx="1982">
                          <c:v>09:02:00</c:v>
                        </c:pt>
                        <c:pt idx="1983">
                          <c:v>09:03:00</c:v>
                        </c:pt>
                        <c:pt idx="1984">
                          <c:v>09:04:00</c:v>
                        </c:pt>
                        <c:pt idx="1985">
                          <c:v>09:05:00</c:v>
                        </c:pt>
                        <c:pt idx="1986">
                          <c:v>09:06:00</c:v>
                        </c:pt>
                        <c:pt idx="1987">
                          <c:v>09:07:00</c:v>
                        </c:pt>
                        <c:pt idx="1988">
                          <c:v>09:08:00</c:v>
                        </c:pt>
                        <c:pt idx="1989">
                          <c:v>09:09:00</c:v>
                        </c:pt>
                        <c:pt idx="1990">
                          <c:v>09:10:00</c:v>
                        </c:pt>
                        <c:pt idx="1991">
                          <c:v>09:11:00</c:v>
                        </c:pt>
                        <c:pt idx="1992">
                          <c:v>09:12:00</c:v>
                        </c:pt>
                        <c:pt idx="1993">
                          <c:v>09:13:00</c:v>
                        </c:pt>
                        <c:pt idx="1994">
                          <c:v>09:14:00</c:v>
                        </c:pt>
                        <c:pt idx="1995">
                          <c:v>09:15:00</c:v>
                        </c:pt>
                        <c:pt idx="1996">
                          <c:v>09:16:00</c:v>
                        </c:pt>
                        <c:pt idx="1997">
                          <c:v>09:17:00</c:v>
                        </c:pt>
                        <c:pt idx="1998">
                          <c:v>09:18:00</c:v>
                        </c:pt>
                        <c:pt idx="1999">
                          <c:v>09:19:00</c:v>
                        </c:pt>
                        <c:pt idx="2000">
                          <c:v>09:20:00</c:v>
                        </c:pt>
                        <c:pt idx="2001">
                          <c:v>09:21:00</c:v>
                        </c:pt>
                        <c:pt idx="2002">
                          <c:v>09:22:00</c:v>
                        </c:pt>
                        <c:pt idx="2003">
                          <c:v>09:23:00</c:v>
                        </c:pt>
                        <c:pt idx="2004">
                          <c:v>09:24:00</c:v>
                        </c:pt>
                        <c:pt idx="2005">
                          <c:v>09:25:00</c:v>
                        </c:pt>
                        <c:pt idx="2006">
                          <c:v>09:26:00</c:v>
                        </c:pt>
                        <c:pt idx="2007">
                          <c:v>09:27:00</c:v>
                        </c:pt>
                        <c:pt idx="2008">
                          <c:v>09:28:00</c:v>
                        </c:pt>
                        <c:pt idx="2009">
                          <c:v>09:29:00</c:v>
                        </c:pt>
                        <c:pt idx="2010">
                          <c:v>09:30:00</c:v>
                        </c:pt>
                        <c:pt idx="2011">
                          <c:v>09:31:00</c:v>
                        </c:pt>
                        <c:pt idx="2012">
                          <c:v>09:32:00</c:v>
                        </c:pt>
                        <c:pt idx="2013">
                          <c:v>09:33:00</c:v>
                        </c:pt>
                        <c:pt idx="2014">
                          <c:v>09:34:00</c:v>
                        </c:pt>
                        <c:pt idx="2015">
                          <c:v>09:35:00</c:v>
                        </c:pt>
                        <c:pt idx="2016">
                          <c:v>09:36:00</c:v>
                        </c:pt>
                        <c:pt idx="2017">
                          <c:v>09:37:00</c:v>
                        </c:pt>
                        <c:pt idx="2018">
                          <c:v>09:38:00</c:v>
                        </c:pt>
                        <c:pt idx="2019">
                          <c:v>09:39:00</c:v>
                        </c:pt>
                        <c:pt idx="2020">
                          <c:v>09:40:00</c:v>
                        </c:pt>
                        <c:pt idx="2021">
                          <c:v>09:41:00</c:v>
                        </c:pt>
                        <c:pt idx="2022">
                          <c:v>09:42:00</c:v>
                        </c:pt>
                        <c:pt idx="2023">
                          <c:v>09:43:00</c:v>
                        </c:pt>
                        <c:pt idx="2024">
                          <c:v>09:44:00</c:v>
                        </c:pt>
                        <c:pt idx="2025">
                          <c:v>09:45:00</c:v>
                        </c:pt>
                        <c:pt idx="2026">
                          <c:v>09:46:00</c:v>
                        </c:pt>
                        <c:pt idx="2027">
                          <c:v>09:47:00</c:v>
                        </c:pt>
                        <c:pt idx="2028">
                          <c:v>09:48:00</c:v>
                        </c:pt>
                        <c:pt idx="2029">
                          <c:v>09:49:00</c:v>
                        </c:pt>
                        <c:pt idx="2030">
                          <c:v>09:50:00</c:v>
                        </c:pt>
                        <c:pt idx="2031">
                          <c:v>09:51:00</c:v>
                        </c:pt>
                        <c:pt idx="2032">
                          <c:v>09:52:00</c:v>
                        </c:pt>
                        <c:pt idx="2033">
                          <c:v>09:53:00</c:v>
                        </c:pt>
                        <c:pt idx="2034">
                          <c:v>09:54:00</c:v>
                        </c:pt>
                        <c:pt idx="2035">
                          <c:v>09:55:00</c:v>
                        </c:pt>
                        <c:pt idx="2036">
                          <c:v>09:56:00</c:v>
                        </c:pt>
                        <c:pt idx="2037">
                          <c:v>09:57:00</c:v>
                        </c:pt>
                        <c:pt idx="2038">
                          <c:v>09:58:00</c:v>
                        </c:pt>
                        <c:pt idx="2039">
                          <c:v>09:59:00</c:v>
                        </c:pt>
                        <c:pt idx="2040">
                          <c:v>10:00:00</c:v>
                        </c:pt>
                        <c:pt idx="2041">
                          <c:v>10:01:00</c:v>
                        </c:pt>
                        <c:pt idx="2042">
                          <c:v>10:02:00</c:v>
                        </c:pt>
                        <c:pt idx="2043">
                          <c:v>10:03:00</c:v>
                        </c:pt>
                        <c:pt idx="2044">
                          <c:v>10:04:00</c:v>
                        </c:pt>
                        <c:pt idx="2045">
                          <c:v>10:05:00</c:v>
                        </c:pt>
                        <c:pt idx="2046">
                          <c:v>10:06:00</c:v>
                        </c:pt>
                        <c:pt idx="2047">
                          <c:v>10:07:00</c:v>
                        </c:pt>
                        <c:pt idx="2048">
                          <c:v>10:08:00</c:v>
                        </c:pt>
                        <c:pt idx="2049">
                          <c:v>10:09:00</c:v>
                        </c:pt>
                        <c:pt idx="2050">
                          <c:v>10:10:00</c:v>
                        </c:pt>
                        <c:pt idx="2051">
                          <c:v>10:11:00</c:v>
                        </c:pt>
                        <c:pt idx="2052">
                          <c:v>10:12:00</c:v>
                        </c:pt>
                        <c:pt idx="2053">
                          <c:v>10:13:00</c:v>
                        </c:pt>
                        <c:pt idx="2054">
                          <c:v>10:14:00</c:v>
                        </c:pt>
                        <c:pt idx="2055">
                          <c:v>10:15:00</c:v>
                        </c:pt>
                        <c:pt idx="2056">
                          <c:v>10:16:00</c:v>
                        </c:pt>
                        <c:pt idx="2057">
                          <c:v>10:17:00</c:v>
                        </c:pt>
                        <c:pt idx="2058">
                          <c:v>10:18:00</c:v>
                        </c:pt>
                        <c:pt idx="2059">
                          <c:v>10:19:00</c:v>
                        </c:pt>
                        <c:pt idx="2060">
                          <c:v>10:20:00</c:v>
                        </c:pt>
                        <c:pt idx="2061">
                          <c:v>10:21:00</c:v>
                        </c:pt>
                        <c:pt idx="2062">
                          <c:v>10:22:00</c:v>
                        </c:pt>
                        <c:pt idx="2063">
                          <c:v>10:23:00</c:v>
                        </c:pt>
                        <c:pt idx="2064">
                          <c:v>10:24:00</c:v>
                        </c:pt>
                        <c:pt idx="2065">
                          <c:v>10:25:00</c:v>
                        </c:pt>
                        <c:pt idx="2066">
                          <c:v>10:26:00</c:v>
                        </c:pt>
                        <c:pt idx="2067">
                          <c:v>10:27:00</c:v>
                        </c:pt>
                        <c:pt idx="2068">
                          <c:v>10:28:00</c:v>
                        </c:pt>
                        <c:pt idx="2069">
                          <c:v>10:29:00</c:v>
                        </c:pt>
                        <c:pt idx="2070">
                          <c:v>10:30:00</c:v>
                        </c:pt>
                        <c:pt idx="2071">
                          <c:v>10:31:00</c:v>
                        </c:pt>
                        <c:pt idx="2072">
                          <c:v>10:32:00</c:v>
                        </c:pt>
                        <c:pt idx="2073">
                          <c:v>10:33:00</c:v>
                        </c:pt>
                        <c:pt idx="2074">
                          <c:v>10:34:00</c:v>
                        </c:pt>
                        <c:pt idx="2075">
                          <c:v>10:35:00</c:v>
                        </c:pt>
                        <c:pt idx="2076">
                          <c:v>10:36:00</c:v>
                        </c:pt>
                        <c:pt idx="2077">
                          <c:v>10:37:00</c:v>
                        </c:pt>
                        <c:pt idx="2078">
                          <c:v>10:38:00</c:v>
                        </c:pt>
                        <c:pt idx="2079">
                          <c:v>10:39:00</c:v>
                        </c:pt>
                        <c:pt idx="2080">
                          <c:v>10:40:00</c:v>
                        </c:pt>
                        <c:pt idx="2081">
                          <c:v>10:41:00</c:v>
                        </c:pt>
                        <c:pt idx="2082">
                          <c:v>10:42:00</c:v>
                        </c:pt>
                        <c:pt idx="2083">
                          <c:v>10:43:00</c:v>
                        </c:pt>
                        <c:pt idx="2084">
                          <c:v>10:44:00</c:v>
                        </c:pt>
                        <c:pt idx="2085">
                          <c:v>10:45:00</c:v>
                        </c:pt>
                        <c:pt idx="2086">
                          <c:v>10:46:00</c:v>
                        </c:pt>
                        <c:pt idx="2087">
                          <c:v>10:47:00</c:v>
                        </c:pt>
                        <c:pt idx="2088">
                          <c:v>10:48:00</c:v>
                        </c:pt>
                        <c:pt idx="2089">
                          <c:v>10:49:00</c:v>
                        </c:pt>
                        <c:pt idx="2090">
                          <c:v>10:50:00</c:v>
                        </c:pt>
                        <c:pt idx="2091">
                          <c:v>10:51:00</c:v>
                        </c:pt>
                        <c:pt idx="2092">
                          <c:v>10:52:00</c:v>
                        </c:pt>
                        <c:pt idx="2093">
                          <c:v>10:53:00</c:v>
                        </c:pt>
                        <c:pt idx="2094">
                          <c:v>10:54:00</c:v>
                        </c:pt>
                        <c:pt idx="2095">
                          <c:v>10:55:00</c:v>
                        </c:pt>
                        <c:pt idx="2096">
                          <c:v>10:56:00</c:v>
                        </c:pt>
                        <c:pt idx="2097">
                          <c:v>10:57:00</c:v>
                        </c:pt>
                        <c:pt idx="2098">
                          <c:v>10:58:00</c:v>
                        </c:pt>
                        <c:pt idx="2099">
                          <c:v>10:59:00</c:v>
                        </c:pt>
                        <c:pt idx="2100">
                          <c:v>11:00:00</c:v>
                        </c:pt>
                        <c:pt idx="2101">
                          <c:v>11:01:00</c:v>
                        </c:pt>
                        <c:pt idx="2102">
                          <c:v>11:02:00</c:v>
                        </c:pt>
                        <c:pt idx="2103">
                          <c:v>11:03:00</c:v>
                        </c:pt>
                        <c:pt idx="2104">
                          <c:v>11:04:00</c:v>
                        </c:pt>
                        <c:pt idx="2105">
                          <c:v>11:05:00</c:v>
                        </c:pt>
                        <c:pt idx="2106">
                          <c:v>11:06:00</c:v>
                        </c:pt>
                        <c:pt idx="2107">
                          <c:v>11:07:00</c:v>
                        </c:pt>
                        <c:pt idx="2108">
                          <c:v>11:08:00</c:v>
                        </c:pt>
                        <c:pt idx="2109">
                          <c:v>11:09:00</c:v>
                        </c:pt>
                        <c:pt idx="2110">
                          <c:v>11:10:00</c:v>
                        </c:pt>
                        <c:pt idx="2111">
                          <c:v>11:11:00</c:v>
                        </c:pt>
                        <c:pt idx="2112">
                          <c:v>11:12:00</c:v>
                        </c:pt>
                        <c:pt idx="2113">
                          <c:v>11:13:00</c:v>
                        </c:pt>
                        <c:pt idx="2114">
                          <c:v>11:14:00</c:v>
                        </c:pt>
                        <c:pt idx="2115">
                          <c:v>11:15:00</c:v>
                        </c:pt>
                        <c:pt idx="2116">
                          <c:v>11:16:00</c:v>
                        </c:pt>
                        <c:pt idx="2117">
                          <c:v>11:17:00</c:v>
                        </c:pt>
                        <c:pt idx="2118">
                          <c:v>11:18:00</c:v>
                        </c:pt>
                        <c:pt idx="2119">
                          <c:v>11:19:00</c:v>
                        </c:pt>
                        <c:pt idx="2120">
                          <c:v>11:20:00</c:v>
                        </c:pt>
                        <c:pt idx="2121">
                          <c:v>11:21:00</c:v>
                        </c:pt>
                        <c:pt idx="2122">
                          <c:v>11:22:00</c:v>
                        </c:pt>
                        <c:pt idx="2123">
                          <c:v>11:23:00</c:v>
                        </c:pt>
                        <c:pt idx="2124">
                          <c:v>11:24:00</c:v>
                        </c:pt>
                        <c:pt idx="2125">
                          <c:v>11:25:00</c:v>
                        </c:pt>
                        <c:pt idx="2126">
                          <c:v>11:26:00</c:v>
                        </c:pt>
                        <c:pt idx="2127">
                          <c:v>11:27:00</c:v>
                        </c:pt>
                        <c:pt idx="2128">
                          <c:v>11:28:00</c:v>
                        </c:pt>
                        <c:pt idx="2129">
                          <c:v>11:29:00</c:v>
                        </c:pt>
                        <c:pt idx="2130">
                          <c:v>11:30:00</c:v>
                        </c:pt>
                        <c:pt idx="2131">
                          <c:v>11:31:00</c:v>
                        </c:pt>
                        <c:pt idx="2132">
                          <c:v>11:32:00</c:v>
                        </c:pt>
                        <c:pt idx="2133">
                          <c:v>11:33:00</c:v>
                        </c:pt>
                        <c:pt idx="2134">
                          <c:v>11:34:00</c:v>
                        </c:pt>
                        <c:pt idx="2135">
                          <c:v>11:35:00</c:v>
                        </c:pt>
                        <c:pt idx="2136">
                          <c:v>11:36:00</c:v>
                        </c:pt>
                        <c:pt idx="2137">
                          <c:v>11:37:00</c:v>
                        </c:pt>
                        <c:pt idx="2138">
                          <c:v>11:38:00</c:v>
                        </c:pt>
                        <c:pt idx="2139">
                          <c:v>11:39:00</c:v>
                        </c:pt>
                        <c:pt idx="2140">
                          <c:v>11:40:00</c:v>
                        </c:pt>
                        <c:pt idx="2141">
                          <c:v>11:41:00</c:v>
                        </c:pt>
                        <c:pt idx="2142">
                          <c:v>11:42:00</c:v>
                        </c:pt>
                        <c:pt idx="2143">
                          <c:v>11:43:00</c:v>
                        </c:pt>
                        <c:pt idx="2144">
                          <c:v>11:44:00</c:v>
                        </c:pt>
                        <c:pt idx="2145">
                          <c:v>11:45:00</c:v>
                        </c:pt>
                        <c:pt idx="2146">
                          <c:v>11:46:00</c:v>
                        </c:pt>
                        <c:pt idx="2147">
                          <c:v>11:47:00</c:v>
                        </c:pt>
                        <c:pt idx="2148">
                          <c:v>11:48:00</c:v>
                        </c:pt>
                        <c:pt idx="2149">
                          <c:v>11:49:00</c:v>
                        </c:pt>
                        <c:pt idx="2150">
                          <c:v>11:50:00</c:v>
                        </c:pt>
                        <c:pt idx="2151">
                          <c:v>11:51:00</c:v>
                        </c:pt>
                        <c:pt idx="2152">
                          <c:v>11:52:00</c:v>
                        </c:pt>
                        <c:pt idx="2153">
                          <c:v>11:53:00</c:v>
                        </c:pt>
                        <c:pt idx="2154">
                          <c:v>11:54:00</c:v>
                        </c:pt>
                        <c:pt idx="2155">
                          <c:v>11:55:00</c:v>
                        </c:pt>
                        <c:pt idx="2156">
                          <c:v>11:56:00</c:v>
                        </c:pt>
                        <c:pt idx="2157">
                          <c:v>11:57:00</c:v>
                        </c:pt>
                        <c:pt idx="2158">
                          <c:v>11:58:00</c:v>
                        </c:pt>
                        <c:pt idx="2159">
                          <c:v>11:59:00</c:v>
                        </c:pt>
                        <c:pt idx="2160">
                          <c:v>12:00:00</c:v>
                        </c:pt>
                        <c:pt idx="2161">
                          <c:v>12:01:00</c:v>
                        </c:pt>
                        <c:pt idx="2162">
                          <c:v>12:02:00</c:v>
                        </c:pt>
                        <c:pt idx="2163">
                          <c:v>12:03:00</c:v>
                        </c:pt>
                        <c:pt idx="2164">
                          <c:v>12:04:00</c:v>
                        </c:pt>
                        <c:pt idx="2165">
                          <c:v>12:05:00</c:v>
                        </c:pt>
                        <c:pt idx="2166">
                          <c:v>12:06:00</c:v>
                        </c:pt>
                        <c:pt idx="2167">
                          <c:v>12:07:00</c:v>
                        </c:pt>
                        <c:pt idx="2168">
                          <c:v>12:08:00</c:v>
                        </c:pt>
                        <c:pt idx="2169">
                          <c:v>12:09:00</c:v>
                        </c:pt>
                        <c:pt idx="2170">
                          <c:v>12:10:00</c:v>
                        </c:pt>
                        <c:pt idx="2171">
                          <c:v>12:11:00</c:v>
                        </c:pt>
                        <c:pt idx="2172">
                          <c:v>12:12:00</c:v>
                        </c:pt>
                        <c:pt idx="2173">
                          <c:v>12:13:00</c:v>
                        </c:pt>
                        <c:pt idx="2174">
                          <c:v>12:14:00</c:v>
                        </c:pt>
                        <c:pt idx="2175">
                          <c:v>12:15:00</c:v>
                        </c:pt>
                        <c:pt idx="2176">
                          <c:v>12:16:00</c:v>
                        </c:pt>
                        <c:pt idx="2177">
                          <c:v>12:17:00</c:v>
                        </c:pt>
                        <c:pt idx="2178">
                          <c:v>12:18:00</c:v>
                        </c:pt>
                        <c:pt idx="2179">
                          <c:v>12:19:00</c:v>
                        </c:pt>
                        <c:pt idx="2180">
                          <c:v>12:20:00</c:v>
                        </c:pt>
                        <c:pt idx="2181">
                          <c:v>12:21:00</c:v>
                        </c:pt>
                        <c:pt idx="2182">
                          <c:v>12:22:00</c:v>
                        </c:pt>
                        <c:pt idx="2183">
                          <c:v>12:23:00</c:v>
                        </c:pt>
                        <c:pt idx="2184">
                          <c:v>12:24:00</c:v>
                        </c:pt>
                        <c:pt idx="2185">
                          <c:v>12:25:00</c:v>
                        </c:pt>
                        <c:pt idx="2186">
                          <c:v>12:26:00</c:v>
                        </c:pt>
                        <c:pt idx="2187">
                          <c:v>12:27:00</c:v>
                        </c:pt>
                        <c:pt idx="2188">
                          <c:v>12:28:00</c:v>
                        </c:pt>
                        <c:pt idx="2189">
                          <c:v>12:29:00</c:v>
                        </c:pt>
                        <c:pt idx="2190">
                          <c:v>12:30:00</c:v>
                        </c:pt>
                        <c:pt idx="2191">
                          <c:v>12:31:00</c:v>
                        </c:pt>
                        <c:pt idx="2192">
                          <c:v>12:32:00</c:v>
                        </c:pt>
                        <c:pt idx="2193">
                          <c:v>12:33:00</c:v>
                        </c:pt>
                        <c:pt idx="2194">
                          <c:v>12:34:00</c:v>
                        </c:pt>
                        <c:pt idx="2195">
                          <c:v>12:35:00</c:v>
                        </c:pt>
                        <c:pt idx="2196">
                          <c:v>12:36:00</c:v>
                        </c:pt>
                        <c:pt idx="2197">
                          <c:v>12:37:00</c:v>
                        </c:pt>
                        <c:pt idx="2198">
                          <c:v>12:38:00</c:v>
                        </c:pt>
                        <c:pt idx="2199">
                          <c:v>12:39:00</c:v>
                        </c:pt>
                        <c:pt idx="2200">
                          <c:v>12:40:00</c:v>
                        </c:pt>
                        <c:pt idx="2201">
                          <c:v>12:41:00</c:v>
                        </c:pt>
                        <c:pt idx="2202">
                          <c:v>12:42:00</c:v>
                        </c:pt>
                        <c:pt idx="2203">
                          <c:v>12:43:00</c:v>
                        </c:pt>
                        <c:pt idx="2204">
                          <c:v>12:44:00</c:v>
                        </c:pt>
                        <c:pt idx="2205">
                          <c:v>12:45:00</c:v>
                        </c:pt>
                        <c:pt idx="2206">
                          <c:v>12:46:00</c:v>
                        </c:pt>
                        <c:pt idx="2207">
                          <c:v>12:47:00</c:v>
                        </c:pt>
                        <c:pt idx="2208">
                          <c:v>12:48:00</c:v>
                        </c:pt>
                        <c:pt idx="2209">
                          <c:v>12:49:00</c:v>
                        </c:pt>
                        <c:pt idx="2210">
                          <c:v>12:50:00</c:v>
                        </c:pt>
                        <c:pt idx="2211">
                          <c:v>12:51:00</c:v>
                        </c:pt>
                        <c:pt idx="2212">
                          <c:v>12:52:00</c:v>
                        </c:pt>
                        <c:pt idx="2213">
                          <c:v>12:53:00</c:v>
                        </c:pt>
                        <c:pt idx="2214">
                          <c:v>12:54:00</c:v>
                        </c:pt>
                        <c:pt idx="2215">
                          <c:v>12:55:00</c:v>
                        </c:pt>
                        <c:pt idx="2216">
                          <c:v>12:56:00</c:v>
                        </c:pt>
                        <c:pt idx="2217">
                          <c:v>12:57:00</c:v>
                        </c:pt>
                        <c:pt idx="2218">
                          <c:v>12:58:00</c:v>
                        </c:pt>
                        <c:pt idx="2219">
                          <c:v>12:59:00</c:v>
                        </c:pt>
                        <c:pt idx="2220">
                          <c:v>13:00:00</c:v>
                        </c:pt>
                        <c:pt idx="2221">
                          <c:v>13:01:00</c:v>
                        </c:pt>
                        <c:pt idx="2222">
                          <c:v>13:02:00</c:v>
                        </c:pt>
                        <c:pt idx="2223">
                          <c:v>13:03:00</c:v>
                        </c:pt>
                        <c:pt idx="2224">
                          <c:v>13:04:00</c:v>
                        </c:pt>
                        <c:pt idx="2225">
                          <c:v>13:05:00</c:v>
                        </c:pt>
                        <c:pt idx="2226">
                          <c:v>13:06:00</c:v>
                        </c:pt>
                        <c:pt idx="2227">
                          <c:v>13:07:00</c:v>
                        </c:pt>
                        <c:pt idx="2228">
                          <c:v>13:08:00</c:v>
                        </c:pt>
                        <c:pt idx="2229">
                          <c:v>13:09:00</c:v>
                        </c:pt>
                        <c:pt idx="2230">
                          <c:v>13:10:00</c:v>
                        </c:pt>
                        <c:pt idx="2231">
                          <c:v>13:11:00</c:v>
                        </c:pt>
                        <c:pt idx="2232">
                          <c:v>13:12:00</c:v>
                        </c:pt>
                        <c:pt idx="2233">
                          <c:v>13:13:00</c:v>
                        </c:pt>
                        <c:pt idx="2234">
                          <c:v>13:14:00</c:v>
                        </c:pt>
                        <c:pt idx="2235">
                          <c:v>13:15:00</c:v>
                        </c:pt>
                        <c:pt idx="2236">
                          <c:v>13:16:00</c:v>
                        </c:pt>
                        <c:pt idx="2237">
                          <c:v>13:17:00</c:v>
                        </c:pt>
                        <c:pt idx="2238">
                          <c:v>13:18:00</c:v>
                        </c:pt>
                        <c:pt idx="2239">
                          <c:v>13:19:00</c:v>
                        </c:pt>
                        <c:pt idx="2240">
                          <c:v>13:20:00</c:v>
                        </c:pt>
                        <c:pt idx="2241">
                          <c:v>13:21:00</c:v>
                        </c:pt>
                        <c:pt idx="2242">
                          <c:v>13:22:00</c:v>
                        </c:pt>
                        <c:pt idx="2243">
                          <c:v>13:23:00</c:v>
                        </c:pt>
                        <c:pt idx="2244">
                          <c:v>13:24:00</c:v>
                        </c:pt>
                        <c:pt idx="2245">
                          <c:v>13:25:00</c:v>
                        </c:pt>
                        <c:pt idx="2246">
                          <c:v>13:26:00</c:v>
                        </c:pt>
                        <c:pt idx="2247">
                          <c:v>13:27:00</c:v>
                        </c:pt>
                        <c:pt idx="2248">
                          <c:v>13:28:00</c:v>
                        </c:pt>
                        <c:pt idx="2249">
                          <c:v>13:29:00</c:v>
                        </c:pt>
                        <c:pt idx="2250">
                          <c:v>13:30:00</c:v>
                        </c:pt>
                        <c:pt idx="2251">
                          <c:v>13:31:00</c:v>
                        </c:pt>
                        <c:pt idx="2252">
                          <c:v>13:32:00</c:v>
                        </c:pt>
                        <c:pt idx="2253">
                          <c:v>13:33:00</c:v>
                        </c:pt>
                        <c:pt idx="2254">
                          <c:v>13:34:00</c:v>
                        </c:pt>
                        <c:pt idx="2255">
                          <c:v>13:35:00</c:v>
                        </c:pt>
                        <c:pt idx="2256">
                          <c:v>13:36:00</c:v>
                        </c:pt>
                        <c:pt idx="2257">
                          <c:v>13:37:00</c:v>
                        </c:pt>
                        <c:pt idx="2258">
                          <c:v>13:38:00</c:v>
                        </c:pt>
                        <c:pt idx="2259">
                          <c:v>13:39:00</c:v>
                        </c:pt>
                        <c:pt idx="2260">
                          <c:v>13:40:00</c:v>
                        </c:pt>
                        <c:pt idx="2261">
                          <c:v>13:41:00</c:v>
                        </c:pt>
                        <c:pt idx="2262">
                          <c:v>13:42:00</c:v>
                        </c:pt>
                        <c:pt idx="2263">
                          <c:v>13:43:00</c:v>
                        </c:pt>
                        <c:pt idx="2264">
                          <c:v>13:44:00</c:v>
                        </c:pt>
                        <c:pt idx="2265">
                          <c:v>13:45:00</c:v>
                        </c:pt>
                        <c:pt idx="2266">
                          <c:v>13:46:00</c:v>
                        </c:pt>
                        <c:pt idx="2267">
                          <c:v>13:47:00</c:v>
                        </c:pt>
                        <c:pt idx="2268">
                          <c:v>13:48:00</c:v>
                        </c:pt>
                        <c:pt idx="2269">
                          <c:v>13:49:00</c:v>
                        </c:pt>
                        <c:pt idx="2270">
                          <c:v>13:50:00</c:v>
                        </c:pt>
                        <c:pt idx="2271">
                          <c:v>13:51:00</c:v>
                        </c:pt>
                        <c:pt idx="2272">
                          <c:v>13:52:00</c:v>
                        </c:pt>
                        <c:pt idx="2273">
                          <c:v>13:53:00</c:v>
                        </c:pt>
                        <c:pt idx="2274">
                          <c:v>13:54:00</c:v>
                        </c:pt>
                        <c:pt idx="2275">
                          <c:v>13:55:00</c:v>
                        </c:pt>
                        <c:pt idx="2276">
                          <c:v>13:56:00</c:v>
                        </c:pt>
                        <c:pt idx="2277">
                          <c:v>13:57:00</c:v>
                        </c:pt>
                        <c:pt idx="2278">
                          <c:v>13:58:00</c:v>
                        </c:pt>
                        <c:pt idx="2279">
                          <c:v>13:59:00</c:v>
                        </c:pt>
                        <c:pt idx="2280">
                          <c:v>14:00:00</c:v>
                        </c:pt>
                        <c:pt idx="2281">
                          <c:v>14:01:00</c:v>
                        </c:pt>
                        <c:pt idx="2282">
                          <c:v>14:02:00</c:v>
                        </c:pt>
                        <c:pt idx="2283">
                          <c:v>14:03:00</c:v>
                        </c:pt>
                        <c:pt idx="2284">
                          <c:v>14:04:00</c:v>
                        </c:pt>
                        <c:pt idx="2285">
                          <c:v>14:05:00</c:v>
                        </c:pt>
                        <c:pt idx="2286">
                          <c:v>14:06:00</c:v>
                        </c:pt>
                        <c:pt idx="2287">
                          <c:v>14:07:00</c:v>
                        </c:pt>
                        <c:pt idx="2288">
                          <c:v>14:08:00</c:v>
                        </c:pt>
                        <c:pt idx="2289">
                          <c:v>14:09:00</c:v>
                        </c:pt>
                        <c:pt idx="2290">
                          <c:v>14:10:00</c:v>
                        </c:pt>
                        <c:pt idx="2291">
                          <c:v>14:11:00</c:v>
                        </c:pt>
                        <c:pt idx="2292">
                          <c:v>14:12:00</c:v>
                        </c:pt>
                        <c:pt idx="2293">
                          <c:v>14:13:00</c:v>
                        </c:pt>
                        <c:pt idx="2294">
                          <c:v>14:14:00</c:v>
                        </c:pt>
                        <c:pt idx="2295">
                          <c:v>14:15:00</c:v>
                        </c:pt>
                        <c:pt idx="2296">
                          <c:v>14:16:00</c:v>
                        </c:pt>
                        <c:pt idx="2297">
                          <c:v>14:17:00</c:v>
                        </c:pt>
                        <c:pt idx="2298">
                          <c:v>14:18:00</c:v>
                        </c:pt>
                        <c:pt idx="2299">
                          <c:v>14:19:00</c:v>
                        </c:pt>
                        <c:pt idx="2300">
                          <c:v>14:20:00</c:v>
                        </c:pt>
                        <c:pt idx="2301">
                          <c:v>14:21:00</c:v>
                        </c:pt>
                        <c:pt idx="2302">
                          <c:v>14:22:00</c:v>
                        </c:pt>
                        <c:pt idx="2303">
                          <c:v>14:23:00</c:v>
                        </c:pt>
                        <c:pt idx="2304">
                          <c:v>14:24:00</c:v>
                        </c:pt>
                        <c:pt idx="2305">
                          <c:v>14:25:00</c:v>
                        </c:pt>
                        <c:pt idx="2306">
                          <c:v>14:26:00</c:v>
                        </c:pt>
                        <c:pt idx="2307">
                          <c:v>14:27:00</c:v>
                        </c:pt>
                        <c:pt idx="2308">
                          <c:v>14:28:00</c:v>
                        </c:pt>
                        <c:pt idx="2309">
                          <c:v>14:29:00</c:v>
                        </c:pt>
                        <c:pt idx="2310">
                          <c:v>14:30:00</c:v>
                        </c:pt>
                        <c:pt idx="2311">
                          <c:v>14:31:00</c:v>
                        </c:pt>
                        <c:pt idx="2312">
                          <c:v>14:32:00</c:v>
                        </c:pt>
                        <c:pt idx="2313">
                          <c:v>14:33:00</c:v>
                        </c:pt>
                        <c:pt idx="2314">
                          <c:v>14:34:00</c:v>
                        </c:pt>
                        <c:pt idx="2315">
                          <c:v>14:35:00</c:v>
                        </c:pt>
                        <c:pt idx="2316">
                          <c:v>14:36:00</c:v>
                        </c:pt>
                        <c:pt idx="2317">
                          <c:v>14:37:00</c:v>
                        </c:pt>
                        <c:pt idx="2318">
                          <c:v>14:38:00</c:v>
                        </c:pt>
                        <c:pt idx="2319">
                          <c:v>14:39:00</c:v>
                        </c:pt>
                        <c:pt idx="2320">
                          <c:v>14:40:00</c:v>
                        </c:pt>
                        <c:pt idx="2321">
                          <c:v>14:41:00</c:v>
                        </c:pt>
                        <c:pt idx="2322">
                          <c:v>14:42:00</c:v>
                        </c:pt>
                        <c:pt idx="2323">
                          <c:v>14:43:00</c:v>
                        </c:pt>
                        <c:pt idx="2324">
                          <c:v>14:44:00</c:v>
                        </c:pt>
                        <c:pt idx="2325">
                          <c:v>14:45:00</c:v>
                        </c:pt>
                        <c:pt idx="2326">
                          <c:v>14:46:00</c:v>
                        </c:pt>
                        <c:pt idx="2327">
                          <c:v>14:47:00</c:v>
                        </c:pt>
                        <c:pt idx="2328">
                          <c:v>14:48:00</c:v>
                        </c:pt>
                        <c:pt idx="2329">
                          <c:v>14:49:00</c:v>
                        </c:pt>
                        <c:pt idx="2330">
                          <c:v>14:50:00</c:v>
                        </c:pt>
                        <c:pt idx="2331">
                          <c:v>14:51:00</c:v>
                        </c:pt>
                        <c:pt idx="2332">
                          <c:v>14:52:00</c:v>
                        </c:pt>
                        <c:pt idx="2333">
                          <c:v>14:53:00</c:v>
                        </c:pt>
                        <c:pt idx="2334">
                          <c:v>14:54:00</c:v>
                        </c:pt>
                        <c:pt idx="2335">
                          <c:v>14:55:00</c:v>
                        </c:pt>
                        <c:pt idx="2336">
                          <c:v>14:56:00</c:v>
                        </c:pt>
                        <c:pt idx="2337">
                          <c:v>14:57:00</c:v>
                        </c:pt>
                        <c:pt idx="2338">
                          <c:v>14:58:00</c:v>
                        </c:pt>
                        <c:pt idx="2339">
                          <c:v>14:59:00</c:v>
                        </c:pt>
                        <c:pt idx="2340">
                          <c:v>15:00:00</c:v>
                        </c:pt>
                        <c:pt idx="2341">
                          <c:v>15:01:00</c:v>
                        </c:pt>
                        <c:pt idx="2342">
                          <c:v>15:02:00</c:v>
                        </c:pt>
                        <c:pt idx="2343">
                          <c:v>15:03:00</c:v>
                        </c:pt>
                        <c:pt idx="2344">
                          <c:v>15:04:00</c:v>
                        </c:pt>
                        <c:pt idx="2345">
                          <c:v>15:05:00</c:v>
                        </c:pt>
                        <c:pt idx="2346">
                          <c:v>15:06:00</c:v>
                        </c:pt>
                        <c:pt idx="2347">
                          <c:v>15:07:00</c:v>
                        </c:pt>
                        <c:pt idx="2348">
                          <c:v>15:08:00</c:v>
                        </c:pt>
                        <c:pt idx="2349">
                          <c:v>15:09:00</c:v>
                        </c:pt>
                        <c:pt idx="2350">
                          <c:v>15:10:00</c:v>
                        </c:pt>
                        <c:pt idx="2351">
                          <c:v>15:11:00</c:v>
                        </c:pt>
                        <c:pt idx="2352">
                          <c:v>15:12:00</c:v>
                        </c:pt>
                        <c:pt idx="2353">
                          <c:v>15:13:00</c:v>
                        </c:pt>
                        <c:pt idx="2354">
                          <c:v>15:14:00</c:v>
                        </c:pt>
                        <c:pt idx="2355">
                          <c:v>15:15:00</c:v>
                        </c:pt>
                        <c:pt idx="2356">
                          <c:v>15:16:00</c:v>
                        </c:pt>
                        <c:pt idx="2357">
                          <c:v>15:17:00</c:v>
                        </c:pt>
                        <c:pt idx="2358">
                          <c:v>15:18:00</c:v>
                        </c:pt>
                        <c:pt idx="2359">
                          <c:v>15:19:00</c:v>
                        </c:pt>
                        <c:pt idx="2360">
                          <c:v>15:20:00</c:v>
                        </c:pt>
                        <c:pt idx="2361">
                          <c:v>15:21:00</c:v>
                        </c:pt>
                        <c:pt idx="2362">
                          <c:v>15:22:00</c:v>
                        </c:pt>
                        <c:pt idx="2363">
                          <c:v>15:23:00</c:v>
                        </c:pt>
                        <c:pt idx="2364">
                          <c:v>15:24:00</c:v>
                        </c:pt>
                        <c:pt idx="2365">
                          <c:v>15:25:00</c:v>
                        </c:pt>
                        <c:pt idx="2366">
                          <c:v>15:26:00</c:v>
                        </c:pt>
                        <c:pt idx="2367">
                          <c:v>15:27:00</c:v>
                        </c:pt>
                        <c:pt idx="2368">
                          <c:v>15:28:00</c:v>
                        </c:pt>
                        <c:pt idx="2369">
                          <c:v>15:29:00</c:v>
                        </c:pt>
                        <c:pt idx="2370">
                          <c:v>15:30:00</c:v>
                        </c:pt>
                        <c:pt idx="2371">
                          <c:v>15:31:00</c:v>
                        </c:pt>
                        <c:pt idx="2372">
                          <c:v>15:32:00</c:v>
                        </c:pt>
                        <c:pt idx="2373">
                          <c:v>15:33:00</c:v>
                        </c:pt>
                        <c:pt idx="2374">
                          <c:v>15:34:00</c:v>
                        </c:pt>
                        <c:pt idx="2375">
                          <c:v>15:35:00</c:v>
                        </c:pt>
                        <c:pt idx="2376">
                          <c:v>15:36:00</c:v>
                        </c:pt>
                        <c:pt idx="2377">
                          <c:v>15:37:00</c:v>
                        </c:pt>
                        <c:pt idx="2378">
                          <c:v>15:38:00</c:v>
                        </c:pt>
                        <c:pt idx="2379">
                          <c:v>15:39:00</c:v>
                        </c:pt>
                        <c:pt idx="2380">
                          <c:v>15:40:00</c:v>
                        </c:pt>
                        <c:pt idx="2381">
                          <c:v>15:41:00</c:v>
                        </c:pt>
                        <c:pt idx="2382">
                          <c:v>15:42:00</c:v>
                        </c:pt>
                        <c:pt idx="2383">
                          <c:v>15:43:00</c:v>
                        </c:pt>
                        <c:pt idx="2384">
                          <c:v>15:44:00</c:v>
                        </c:pt>
                        <c:pt idx="2385">
                          <c:v>15:45:00</c:v>
                        </c:pt>
                        <c:pt idx="2386">
                          <c:v>15:46:00</c:v>
                        </c:pt>
                        <c:pt idx="2387">
                          <c:v>15:47:00</c:v>
                        </c:pt>
                        <c:pt idx="2388">
                          <c:v>15:48:00</c:v>
                        </c:pt>
                        <c:pt idx="2389">
                          <c:v>15:49:00</c:v>
                        </c:pt>
                        <c:pt idx="2390">
                          <c:v>15:50:00</c:v>
                        </c:pt>
                        <c:pt idx="2391">
                          <c:v>15:51:00</c:v>
                        </c:pt>
                        <c:pt idx="2392">
                          <c:v>15:52:00</c:v>
                        </c:pt>
                        <c:pt idx="2393">
                          <c:v>15:53:00</c:v>
                        </c:pt>
                        <c:pt idx="2394">
                          <c:v>15:54:00</c:v>
                        </c:pt>
                        <c:pt idx="2395">
                          <c:v>15:55:00</c:v>
                        </c:pt>
                        <c:pt idx="2396">
                          <c:v>15:56:00</c:v>
                        </c:pt>
                        <c:pt idx="2397">
                          <c:v>15:57:00</c:v>
                        </c:pt>
                        <c:pt idx="2398">
                          <c:v>15:58:00</c:v>
                        </c:pt>
                        <c:pt idx="2399">
                          <c:v>15:59:00</c:v>
                        </c:pt>
                        <c:pt idx="2400">
                          <c:v>16:00:00</c:v>
                        </c:pt>
                        <c:pt idx="2401">
                          <c:v>16:01:00</c:v>
                        </c:pt>
                        <c:pt idx="2402">
                          <c:v>16:02:00</c:v>
                        </c:pt>
                        <c:pt idx="2403">
                          <c:v>16:03:00</c:v>
                        </c:pt>
                        <c:pt idx="2404">
                          <c:v>16:04:00</c:v>
                        </c:pt>
                        <c:pt idx="2405">
                          <c:v>16:05:00</c:v>
                        </c:pt>
                        <c:pt idx="2406">
                          <c:v>16:06:00</c:v>
                        </c:pt>
                        <c:pt idx="2407">
                          <c:v>16:07:00</c:v>
                        </c:pt>
                        <c:pt idx="2408">
                          <c:v>16:08:00</c:v>
                        </c:pt>
                        <c:pt idx="2409">
                          <c:v>16:09:00</c:v>
                        </c:pt>
                        <c:pt idx="2410">
                          <c:v>16:10:00</c:v>
                        </c:pt>
                        <c:pt idx="2411">
                          <c:v>16:11:00</c:v>
                        </c:pt>
                        <c:pt idx="2412">
                          <c:v>16:12:00</c:v>
                        </c:pt>
                        <c:pt idx="2413">
                          <c:v>16:13:00</c:v>
                        </c:pt>
                        <c:pt idx="2414">
                          <c:v>16:14:00</c:v>
                        </c:pt>
                        <c:pt idx="2415">
                          <c:v>16:15:00</c:v>
                        </c:pt>
                        <c:pt idx="2416">
                          <c:v>16:16:00</c:v>
                        </c:pt>
                        <c:pt idx="2417">
                          <c:v>16:17:00</c:v>
                        </c:pt>
                        <c:pt idx="2418">
                          <c:v>16:18:00</c:v>
                        </c:pt>
                        <c:pt idx="2419">
                          <c:v>16:19:00</c:v>
                        </c:pt>
                        <c:pt idx="2420">
                          <c:v>16:20:00</c:v>
                        </c:pt>
                        <c:pt idx="2421">
                          <c:v>16:21:00</c:v>
                        </c:pt>
                        <c:pt idx="2422">
                          <c:v>16:22:00</c:v>
                        </c:pt>
                        <c:pt idx="2423">
                          <c:v>16:23:00</c:v>
                        </c:pt>
                        <c:pt idx="2424">
                          <c:v>16:24:00</c:v>
                        </c:pt>
                        <c:pt idx="2425">
                          <c:v>16:25:00</c:v>
                        </c:pt>
                        <c:pt idx="2426">
                          <c:v>16:26:00</c:v>
                        </c:pt>
                        <c:pt idx="2427">
                          <c:v>16:27:00</c:v>
                        </c:pt>
                        <c:pt idx="2428">
                          <c:v>16:28:00</c:v>
                        </c:pt>
                        <c:pt idx="2429">
                          <c:v>16:29:00</c:v>
                        </c:pt>
                        <c:pt idx="2430">
                          <c:v>16:30:00</c:v>
                        </c:pt>
                        <c:pt idx="2431">
                          <c:v>16:31:00</c:v>
                        </c:pt>
                        <c:pt idx="2432">
                          <c:v>16:32:00</c:v>
                        </c:pt>
                        <c:pt idx="2433">
                          <c:v>16:33:00</c:v>
                        </c:pt>
                        <c:pt idx="2434">
                          <c:v>16:34:00</c:v>
                        </c:pt>
                        <c:pt idx="2435">
                          <c:v>16:35:00</c:v>
                        </c:pt>
                        <c:pt idx="2436">
                          <c:v>16:36:00</c:v>
                        </c:pt>
                        <c:pt idx="2437">
                          <c:v>16:37:00</c:v>
                        </c:pt>
                        <c:pt idx="2438">
                          <c:v>16:38:00</c:v>
                        </c:pt>
                        <c:pt idx="2439">
                          <c:v>16:39:00</c:v>
                        </c:pt>
                        <c:pt idx="2440">
                          <c:v>16:40:00</c:v>
                        </c:pt>
                        <c:pt idx="2441">
                          <c:v>16:41:00</c:v>
                        </c:pt>
                        <c:pt idx="2442">
                          <c:v>16:42:00</c:v>
                        </c:pt>
                        <c:pt idx="2443">
                          <c:v>16:43:00</c:v>
                        </c:pt>
                        <c:pt idx="2444">
                          <c:v>16:44:00</c:v>
                        </c:pt>
                        <c:pt idx="2445">
                          <c:v>16:45:00</c:v>
                        </c:pt>
                        <c:pt idx="2446">
                          <c:v>16:46:00</c:v>
                        </c:pt>
                        <c:pt idx="2447">
                          <c:v>16:47:00</c:v>
                        </c:pt>
                        <c:pt idx="2448">
                          <c:v>16:48:00</c:v>
                        </c:pt>
                        <c:pt idx="2449">
                          <c:v>16:49:00</c:v>
                        </c:pt>
                        <c:pt idx="2450">
                          <c:v>16:50:00</c:v>
                        </c:pt>
                        <c:pt idx="2451">
                          <c:v>16:51:00</c:v>
                        </c:pt>
                        <c:pt idx="2452">
                          <c:v>16:52:00</c:v>
                        </c:pt>
                        <c:pt idx="2453">
                          <c:v>16:53:00</c:v>
                        </c:pt>
                        <c:pt idx="2454">
                          <c:v>16:54:00</c:v>
                        </c:pt>
                        <c:pt idx="2455">
                          <c:v>16:55:00</c:v>
                        </c:pt>
                        <c:pt idx="2456">
                          <c:v>16:56:00</c:v>
                        </c:pt>
                        <c:pt idx="2457">
                          <c:v>16:57:00</c:v>
                        </c:pt>
                        <c:pt idx="2458">
                          <c:v>16:58:00</c:v>
                        </c:pt>
                        <c:pt idx="2459">
                          <c:v>16:59:00</c:v>
                        </c:pt>
                        <c:pt idx="2460">
                          <c:v>17:00:00</c:v>
                        </c:pt>
                        <c:pt idx="2461">
                          <c:v>17:01:00</c:v>
                        </c:pt>
                        <c:pt idx="2462">
                          <c:v>17:02:00</c:v>
                        </c:pt>
                        <c:pt idx="2463">
                          <c:v>17:03:00</c:v>
                        </c:pt>
                        <c:pt idx="2464">
                          <c:v>17:04:00</c:v>
                        </c:pt>
                        <c:pt idx="2465">
                          <c:v>17:05:00</c:v>
                        </c:pt>
                        <c:pt idx="2466">
                          <c:v>17:06:00</c:v>
                        </c:pt>
                        <c:pt idx="2467">
                          <c:v>17:07:00</c:v>
                        </c:pt>
                        <c:pt idx="2468">
                          <c:v>17:08:00</c:v>
                        </c:pt>
                        <c:pt idx="2469">
                          <c:v>17:09:00</c:v>
                        </c:pt>
                        <c:pt idx="2470">
                          <c:v>17:10:00</c:v>
                        </c:pt>
                        <c:pt idx="2471">
                          <c:v>17:11:00</c:v>
                        </c:pt>
                        <c:pt idx="2472">
                          <c:v>17:12:00</c:v>
                        </c:pt>
                        <c:pt idx="2473">
                          <c:v>17:13:00</c:v>
                        </c:pt>
                        <c:pt idx="2474">
                          <c:v>17:14:00</c:v>
                        </c:pt>
                        <c:pt idx="2475">
                          <c:v>17:15:00</c:v>
                        </c:pt>
                        <c:pt idx="2476">
                          <c:v>17:16:00</c:v>
                        </c:pt>
                        <c:pt idx="2477">
                          <c:v>17:17:00</c:v>
                        </c:pt>
                        <c:pt idx="2478">
                          <c:v>17:18:00</c:v>
                        </c:pt>
                        <c:pt idx="2479">
                          <c:v>17:19:00</c:v>
                        </c:pt>
                        <c:pt idx="2480">
                          <c:v>17:20:00</c:v>
                        </c:pt>
                        <c:pt idx="2481">
                          <c:v>17:21:00</c:v>
                        </c:pt>
                        <c:pt idx="2482">
                          <c:v>17:22:00</c:v>
                        </c:pt>
                        <c:pt idx="2483">
                          <c:v>17:23:00</c:v>
                        </c:pt>
                        <c:pt idx="2484">
                          <c:v>17:24:00</c:v>
                        </c:pt>
                        <c:pt idx="2485">
                          <c:v>17:25:00</c:v>
                        </c:pt>
                        <c:pt idx="2486">
                          <c:v>17:26:00</c:v>
                        </c:pt>
                        <c:pt idx="2487">
                          <c:v>17:27:00</c:v>
                        </c:pt>
                        <c:pt idx="2488">
                          <c:v>17:28:00</c:v>
                        </c:pt>
                        <c:pt idx="2489">
                          <c:v>17:29:00</c:v>
                        </c:pt>
                        <c:pt idx="2490">
                          <c:v>17:30:00</c:v>
                        </c:pt>
                        <c:pt idx="2491">
                          <c:v>17:31:00</c:v>
                        </c:pt>
                        <c:pt idx="2492">
                          <c:v>17:32:00</c:v>
                        </c:pt>
                        <c:pt idx="2493">
                          <c:v>17:33:00</c:v>
                        </c:pt>
                        <c:pt idx="2494">
                          <c:v>17:34:00</c:v>
                        </c:pt>
                        <c:pt idx="2495">
                          <c:v>17:35:00</c:v>
                        </c:pt>
                        <c:pt idx="2496">
                          <c:v>17:36:00</c:v>
                        </c:pt>
                        <c:pt idx="2497">
                          <c:v>17:37:00</c:v>
                        </c:pt>
                        <c:pt idx="2498">
                          <c:v>17:38:00</c:v>
                        </c:pt>
                        <c:pt idx="2499">
                          <c:v>17:39:00</c:v>
                        </c:pt>
                        <c:pt idx="2500">
                          <c:v>17:40:00</c:v>
                        </c:pt>
                        <c:pt idx="2501">
                          <c:v>17:41:00</c:v>
                        </c:pt>
                        <c:pt idx="2502">
                          <c:v>17:42:00</c:v>
                        </c:pt>
                        <c:pt idx="2503">
                          <c:v>17:43:00</c:v>
                        </c:pt>
                        <c:pt idx="2504">
                          <c:v>17:44:00</c:v>
                        </c:pt>
                        <c:pt idx="2505">
                          <c:v>17:45:00</c:v>
                        </c:pt>
                        <c:pt idx="2506">
                          <c:v>17:46:00</c:v>
                        </c:pt>
                        <c:pt idx="2507">
                          <c:v>17:47:00</c:v>
                        </c:pt>
                        <c:pt idx="2508">
                          <c:v>17:48:00</c:v>
                        </c:pt>
                        <c:pt idx="2509">
                          <c:v>17:49:00</c:v>
                        </c:pt>
                        <c:pt idx="2510">
                          <c:v>17:50:00</c:v>
                        </c:pt>
                        <c:pt idx="2511">
                          <c:v>17:51:00</c:v>
                        </c:pt>
                        <c:pt idx="2512">
                          <c:v>17:52:00</c:v>
                        </c:pt>
                        <c:pt idx="2513">
                          <c:v>17:53:00</c:v>
                        </c:pt>
                        <c:pt idx="2514">
                          <c:v>17:54:00</c:v>
                        </c:pt>
                        <c:pt idx="2515">
                          <c:v>17:55:00</c:v>
                        </c:pt>
                        <c:pt idx="2516">
                          <c:v>17:56:00</c:v>
                        </c:pt>
                        <c:pt idx="2517">
                          <c:v>17:57:00</c:v>
                        </c:pt>
                        <c:pt idx="2518">
                          <c:v>17:58:00</c:v>
                        </c:pt>
                        <c:pt idx="2519">
                          <c:v>17:59:00</c:v>
                        </c:pt>
                        <c:pt idx="2520">
                          <c:v>18:00:00</c:v>
                        </c:pt>
                        <c:pt idx="2521">
                          <c:v>18:01:00</c:v>
                        </c:pt>
                        <c:pt idx="2522">
                          <c:v>18:02:00</c:v>
                        </c:pt>
                        <c:pt idx="2523">
                          <c:v>18:03:00</c:v>
                        </c:pt>
                        <c:pt idx="2524">
                          <c:v>18:04:00</c:v>
                        </c:pt>
                        <c:pt idx="2525">
                          <c:v>18:05:00</c:v>
                        </c:pt>
                        <c:pt idx="2526">
                          <c:v>18:06:00</c:v>
                        </c:pt>
                        <c:pt idx="2527">
                          <c:v>18:07:00</c:v>
                        </c:pt>
                        <c:pt idx="2528">
                          <c:v>18:08:00</c:v>
                        </c:pt>
                        <c:pt idx="2529">
                          <c:v>18:09:00</c:v>
                        </c:pt>
                        <c:pt idx="2530">
                          <c:v>18:10:00</c:v>
                        </c:pt>
                        <c:pt idx="2531">
                          <c:v>18:11:00</c:v>
                        </c:pt>
                        <c:pt idx="2532">
                          <c:v>18:12:00</c:v>
                        </c:pt>
                        <c:pt idx="2533">
                          <c:v>18:13:00</c:v>
                        </c:pt>
                        <c:pt idx="2534">
                          <c:v>18:14:00</c:v>
                        </c:pt>
                        <c:pt idx="2535">
                          <c:v>18:15:00</c:v>
                        </c:pt>
                        <c:pt idx="2536">
                          <c:v>18:16:00</c:v>
                        </c:pt>
                        <c:pt idx="2537">
                          <c:v>18:17:00</c:v>
                        </c:pt>
                        <c:pt idx="2538">
                          <c:v>18:18:00</c:v>
                        </c:pt>
                        <c:pt idx="2539">
                          <c:v>18:19:00</c:v>
                        </c:pt>
                        <c:pt idx="2540">
                          <c:v>18:20:00</c:v>
                        </c:pt>
                        <c:pt idx="2541">
                          <c:v>18:21:00</c:v>
                        </c:pt>
                        <c:pt idx="2542">
                          <c:v>18:22:00</c:v>
                        </c:pt>
                        <c:pt idx="2543">
                          <c:v>18:23:00</c:v>
                        </c:pt>
                        <c:pt idx="2544">
                          <c:v>18:24:00</c:v>
                        </c:pt>
                        <c:pt idx="2545">
                          <c:v>18:25:00</c:v>
                        </c:pt>
                        <c:pt idx="2546">
                          <c:v>18:26:00</c:v>
                        </c:pt>
                        <c:pt idx="2547">
                          <c:v>18:27:00</c:v>
                        </c:pt>
                        <c:pt idx="2548">
                          <c:v>18:28:00</c:v>
                        </c:pt>
                        <c:pt idx="2549">
                          <c:v>18:29:00</c:v>
                        </c:pt>
                        <c:pt idx="2550">
                          <c:v>18:30:00</c:v>
                        </c:pt>
                        <c:pt idx="2551">
                          <c:v>18:31:00</c:v>
                        </c:pt>
                        <c:pt idx="2552">
                          <c:v>18:32:00</c:v>
                        </c:pt>
                        <c:pt idx="2553">
                          <c:v>18:33:00</c:v>
                        </c:pt>
                        <c:pt idx="2554">
                          <c:v>18:34:00</c:v>
                        </c:pt>
                        <c:pt idx="2555">
                          <c:v>18:35:00</c:v>
                        </c:pt>
                        <c:pt idx="2556">
                          <c:v>18:36:00</c:v>
                        </c:pt>
                        <c:pt idx="2557">
                          <c:v>18:37:00</c:v>
                        </c:pt>
                        <c:pt idx="2558">
                          <c:v>18:38:00</c:v>
                        </c:pt>
                        <c:pt idx="2559">
                          <c:v>18:39:00</c:v>
                        </c:pt>
                        <c:pt idx="2560">
                          <c:v>18:40:00</c:v>
                        </c:pt>
                        <c:pt idx="2561">
                          <c:v>18:41:00</c:v>
                        </c:pt>
                        <c:pt idx="2562">
                          <c:v>18:42:00</c:v>
                        </c:pt>
                        <c:pt idx="2563">
                          <c:v>18:43:00</c:v>
                        </c:pt>
                        <c:pt idx="2564">
                          <c:v>18:44:00</c:v>
                        </c:pt>
                        <c:pt idx="2565">
                          <c:v>18:45:00</c:v>
                        </c:pt>
                        <c:pt idx="2566">
                          <c:v>18:46:00</c:v>
                        </c:pt>
                        <c:pt idx="2567">
                          <c:v>18:47:00</c:v>
                        </c:pt>
                        <c:pt idx="2568">
                          <c:v>18:48:00</c:v>
                        </c:pt>
                        <c:pt idx="2569">
                          <c:v>18:49:00</c:v>
                        </c:pt>
                        <c:pt idx="2570">
                          <c:v>18:50:00</c:v>
                        </c:pt>
                        <c:pt idx="2571">
                          <c:v>18:51:00</c:v>
                        </c:pt>
                        <c:pt idx="2572">
                          <c:v>18:52:00</c:v>
                        </c:pt>
                        <c:pt idx="2573">
                          <c:v>18:53:00</c:v>
                        </c:pt>
                        <c:pt idx="2574">
                          <c:v>18:54:00</c:v>
                        </c:pt>
                        <c:pt idx="2575">
                          <c:v>18:55:00</c:v>
                        </c:pt>
                        <c:pt idx="2576">
                          <c:v>18:56:00</c:v>
                        </c:pt>
                        <c:pt idx="2577">
                          <c:v>18:57:00</c:v>
                        </c:pt>
                        <c:pt idx="2578">
                          <c:v>18:58:00</c:v>
                        </c:pt>
                        <c:pt idx="2579">
                          <c:v>18:59:00</c:v>
                        </c:pt>
                        <c:pt idx="2580">
                          <c:v>19:00:00</c:v>
                        </c:pt>
                        <c:pt idx="2581">
                          <c:v>19:01:00</c:v>
                        </c:pt>
                        <c:pt idx="2582">
                          <c:v>19:02:00</c:v>
                        </c:pt>
                        <c:pt idx="2583">
                          <c:v>19:03:00</c:v>
                        </c:pt>
                        <c:pt idx="2584">
                          <c:v>19:04:00</c:v>
                        </c:pt>
                        <c:pt idx="2585">
                          <c:v>19:05:00</c:v>
                        </c:pt>
                        <c:pt idx="2586">
                          <c:v>19:06:00</c:v>
                        </c:pt>
                        <c:pt idx="2587">
                          <c:v>19:07:00</c:v>
                        </c:pt>
                        <c:pt idx="2588">
                          <c:v>19:08:00</c:v>
                        </c:pt>
                        <c:pt idx="2589">
                          <c:v>19:09:00</c:v>
                        </c:pt>
                        <c:pt idx="2590">
                          <c:v>19:10:00</c:v>
                        </c:pt>
                        <c:pt idx="2591">
                          <c:v>19:11:00</c:v>
                        </c:pt>
                        <c:pt idx="2592">
                          <c:v>19:12:00</c:v>
                        </c:pt>
                        <c:pt idx="2593">
                          <c:v>19:13:00</c:v>
                        </c:pt>
                        <c:pt idx="2594">
                          <c:v>19:14:00</c:v>
                        </c:pt>
                        <c:pt idx="2595">
                          <c:v>19:15:00</c:v>
                        </c:pt>
                        <c:pt idx="2596">
                          <c:v>19:16:00</c:v>
                        </c:pt>
                        <c:pt idx="2597">
                          <c:v>19:17:00</c:v>
                        </c:pt>
                        <c:pt idx="2598">
                          <c:v>19:18:00</c:v>
                        </c:pt>
                        <c:pt idx="2599">
                          <c:v>19:19:00</c:v>
                        </c:pt>
                        <c:pt idx="2600">
                          <c:v>19:20:00</c:v>
                        </c:pt>
                        <c:pt idx="2601">
                          <c:v>19:21:00</c:v>
                        </c:pt>
                        <c:pt idx="2602">
                          <c:v>19:22:00</c:v>
                        </c:pt>
                        <c:pt idx="2603">
                          <c:v>19:23:00</c:v>
                        </c:pt>
                        <c:pt idx="2604">
                          <c:v>19:24:00</c:v>
                        </c:pt>
                        <c:pt idx="2605">
                          <c:v>19:25:00</c:v>
                        </c:pt>
                        <c:pt idx="2606">
                          <c:v>19:26:00</c:v>
                        </c:pt>
                        <c:pt idx="2607">
                          <c:v>19:27:00</c:v>
                        </c:pt>
                        <c:pt idx="2608">
                          <c:v>19:28:00</c:v>
                        </c:pt>
                        <c:pt idx="2609">
                          <c:v>19:29:00</c:v>
                        </c:pt>
                        <c:pt idx="2610">
                          <c:v>19:30:00</c:v>
                        </c:pt>
                        <c:pt idx="2611">
                          <c:v>19:31:00</c:v>
                        </c:pt>
                        <c:pt idx="2612">
                          <c:v>19:32:00</c:v>
                        </c:pt>
                        <c:pt idx="2613">
                          <c:v>19:33:00</c:v>
                        </c:pt>
                        <c:pt idx="2614">
                          <c:v>19:34:00</c:v>
                        </c:pt>
                        <c:pt idx="2615">
                          <c:v>19:35:00</c:v>
                        </c:pt>
                        <c:pt idx="2616">
                          <c:v>19:36:00</c:v>
                        </c:pt>
                        <c:pt idx="2617">
                          <c:v>19:37:00</c:v>
                        </c:pt>
                        <c:pt idx="2618">
                          <c:v>19:38:00</c:v>
                        </c:pt>
                        <c:pt idx="2619">
                          <c:v>19:39:00</c:v>
                        </c:pt>
                        <c:pt idx="2620">
                          <c:v>19:40:00</c:v>
                        </c:pt>
                        <c:pt idx="2621">
                          <c:v>19:41:00</c:v>
                        </c:pt>
                        <c:pt idx="2622">
                          <c:v>19:42:00</c:v>
                        </c:pt>
                        <c:pt idx="2623">
                          <c:v>19:43:00</c:v>
                        </c:pt>
                        <c:pt idx="2624">
                          <c:v>19:44:00</c:v>
                        </c:pt>
                        <c:pt idx="2625">
                          <c:v>19:45:00</c:v>
                        </c:pt>
                        <c:pt idx="2626">
                          <c:v>19:46:00</c:v>
                        </c:pt>
                        <c:pt idx="2627">
                          <c:v>19:47:00</c:v>
                        </c:pt>
                        <c:pt idx="2628">
                          <c:v>19:48:00</c:v>
                        </c:pt>
                        <c:pt idx="2629">
                          <c:v>19:49:00</c:v>
                        </c:pt>
                        <c:pt idx="2630">
                          <c:v>19:50:00</c:v>
                        </c:pt>
                        <c:pt idx="2631">
                          <c:v>19:51:00</c:v>
                        </c:pt>
                        <c:pt idx="2632">
                          <c:v>19:52:00</c:v>
                        </c:pt>
                        <c:pt idx="2633">
                          <c:v>19:53:00</c:v>
                        </c:pt>
                        <c:pt idx="2634">
                          <c:v>19:54:00</c:v>
                        </c:pt>
                        <c:pt idx="2635">
                          <c:v>19:55:00</c:v>
                        </c:pt>
                        <c:pt idx="2636">
                          <c:v>19:56:00</c:v>
                        </c:pt>
                        <c:pt idx="2637">
                          <c:v>19:57:00</c:v>
                        </c:pt>
                        <c:pt idx="2638">
                          <c:v>19:58:00</c:v>
                        </c:pt>
                        <c:pt idx="2639">
                          <c:v>19:59:00</c:v>
                        </c:pt>
                        <c:pt idx="2640">
                          <c:v>20:00:00</c:v>
                        </c:pt>
                        <c:pt idx="2641">
                          <c:v>20:01:00</c:v>
                        </c:pt>
                        <c:pt idx="2642">
                          <c:v>20:02:00</c:v>
                        </c:pt>
                        <c:pt idx="2643">
                          <c:v>20:03:00</c:v>
                        </c:pt>
                        <c:pt idx="2644">
                          <c:v>20:04:00</c:v>
                        </c:pt>
                        <c:pt idx="2645">
                          <c:v>20:05:00</c:v>
                        </c:pt>
                        <c:pt idx="2646">
                          <c:v>20:06:00</c:v>
                        </c:pt>
                        <c:pt idx="2647">
                          <c:v>20:07:00</c:v>
                        </c:pt>
                        <c:pt idx="2648">
                          <c:v>20:08:00</c:v>
                        </c:pt>
                        <c:pt idx="2649">
                          <c:v>20:09:00</c:v>
                        </c:pt>
                        <c:pt idx="2650">
                          <c:v>20:10:00</c:v>
                        </c:pt>
                        <c:pt idx="2651">
                          <c:v>20:11:00</c:v>
                        </c:pt>
                        <c:pt idx="2652">
                          <c:v>20:12:00</c:v>
                        </c:pt>
                        <c:pt idx="2653">
                          <c:v>20:13:00</c:v>
                        </c:pt>
                        <c:pt idx="2654">
                          <c:v>20:14:00</c:v>
                        </c:pt>
                        <c:pt idx="2655">
                          <c:v>20:15:00</c:v>
                        </c:pt>
                        <c:pt idx="2656">
                          <c:v>20:16:00</c:v>
                        </c:pt>
                        <c:pt idx="2657">
                          <c:v>20:17:00</c:v>
                        </c:pt>
                        <c:pt idx="2658">
                          <c:v>20:18:00</c:v>
                        </c:pt>
                        <c:pt idx="2659">
                          <c:v>20:19:00</c:v>
                        </c:pt>
                        <c:pt idx="2660">
                          <c:v>20:20:00</c:v>
                        </c:pt>
                        <c:pt idx="2661">
                          <c:v>20:21:00</c:v>
                        </c:pt>
                        <c:pt idx="2662">
                          <c:v>20:22:00</c:v>
                        </c:pt>
                        <c:pt idx="2663">
                          <c:v>20:23:00</c:v>
                        </c:pt>
                        <c:pt idx="2664">
                          <c:v>20:24:00</c:v>
                        </c:pt>
                        <c:pt idx="2665">
                          <c:v>20:25:00</c:v>
                        </c:pt>
                        <c:pt idx="2666">
                          <c:v>20:26:00</c:v>
                        </c:pt>
                        <c:pt idx="2667">
                          <c:v>20:27:00</c:v>
                        </c:pt>
                        <c:pt idx="2668">
                          <c:v>20:28:00</c:v>
                        </c:pt>
                        <c:pt idx="2669">
                          <c:v>20:29:00</c:v>
                        </c:pt>
                        <c:pt idx="2670">
                          <c:v>20:30:00</c:v>
                        </c:pt>
                        <c:pt idx="2671">
                          <c:v>20:31:00</c:v>
                        </c:pt>
                        <c:pt idx="2672">
                          <c:v>20:32:00</c:v>
                        </c:pt>
                        <c:pt idx="2673">
                          <c:v>20:33:00</c:v>
                        </c:pt>
                        <c:pt idx="2674">
                          <c:v>20:34:00</c:v>
                        </c:pt>
                        <c:pt idx="2675">
                          <c:v>20:35:00</c:v>
                        </c:pt>
                        <c:pt idx="2676">
                          <c:v>20:36:00</c:v>
                        </c:pt>
                        <c:pt idx="2677">
                          <c:v>20:37:00</c:v>
                        </c:pt>
                        <c:pt idx="2678">
                          <c:v>20:38:00</c:v>
                        </c:pt>
                        <c:pt idx="2679">
                          <c:v>20:39:00</c:v>
                        </c:pt>
                        <c:pt idx="2680">
                          <c:v>20:40:00</c:v>
                        </c:pt>
                        <c:pt idx="2681">
                          <c:v>20:41:00</c:v>
                        </c:pt>
                        <c:pt idx="2682">
                          <c:v>20:42:00</c:v>
                        </c:pt>
                        <c:pt idx="2683">
                          <c:v>20:43:00</c:v>
                        </c:pt>
                        <c:pt idx="2684">
                          <c:v>20:44:00</c:v>
                        </c:pt>
                        <c:pt idx="2685">
                          <c:v>20:45:00</c:v>
                        </c:pt>
                        <c:pt idx="2686">
                          <c:v>20:46:00</c:v>
                        </c:pt>
                        <c:pt idx="2687">
                          <c:v>20:47:00</c:v>
                        </c:pt>
                        <c:pt idx="2688">
                          <c:v>20:48:00</c:v>
                        </c:pt>
                        <c:pt idx="2689">
                          <c:v>20:49:00</c:v>
                        </c:pt>
                        <c:pt idx="2690">
                          <c:v>20:50:00</c:v>
                        </c:pt>
                        <c:pt idx="2691">
                          <c:v>20:51:00</c:v>
                        </c:pt>
                        <c:pt idx="2692">
                          <c:v>20:52:00</c:v>
                        </c:pt>
                        <c:pt idx="2693">
                          <c:v>20:53:00</c:v>
                        </c:pt>
                        <c:pt idx="2694">
                          <c:v>20:54:00</c:v>
                        </c:pt>
                        <c:pt idx="2695">
                          <c:v>20:55:00</c:v>
                        </c:pt>
                        <c:pt idx="2696">
                          <c:v>20:56:00</c:v>
                        </c:pt>
                        <c:pt idx="2697">
                          <c:v>20:57:00</c:v>
                        </c:pt>
                        <c:pt idx="2698">
                          <c:v>20:58:00</c:v>
                        </c:pt>
                        <c:pt idx="2699">
                          <c:v>20:59:00</c:v>
                        </c:pt>
                        <c:pt idx="2700">
                          <c:v>21:00:00</c:v>
                        </c:pt>
                        <c:pt idx="2701">
                          <c:v>21:01:00</c:v>
                        </c:pt>
                        <c:pt idx="2702">
                          <c:v>21:02:00</c:v>
                        </c:pt>
                        <c:pt idx="2703">
                          <c:v>21:03:00</c:v>
                        </c:pt>
                        <c:pt idx="2704">
                          <c:v>21:04:00</c:v>
                        </c:pt>
                        <c:pt idx="2705">
                          <c:v>21:05:00</c:v>
                        </c:pt>
                        <c:pt idx="2706">
                          <c:v>21:06:00</c:v>
                        </c:pt>
                        <c:pt idx="2707">
                          <c:v>21:07:00</c:v>
                        </c:pt>
                        <c:pt idx="2708">
                          <c:v>21:08:00</c:v>
                        </c:pt>
                        <c:pt idx="2709">
                          <c:v>21:09:00</c:v>
                        </c:pt>
                        <c:pt idx="2710">
                          <c:v>21:10:00</c:v>
                        </c:pt>
                        <c:pt idx="2711">
                          <c:v>21:11:00</c:v>
                        </c:pt>
                        <c:pt idx="2712">
                          <c:v>21:12:00</c:v>
                        </c:pt>
                        <c:pt idx="2713">
                          <c:v>21:13:00</c:v>
                        </c:pt>
                        <c:pt idx="2714">
                          <c:v>21:14:00</c:v>
                        </c:pt>
                        <c:pt idx="2715">
                          <c:v>21:15:00</c:v>
                        </c:pt>
                        <c:pt idx="2716">
                          <c:v>21:16:00</c:v>
                        </c:pt>
                        <c:pt idx="2717">
                          <c:v>21:17:00</c:v>
                        </c:pt>
                        <c:pt idx="2718">
                          <c:v>21:18:00</c:v>
                        </c:pt>
                        <c:pt idx="2719">
                          <c:v>21:19:00</c:v>
                        </c:pt>
                        <c:pt idx="2720">
                          <c:v>21:20:00</c:v>
                        </c:pt>
                        <c:pt idx="2721">
                          <c:v>21:21:00</c:v>
                        </c:pt>
                        <c:pt idx="2722">
                          <c:v>21:22:00</c:v>
                        </c:pt>
                        <c:pt idx="2723">
                          <c:v>21:23:00</c:v>
                        </c:pt>
                        <c:pt idx="2724">
                          <c:v>21:24:00</c:v>
                        </c:pt>
                        <c:pt idx="2725">
                          <c:v>21:25:00</c:v>
                        </c:pt>
                        <c:pt idx="2726">
                          <c:v>21:26:00</c:v>
                        </c:pt>
                        <c:pt idx="2727">
                          <c:v>21:27:00</c:v>
                        </c:pt>
                        <c:pt idx="2728">
                          <c:v>21:28:00</c:v>
                        </c:pt>
                        <c:pt idx="2729">
                          <c:v>21:29:00</c:v>
                        </c:pt>
                        <c:pt idx="2730">
                          <c:v>21:30:00</c:v>
                        </c:pt>
                        <c:pt idx="2731">
                          <c:v>21:31:00</c:v>
                        </c:pt>
                        <c:pt idx="2732">
                          <c:v>21:32:00</c:v>
                        </c:pt>
                        <c:pt idx="2733">
                          <c:v>21:33:00</c:v>
                        </c:pt>
                        <c:pt idx="2734">
                          <c:v>21:34:00</c:v>
                        </c:pt>
                        <c:pt idx="2735">
                          <c:v>21:35:00</c:v>
                        </c:pt>
                        <c:pt idx="2736">
                          <c:v>21:36:00</c:v>
                        </c:pt>
                        <c:pt idx="2737">
                          <c:v>21:37:00</c:v>
                        </c:pt>
                        <c:pt idx="2738">
                          <c:v>21:38:00</c:v>
                        </c:pt>
                        <c:pt idx="2739">
                          <c:v>21:39:00</c:v>
                        </c:pt>
                        <c:pt idx="2740">
                          <c:v>21:40:00</c:v>
                        </c:pt>
                        <c:pt idx="2741">
                          <c:v>21:41:00</c:v>
                        </c:pt>
                        <c:pt idx="2742">
                          <c:v>21:42:00</c:v>
                        </c:pt>
                        <c:pt idx="2743">
                          <c:v>21:43:00</c:v>
                        </c:pt>
                        <c:pt idx="2744">
                          <c:v>21:44:00</c:v>
                        </c:pt>
                        <c:pt idx="2745">
                          <c:v>21:45:00</c:v>
                        </c:pt>
                        <c:pt idx="2746">
                          <c:v>21:46:00</c:v>
                        </c:pt>
                        <c:pt idx="2747">
                          <c:v>21:47:00</c:v>
                        </c:pt>
                        <c:pt idx="2748">
                          <c:v>21:48:00</c:v>
                        </c:pt>
                        <c:pt idx="2749">
                          <c:v>21:49:00</c:v>
                        </c:pt>
                        <c:pt idx="2750">
                          <c:v>21:50:00</c:v>
                        </c:pt>
                        <c:pt idx="2751">
                          <c:v>21:51:00</c:v>
                        </c:pt>
                        <c:pt idx="2752">
                          <c:v>21:52:00</c:v>
                        </c:pt>
                        <c:pt idx="2753">
                          <c:v>21:53:00</c:v>
                        </c:pt>
                        <c:pt idx="2754">
                          <c:v>21:54:00</c:v>
                        </c:pt>
                        <c:pt idx="2755">
                          <c:v>21:55:00</c:v>
                        </c:pt>
                        <c:pt idx="2756">
                          <c:v>21:56:00</c:v>
                        </c:pt>
                        <c:pt idx="2757">
                          <c:v>21:57:00</c:v>
                        </c:pt>
                        <c:pt idx="2758">
                          <c:v>21:58:00</c:v>
                        </c:pt>
                        <c:pt idx="2759">
                          <c:v>21:59:00</c:v>
                        </c:pt>
                        <c:pt idx="2760">
                          <c:v>22:00:00</c:v>
                        </c:pt>
                        <c:pt idx="2761">
                          <c:v>22:01:00</c:v>
                        </c:pt>
                        <c:pt idx="2762">
                          <c:v>22:02:00</c:v>
                        </c:pt>
                        <c:pt idx="2763">
                          <c:v>22:03:00</c:v>
                        </c:pt>
                        <c:pt idx="2764">
                          <c:v>22:04:00</c:v>
                        </c:pt>
                        <c:pt idx="2765">
                          <c:v>22:05:00</c:v>
                        </c:pt>
                        <c:pt idx="2766">
                          <c:v>22:06:00</c:v>
                        </c:pt>
                        <c:pt idx="2767">
                          <c:v>22:07:00</c:v>
                        </c:pt>
                        <c:pt idx="2768">
                          <c:v>22:08:00</c:v>
                        </c:pt>
                        <c:pt idx="2769">
                          <c:v>22:09:00</c:v>
                        </c:pt>
                        <c:pt idx="2770">
                          <c:v>22:10:00</c:v>
                        </c:pt>
                        <c:pt idx="2771">
                          <c:v>22:11:00</c:v>
                        </c:pt>
                        <c:pt idx="2772">
                          <c:v>22:12:00</c:v>
                        </c:pt>
                        <c:pt idx="2773">
                          <c:v>22:13:00</c:v>
                        </c:pt>
                        <c:pt idx="2774">
                          <c:v>22:14:00</c:v>
                        </c:pt>
                        <c:pt idx="2775">
                          <c:v>22:15:00</c:v>
                        </c:pt>
                        <c:pt idx="2776">
                          <c:v>22:16:00</c:v>
                        </c:pt>
                        <c:pt idx="2777">
                          <c:v>22:17:00</c:v>
                        </c:pt>
                        <c:pt idx="2778">
                          <c:v>22:18:00</c:v>
                        </c:pt>
                        <c:pt idx="2779">
                          <c:v>22:19:00</c:v>
                        </c:pt>
                        <c:pt idx="2780">
                          <c:v>22:20:00</c:v>
                        </c:pt>
                        <c:pt idx="2781">
                          <c:v>22:21:00</c:v>
                        </c:pt>
                        <c:pt idx="2782">
                          <c:v>22:22:00</c:v>
                        </c:pt>
                        <c:pt idx="2783">
                          <c:v>22:23:00</c:v>
                        </c:pt>
                        <c:pt idx="2784">
                          <c:v>22:24:00</c:v>
                        </c:pt>
                        <c:pt idx="2785">
                          <c:v>22:25:00</c:v>
                        </c:pt>
                        <c:pt idx="2786">
                          <c:v>22:26:00</c:v>
                        </c:pt>
                        <c:pt idx="2787">
                          <c:v>22:27:00</c:v>
                        </c:pt>
                        <c:pt idx="2788">
                          <c:v>22:28:00</c:v>
                        </c:pt>
                        <c:pt idx="2789">
                          <c:v>22:29:00</c:v>
                        </c:pt>
                        <c:pt idx="2790">
                          <c:v>22:30:00</c:v>
                        </c:pt>
                        <c:pt idx="2791">
                          <c:v>22:31:00</c:v>
                        </c:pt>
                        <c:pt idx="2792">
                          <c:v>22:32:00</c:v>
                        </c:pt>
                        <c:pt idx="2793">
                          <c:v>22:33:00</c:v>
                        </c:pt>
                        <c:pt idx="2794">
                          <c:v>22:34:00</c:v>
                        </c:pt>
                        <c:pt idx="2795">
                          <c:v>22:35:00</c:v>
                        </c:pt>
                        <c:pt idx="2796">
                          <c:v>22:36:00</c:v>
                        </c:pt>
                        <c:pt idx="2797">
                          <c:v>22:37:00</c:v>
                        </c:pt>
                        <c:pt idx="2798">
                          <c:v>22:38:00</c:v>
                        </c:pt>
                        <c:pt idx="2799">
                          <c:v>22:39:00</c:v>
                        </c:pt>
                        <c:pt idx="2800">
                          <c:v>22:40:00</c:v>
                        </c:pt>
                        <c:pt idx="2801">
                          <c:v>22:41:00</c:v>
                        </c:pt>
                        <c:pt idx="2802">
                          <c:v>22:42:00</c:v>
                        </c:pt>
                        <c:pt idx="2803">
                          <c:v>22:43:00</c:v>
                        </c:pt>
                        <c:pt idx="2804">
                          <c:v>22:44:00</c:v>
                        </c:pt>
                        <c:pt idx="2805">
                          <c:v>22:45:00</c:v>
                        </c:pt>
                        <c:pt idx="2806">
                          <c:v>22:46:00</c:v>
                        </c:pt>
                        <c:pt idx="2807">
                          <c:v>22:47:00</c:v>
                        </c:pt>
                        <c:pt idx="2808">
                          <c:v>22:48:00</c:v>
                        </c:pt>
                        <c:pt idx="2809">
                          <c:v>22:49:00</c:v>
                        </c:pt>
                        <c:pt idx="2810">
                          <c:v>22:50:00</c:v>
                        </c:pt>
                        <c:pt idx="2811">
                          <c:v>22:51:00</c:v>
                        </c:pt>
                        <c:pt idx="2812">
                          <c:v>22:52:00</c:v>
                        </c:pt>
                        <c:pt idx="2813">
                          <c:v>22:53:00</c:v>
                        </c:pt>
                        <c:pt idx="2814">
                          <c:v>22:54:00</c:v>
                        </c:pt>
                        <c:pt idx="2815">
                          <c:v>22:55:00</c:v>
                        </c:pt>
                        <c:pt idx="2816">
                          <c:v>22:56:00</c:v>
                        </c:pt>
                        <c:pt idx="2817">
                          <c:v>22:57:00</c:v>
                        </c:pt>
                        <c:pt idx="2818">
                          <c:v>22:58:00</c:v>
                        </c:pt>
                        <c:pt idx="2819">
                          <c:v>22:59:00</c:v>
                        </c:pt>
                        <c:pt idx="2820">
                          <c:v>23:00:00</c:v>
                        </c:pt>
                        <c:pt idx="2821">
                          <c:v>23:01:00</c:v>
                        </c:pt>
                        <c:pt idx="2822">
                          <c:v>23:02:00</c:v>
                        </c:pt>
                        <c:pt idx="2823">
                          <c:v>23:03:00</c:v>
                        </c:pt>
                        <c:pt idx="2824">
                          <c:v>23:04:00</c:v>
                        </c:pt>
                        <c:pt idx="2825">
                          <c:v>23:05:00</c:v>
                        </c:pt>
                        <c:pt idx="2826">
                          <c:v>23:06:00</c:v>
                        </c:pt>
                        <c:pt idx="2827">
                          <c:v>23:07:00</c:v>
                        </c:pt>
                        <c:pt idx="2828">
                          <c:v>23:08:00</c:v>
                        </c:pt>
                        <c:pt idx="2829">
                          <c:v>23:09:00</c:v>
                        </c:pt>
                        <c:pt idx="2830">
                          <c:v>23:10:00</c:v>
                        </c:pt>
                        <c:pt idx="2831">
                          <c:v>23:11:00</c:v>
                        </c:pt>
                        <c:pt idx="2832">
                          <c:v>23:12:00</c:v>
                        </c:pt>
                        <c:pt idx="2833">
                          <c:v>23:13:00</c:v>
                        </c:pt>
                        <c:pt idx="2834">
                          <c:v>23:14:00</c:v>
                        </c:pt>
                        <c:pt idx="2835">
                          <c:v>23:15:00</c:v>
                        </c:pt>
                        <c:pt idx="2836">
                          <c:v>23:16:00</c:v>
                        </c:pt>
                        <c:pt idx="2837">
                          <c:v>23:17:00</c:v>
                        </c:pt>
                        <c:pt idx="2838">
                          <c:v>23:18:00</c:v>
                        </c:pt>
                        <c:pt idx="2839">
                          <c:v>23:19:00</c:v>
                        </c:pt>
                        <c:pt idx="2840">
                          <c:v>23:20:00</c:v>
                        </c:pt>
                        <c:pt idx="2841">
                          <c:v>23:21:00</c:v>
                        </c:pt>
                        <c:pt idx="2842">
                          <c:v>23:22:00</c:v>
                        </c:pt>
                        <c:pt idx="2843">
                          <c:v>23:23:00</c:v>
                        </c:pt>
                        <c:pt idx="2844">
                          <c:v>23:24:00</c:v>
                        </c:pt>
                        <c:pt idx="2845">
                          <c:v>23:25:00</c:v>
                        </c:pt>
                        <c:pt idx="2846">
                          <c:v>23:26:00</c:v>
                        </c:pt>
                        <c:pt idx="2847">
                          <c:v>23:27:00</c:v>
                        </c:pt>
                        <c:pt idx="2848">
                          <c:v>23:28:00</c:v>
                        </c:pt>
                        <c:pt idx="2849">
                          <c:v>23:29:00</c:v>
                        </c:pt>
                        <c:pt idx="2850">
                          <c:v>23:30:00</c:v>
                        </c:pt>
                        <c:pt idx="2851">
                          <c:v>23:31:00</c:v>
                        </c:pt>
                        <c:pt idx="2852">
                          <c:v>23:32:00</c:v>
                        </c:pt>
                        <c:pt idx="2853">
                          <c:v>23:33:00</c:v>
                        </c:pt>
                        <c:pt idx="2854">
                          <c:v>23:34:00</c:v>
                        </c:pt>
                        <c:pt idx="2855">
                          <c:v>23:35:00</c:v>
                        </c:pt>
                        <c:pt idx="2856">
                          <c:v>23:36:00</c:v>
                        </c:pt>
                        <c:pt idx="2857">
                          <c:v>23:37:00</c:v>
                        </c:pt>
                        <c:pt idx="2858">
                          <c:v>23:38:00</c:v>
                        </c:pt>
                        <c:pt idx="2859">
                          <c:v>23:39:00</c:v>
                        </c:pt>
                        <c:pt idx="2860">
                          <c:v>23:40:00</c:v>
                        </c:pt>
                        <c:pt idx="2861">
                          <c:v>23:41:00</c:v>
                        </c:pt>
                        <c:pt idx="2862">
                          <c:v>23:42:00</c:v>
                        </c:pt>
                        <c:pt idx="2863">
                          <c:v>23:43:00</c:v>
                        </c:pt>
                        <c:pt idx="2864">
                          <c:v>23:44:00</c:v>
                        </c:pt>
                        <c:pt idx="2865">
                          <c:v>23:45:00</c:v>
                        </c:pt>
                        <c:pt idx="2866">
                          <c:v>23:46:00</c:v>
                        </c:pt>
                        <c:pt idx="2867">
                          <c:v>23:47:00</c:v>
                        </c:pt>
                        <c:pt idx="2868">
                          <c:v>23:48:00</c:v>
                        </c:pt>
                        <c:pt idx="2869">
                          <c:v>23:49:00</c:v>
                        </c:pt>
                        <c:pt idx="2870">
                          <c:v>23:50:00</c:v>
                        </c:pt>
                        <c:pt idx="2871">
                          <c:v>23:51:00</c:v>
                        </c:pt>
                        <c:pt idx="2872">
                          <c:v>23:52:00</c:v>
                        </c:pt>
                        <c:pt idx="2873">
                          <c:v>23:53:00</c:v>
                        </c:pt>
                        <c:pt idx="2874">
                          <c:v>23:54:00</c:v>
                        </c:pt>
                        <c:pt idx="2875">
                          <c:v>23:55:00</c:v>
                        </c:pt>
                        <c:pt idx="2876">
                          <c:v>23:56:00</c:v>
                        </c:pt>
                        <c:pt idx="2877">
                          <c:v>23:57:00</c:v>
                        </c:pt>
                        <c:pt idx="2878">
                          <c:v>23:58:00</c:v>
                        </c:pt>
                        <c:pt idx="2879">
                          <c:v>23:59:00</c:v>
                        </c:pt>
                        <c:pt idx="2880">
                          <c:v>00:00:00</c:v>
                        </c:pt>
                        <c:pt idx="2881">
                          <c:v>00:01:00</c:v>
                        </c:pt>
                        <c:pt idx="2882">
                          <c:v>00:02:00</c:v>
                        </c:pt>
                        <c:pt idx="2883">
                          <c:v>00:03:00</c:v>
                        </c:pt>
                        <c:pt idx="2884">
                          <c:v>00:04:00</c:v>
                        </c:pt>
                        <c:pt idx="2885">
                          <c:v>00:05:00</c:v>
                        </c:pt>
                        <c:pt idx="2886">
                          <c:v>00:06:00</c:v>
                        </c:pt>
                        <c:pt idx="2887">
                          <c:v>00:07:00</c:v>
                        </c:pt>
                        <c:pt idx="2888">
                          <c:v>00:08:00</c:v>
                        </c:pt>
                        <c:pt idx="2889">
                          <c:v>00:09:00</c:v>
                        </c:pt>
                        <c:pt idx="2890">
                          <c:v>00:10:00</c:v>
                        </c:pt>
                        <c:pt idx="2891">
                          <c:v>00:11:00</c:v>
                        </c:pt>
                        <c:pt idx="2892">
                          <c:v>00:12:00</c:v>
                        </c:pt>
                        <c:pt idx="2893">
                          <c:v>00:13:00</c:v>
                        </c:pt>
                        <c:pt idx="2894">
                          <c:v>00:14:00</c:v>
                        </c:pt>
                        <c:pt idx="2895">
                          <c:v>00:15:00</c:v>
                        </c:pt>
                        <c:pt idx="2896">
                          <c:v>00:16:00</c:v>
                        </c:pt>
                        <c:pt idx="2897">
                          <c:v>00:17:00</c:v>
                        </c:pt>
                        <c:pt idx="2898">
                          <c:v>00:18:00</c:v>
                        </c:pt>
                        <c:pt idx="2899">
                          <c:v>00:19:00</c:v>
                        </c:pt>
                        <c:pt idx="2900">
                          <c:v>00:20:00</c:v>
                        </c:pt>
                        <c:pt idx="2901">
                          <c:v>00:21:00</c:v>
                        </c:pt>
                        <c:pt idx="2902">
                          <c:v>00:22:00</c:v>
                        </c:pt>
                        <c:pt idx="2903">
                          <c:v>00:23:00</c:v>
                        </c:pt>
                        <c:pt idx="2904">
                          <c:v>00:24:00</c:v>
                        </c:pt>
                        <c:pt idx="2905">
                          <c:v>00:25:00</c:v>
                        </c:pt>
                        <c:pt idx="2906">
                          <c:v>00:26:00</c:v>
                        </c:pt>
                        <c:pt idx="2907">
                          <c:v>00:27:00</c:v>
                        </c:pt>
                        <c:pt idx="2908">
                          <c:v>00:28:00</c:v>
                        </c:pt>
                        <c:pt idx="2909">
                          <c:v>00:29:00</c:v>
                        </c:pt>
                        <c:pt idx="2910">
                          <c:v>00:30:00</c:v>
                        </c:pt>
                        <c:pt idx="2911">
                          <c:v>00:31:00</c:v>
                        </c:pt>
                        <c:pt idx="2912">
                          <c:v>00:32:00</c:v>
                        </c:pt>
                        <c:pt idx="2913">
                          <c:v>00:33:00</c:v>
                        </c:pt>
                        <c:pt idx="2914">
                          <c:v>00:34:00</c:v>
                        </c:pt>
                        <c:pt idx="2915">
                          <c:v>00:35:00</c:v>
                        </c:pt>
                        <c:pt idx="2916">
                          <c:v>00:36:00</c:v>
                        </c:pt>
                        <c:pt idx="2917">
                          <c:v>00:37:00</c:v>
                        </c:pt>
                        <c:pt idx="2918">
                          <c:v>00:38:00</c:v>
                        </c:pt>
                        <c:pt idx="2919">
                          <c:v>00:39:00</c:v>
                        </c:pt>
                        <c:pt idx="2920">
                          <c:v>00:40:00</c:v>
                        </c:pt>
                        <c:pt idx="2921">
                          <c:v>00:41:00</c:v>
                        </c:pt>
                        <c:pt idx="2922">
                          <c:v>00:42:00</c:v>
                        </c:pt>
                        <c:pt idx="2923">
                          <c:v>00:43:00</c:v>
                        </c:pt>
                        <c:pt idx="2924">
                          <c:v>00:44:00</c:v>
                        </c:pt>
                        <c:pt idx="2925">
                          <c:v>00:45:00</c:v>
                        </c:pt>
                        <c:pt idx="2926">
                          <c:v>00:46:00</c:v>
                        </c:pt>
                        <c:pt idx="2927">
                          <c:v>00:47:00</c:v>
                        </c:pt>
                        <c:pt idx="2928">
                          <c:v>00:48:00</c:v>
                        </c:pt>
                        <c:pt idx="2929">
                          <c:v>00:49:00</c:v>
                        </c:pt>
                        <c:pt idx="2930">
                          <c:v>00:50:00</c:v>
                        </c:pt>
                        <c:pt idx="2931">
                          <c:v>00:51:00</c:v>
                        </c:pt>
                        <c:pt idx="2932">
                          <c:v>00:52:00</c:v>
                        </c:pt>
                        <c:pt idx="2933">
                          <c:v>00:53:00</c:v>
                        </c:pt>
                        <c:pt idx="2934">
                          <c:v>00:54:00</c:v>
                        </c:pt>
                        <c:pt idx="2935">
                          <c:v>00:55:00</c:v>
                        </c:pt>
                        <c:pt idx="2936">
                          <c:v>00:56:00</c:v>
                        </c:pt>
                        <c:pt idx="2937">
                          <c:v>00:57:00</c:v>
                        </c:pt>
                        <c:pt idx="2938">
                          <c:v>00:58:00</c:v>
                        </c:pt>
                        <c:pt idx="2939">
                          <c:v>00:59:00</c:v>
                        </c:pt>
                        <c:pt idx="2940">
                          <c:v>01:00:00</c:v>
                        </c:pt>
                        <c:pt idx="2941">
                          <c:v>01:01:00</c:v>
                        </c:pt>
                        <c:pt idx="2942">
                          <c:v>01:02:00</c:v>
                        </c:pt>
                        <c:pt idx="2943">
                          <c:v>01:03:00</c:v>
                        </c:pt>
                        <c:pt idx="2944">
                          <c:v>01:04:00</c:v>
                        </c:pt>
                        <c:pt idx="2945">
                          <c:v>01:05:00</c:v>
                        </c:pt>
                        <c:pt idx="2946">
                          <c:v>01:06:00</c:v>
                        </c:pt>
                        <c:pt idx="2947">
                          <c:v>01:07:00</c:v>
                        </c:pt>
                        <c:pt idx="2948">
                          <c:v>01:08:00</c:v>
                        </c:pt>
                        <c:pt idx="2949">
                          <c:v>01:09:00</c:v>
                        </c:pt>
                        <c:pt idx="2950">
                          <c:v>01:10:00</c:v>
                        </c:pt>
                        <c:pt idx="2951">
                          <c:v>01:11:00</c:v>
                        </c:pt>
                        <c:pt idx="2952">
                          <c:v>01:12:00</c:v>
                        </c:pt>
                        <c:pt idx="2953">
                          <c:v>01:13:00</c:v>
                        </c:pt>
                        <c:pt idx="2954">
                          <c:v>01:14:00</c:v>
                        </c:pt>
                        <c:pt idx="2955">
                          <c:v>01:15:00</c:v>
                        </c:pt>
                        <c:pt idx="2956">
                          <c:v>01:16:00</c:v>
                        </c:pt>
                        <c:pt idx="2957">
                          <c:v>01:17:00</c:v>
                        </c:pt>
                        <c:pt idx="2958">
                          <c:v>01:18:00</c:v>
                        </c:pt>
                        <c:pt idx="2959">
                          <c:v>01:19:00</c:v>
                        </c:pt>
                        <c:pt idx="2960">
                          <c:v>01:20:00</c:v>
                        </c:pt>
                        <c:pt idx="2961">
                          <c:v>01:21:00</c:v>
                        </c:pt>
                        <c:pt idx="2962">
                          <c:v>01:22:00</c:v>
                        </c:pt>
                        <c:pt idx="2963">
                          <c:v>01:23:00</c:v>
                        </c:pt>
                        <c:pt idx="2964">
                          <c:v>01:24:00</c:v>
                        </c:pt>
                        <c:pt idx="2965">
                          <c:v>01:25:00</c:v>
                        </c:pt>
                        <c:pt idx="2966">
                          <c:v>01:26:00</c:v>
                        </c:pt>
                        <c:pt idx="2967">
                          <c:v>01:27:00</c:v>
                        </c:pt>
                        <c:pt idx="2968">
                          <c:v>01:28:00</c:v>
                        </c:pt>
                        <c:pt idx="2969">
                          <c:v>01:29:00</c:v>
                        </c:pt>
                        <c:pt idx="2970">
                          <c:v>01:30:00</c:v>
                        </c:pt>
                        <c:pt idx="2971">
                          <c:v>01:31:00</c:v>
                        </c:pt>
                        <c:pt idx="2972">
                          <c:v>01:32:00</c:v>
                        </c:pt>
                        <c:pt idx="2973">
                          <c:v>01:33:00</c:v>
                        </c:pt>
                        <c:pt idx="2974">
                          <c:v>01:34:00</c:v>
                        </c:pt>
                        <c:pt idx="2975">
                          <c:v>01:35:00</c:v>
                        </c:pt>
                        <c:pt idx="2976">
                          <c:v>01:36:00</c:v>
                        </c:pt>
                        <c:pt idx="2977">
                          <c:v>01:37:00</c:v>
                        </c:pt>
                        <c:pt idx="2978">
                          <c:v>01:38:00</c:v>
                        </c:pt>
                        <c:pt idx="2979">
                          <c:v>01:39:00</c:v>
                        </c:pt>
                        <c:pt idx="2980">
                          <c:v>01:40:00</c:v>
                        </c:pt>
                        <c:pt idx="2981">
                          <c:v>01:41:00</c:v>
                        </c:pt>
                        <c:pt idx="2982">
                          <c:v>01:42:00</c:v>
                        </c:pt>
                        <c:pt idx="2983">
                          <c:v>01:43:00</c:v>
                        </c:pt>
                        <c:pt idx="2984">
                          <c:v>01:44:00</c:v>
                        </c:pt>
                        <c:pt idx="2985">
                          <c:v>01:45:00</c:v>
                        </c:pt>
                        <c:pt idx="2986">
                          <c:v>01:46:00</c:v>
                        </c:pt>
                        <c:pt idx="2987">
                          <c:v>01:47:00</c:v>
                        </c:pt>
                        <c:pt idx="2988">
                          <c:v>01:48:00</c:v>
                        </c:pt>
                        <c:pt idx="2989">
                          <c:v>01:49:00</c:v>
                        </c:pt>
                        <c:pt idx="2990">
                          <c:v>01:50:00</c:v>
                        </c:pt>
                        <c:pt idx="2991">
                          <c:v>01:51:00</c:v>
                        </c:pt>
                        <c:pt idx="2992">
                          <c:v>01:52:00</c:v>
                        </c:pt>
                        <c:pt idx="2993">
                          <c:v>01:53:00</c:v>
                        </c:pt>
                        <c:pt idx="2994">
                          <c:v>01:54:00</c:v>
                        </c:pt>
                        <c:pt idx="2995">
                          <c:v>01:55:00</c:v>
                        </c:pt>
                        <c:pt idx="2996">
                          <c:v>01:56:00</c:v>
                        </c:pt>
                        <c:pt idx="2997">
                          <c:v>01:57:00</c:v>
                        </c:pt>
                        <c:pt idx="2998">
                          <c:v>01:58:00</c:v>
                        </c:pt>
                        <c:pt idx="2999">
                          <c:v>01:59:00</c:v>
                        </c:pt>
                        <c:pt idx="3000">
                          <c:v>02:00:00</c:v>
                        </c:pt>
                        <c:pt idx="3001">
                          <c:v>02:01:00</c:v>
                        </c:pt>
                        <c:pt idx="3002">
                          <c:v>02:02:00</c:v>
                        </c:pt>
                        <c:pt idx="3003">
                          <c:v>02:03:00</c:v>
                        </c:pt>
                        <c:pt idx="3004">
                          <c:v>02:04:00</c:v>
                        </c:pt>
                        <c:pt idx="3005">
                          <c:v>02:05:00</c:v>
                        </c:pt>
                        <c:pt idx="3006">
                          <c:v>02:06:00</c:v>
                        </c:pt>
                        <c:pt idx="3007">
                          <c:v>02:07:00</c:v>
                        </c:pt>
                        <c:pt idx="3008">
                          <c:v>02:08:00</c:v>
                        </c:pt>
                        <c:pt idx="3009">
                          <c:v>02:09:00</c:v>
                        </c:pt>
                        <c:pt idx="3010">
                          <c:v>02:10:00</c:v>
                        </c:pt>
                        <c:pt idx="3011">
                          <c:v>02:11:00</c:v>
                        </c:pt>
                        <c:pt idx="3012">
                          <c:v>02:12:00</c:v>
                        </c:pt>
                        <c:pt idx="3013">
                          <c:v>02:13:00</c:v>
                        </c:pt>
                        <c:pt idx="3014">
                          <c:v>02:14:00</c:v>
                        </c:pt>
                        <c:pt idx="3015">
                          <c:v>02:15:00</c:v>
                        </c:pt>
                        <c:pt idx="3016">
                          <c:v>02:16:00</c:v>
                        </c:pt>
                        <c:pt idx="3017">
                          <c:v>02:17:00</c:v>
                        </c:pt>
                        <c:pt idx="3018">
                          <c:v>02:18:00</c:v>
                        </c:pt>
                        <c:pt idx="3019">
                          <c:v>02:19:00</c:v>
                        </c:pt>
                        <c:pt idx="3020">
                          <c:v>02:20:00</c:v>
                        </c:pt>
                        <c:pt idx="3021">
                          <c:v>02:21:00</c:v>
                        </c:pt>
                        <c:pt idx="3022">
                          <c:v>02:22:00</c:v>
                        </c:pt>
                        <c:pt idx="3023">
                          <c:v>02:23:00</c:v>
                        </c:pt>
                        <c:pt idx="3024">
                          <c:v>02:24:00</c:v>
                        </c:pt>
                        <c:pt idx="3025">
                          <c:v>02:25:00</c:v>
                        </c:pt>
                        <c:pt idx="3026">
                          <c:v>02:26:00</c:v>
                        </c:pt>
                        <c:pt idx="3027">
                          <c:v>02:27:00</c:v>
                        </c:pt>
                        <c:pt idx="3028">
                          <c:v>02:28:00</c:v>
                        </c:pt>
                        <c:pt idx="3029">
                          <c:v>02:29:00</c:v>
                        </c:pt>
                        <c:pt idx="3030">
                          <c:v>02:30:00</c:v>
                        </c:pt>
                        <c:pt idx="3031">
                          <c:v>02:31:00</c:v>
                        </c:pt>
                        <c:pt idx="3032">
                          <c:v>02:32:00</c:v>
                        </c:pt>
                        <c:pt idx="3033">
                          <c:v>02:33:00</c:v>
                        </c:pt>
                        <c:pt idx="3034">
                          <c:v>02:34:00</c:v>
                        </c:pt>
                        <c:pt idx="3035">
                          <c:v>02:35:00</c:v>
                        </c:pt>
                        <c:pt idx="3036">
                          <c:v>02:36:00</c:v>
                        </c:pt>
                        <c:pt idx="3037">
                          <c:v>02:37:00</c:v>
                        </c:pt>
                        <c:pt idx="3038">
                          <c:v>02:38:00</c:v>
                        </c:pt>
                        <c:pt idx="3039">
                          <c:v>02:39:00</c:v>
                        </c:pt>
                        <c:pt idx="3040">
                          <c:v>02:40:00</c:v>
                        </c:pt>
                        <c:pt idx="3041">
                          <c:v>02:41:00</c:v>
                        </c:pt>
                        <c:pt idx="3042">
                          <c:v>02:42:00</c:v>
                        </c:pt>
                        <c:pt idx="3043">
                          <c:v>02:43:00</c:v>
                        </c:pt>
                        <c:pt idx="3044">
                          <c:v>02:44:00</c:v>
                        </c:pt>
                        <c:pt idx="3045">
                          <c:v>02:45:00</c:v>
                        </c:pt>
                        <c:pt idx="3046">
                          <c:v>02:46:00</c:v>
                        </c:pt>
                        <c:pt idx="3047">
                          <c:v>02:47:00</c:v>
                        </c:pt>
                        <c:pt idx="3048">
                          <c:v>02:48:00</c:v>
                        </c:pt>
                        <c:pt idx="3049">
                          <c:v>02:49:00</c:v>
                        </c:pt>
                        <c:pt idx="3050">
                          <c:v>02:50:00</c:v>
                        </c:pt>
                        <c:pt idx="3051">
                          <c:v>02:51:00</c:v>
                        </c:pt>
                        <c:pt idx="3052">
                          <c:v>02:52:00</c:v>
                        </c:pt>
                        <c:pt idx="3053">
                          <c:v>02:53:00</c:v>
                        </c:pt>
                        <c:pt idx="3054">
                          <c:v>02:54:00</c:v>
                        </c:pt>
                        <c:pt idx="3055">
                          <c:v>02:55:00</c:v>
                        </c:pt>
                        <c:pt idx="3056">
                          <c:v>02:56:00</c:v>
                        </c:pt>
                        <c:pt idx="3057">
                          <c:v>02:57:00</c:v>
                        </c:pt>
                        <c:pt idx="3058">
                          <c:v>02:58:00</c:v>
                        </c:pt>
                        <c:pt idx="3059">
                          <c:v>02:59:00</c:v>
                        </c:pt>
                        <c:pt idx="3060">
                          <c:v>03:00:00</c:v>
                        </c:pt>
                        <c:pt idx="3061">
                          <c:v>03:01:00</c:v>
                        </c:pt>
                        <c:pt idx="3062">
                          <c:v>03:02:00</c:v>
                        </c:pt>
                        <c:pt idx="3063">
                          <c:v>03:03:00</c:v>
                        </c:pt>
                        <c:pt idx="3064">
                          <c:v>03:04:00</c:v>
                        </c:pt>
                        <c:pt idx="3065">
                          <c:v>03:05:00</c:v>
                        </c:pt>
                        <c:pt idx="3066">
                          <c:v>03:06:00</c:v>
                        </c:pt>
                        <c:pt idx="3067">
                          <c:v>03:07:00</c:v>
                        </c:pt>
                        <c:pt idx="3068">
                          <c:v>03:08:00</c:v>
                        </c:pt>
                        <c:pt idx="3069">
                          <c:v>03:09:00</c:v>
                        </c:pt>
                        <c:pt idx="3070">
                          <c:v>03:10:00</c:v>
                        </c:pt>
                        <c:pt idx="3071">
                          <c:v>03:11:00</c:v>
                        </c:pt>
                        <c:pt idx="3072">
                          <c:v>03:12:00</c:v>
                        </c:pt>
                        <c:pt idx="3073">
                          <c:v>03:13:00</c:v>
                        </c:pt>
                        <c:pt idx="3074">
                          <c:v>03:14:00</c:v>
                        </c:pt>
                        <c:pt idx="3075">
                          <c:v>03:15:00</c:v>
                        </c:pt>
                        <c:pt idx="3076">
                          <c:v>03:16:00</c:v>
                        </c:pt>
                        <c:pt idx="3077">
                          <c:v>03:17:00</c:v>
                        </c:pt>
                        <c:pt idx="3078">
                          <c:v>03:18:00</c:v>
                        </c:pt>
                        <c:pt idx="3079">
                          <c:v>03:19:00</c:v>
                        </c:pt>
                        <c:pt idx="3080">
                          <c:v>03:20:00</c:v>
                        </c:pt>
                        <c:pt idx="3081">
                          <c:v>03:21:00</c:v>
                        </c:pt>
                        <c:pt idx="3082">
                          <c:v>03:22:00</c:v>
                        </c:pt>
                        <c:pt idx="3083">
                          <c:v>03:23:00</c:v>
                        </c:pt>
                        <c:pt idx="3084">
                          <c:v>03:24:00</c:v>
                        </c:pt>
                        <c:pt idx="3085">
                          <c:v>03:25:00</c:v>
                        </c:pt>
                        <c:pt idx="3086">
                          <c:v>03:26:00</c:v>
                        </c:pt>
                        <c:pt idx="3087">
                          <c:v>03:27:00</c:v>
                        </c:pt>
                        <c:pt idx="3088">
                          <c:v>03:28:00</c:v>
                        </c:pt>
                        <c:pt idx="3089">
                          <c:v>03:29:00</c:v>
                        </c:pt>
                        <c:pt idx="3090">
                          <c:v>03:30:00</c:v>
                        </c:pt>
                        <c:pt idx="3091">
                          <c:v>03:31:00</c:v>
                        </c:pt>
                        <c:pt idx="3092">
                          <c:v>03:32:00</c:v>
                        </c:pt>
                        <c:pt idx="3093">
                          <c:v>03:33:00</c:v>
                        </c:pt>
                        <c:pt idx="3094">
                          <c:v>03:34:00</c:v>
                        </c:pt>
                        <c:pt idx="3095">
                          <c:v>03:35:00</c:v>
                        </c:pt>
                        <c:pt idx="3096">
                          <c:v>03:36:00</c:v>
                        </c:pt>
                        <c:pt idx="3097">
                          <c:v>03:37:00</c:v>
                        </c:pt>
                        <c:pt idx="3098">
                          <c:v>03:38:00</c:v>
                        </c:pt>
                        <c:pt idx="3099">
                          <c:v>03:39:00</c:v>
                        </c:pt>
                        <c:pt idx="3100">
                          <c:v>03:40:00</c:v>
                        </c:pt>
                        <c:pt idx="3101">
                          <c:v>03:41:00</c:v>
                        </c:pt>
                        <c:pt idx="3102">
                          <c:v>03:42:00</c:v>
                        </c:pt>
                        <c:pt idx="3103">
                          <c:v>03:43:00</c:v>
                        </c:pt>
                        <c:pt idx="3104">
                          <c:v>03:44:00</c:v>
                        </c:pt>
                        <c:pt idx="3105">
                          <c:v>03:45:00</c:v>
                        </c:pt>
                        <c:pt idx="3106">
                          <c:v>03:46:00</c:v>
                        </c:pt>
                        <c:pt idx="3107">
                          <c:v>03:47:00</c:v>
                        </c:pt>
                        <c:pt idx="3108">
                          <c:v>03:48:00</c:v>
                        </c:pt>
                        <c:pt idx="3109">
                          <c:v>03:49:00</c:v>
                        </c:pt>
                        <c:pt idx="3110">
                          <c:v>03:50:00</c:v>
                        </c:pt>
                        <c:pt idx="3111">
                          <c:v>03:51:00</c:v>
                        </c:pt>
                        <c:pt idx="3112">
                          <c:v>03:52:00</c:v>
                        </c:pt>
                        <c:pt idx="3113">
                          <c:v>03:53:00</c:v>
                        </c:pt>
                        <c:pt idx="3114">
                          <c:v>03:54:00</c:v>
                        </c:pt>
                        <c:pt idx="3115">
                          <c:v>03:55:00</c:v>
                        </c:pt>
                        <c:pt idx="3116">
                          <c:v>03:56:00</c:v>
                        </c:pt>
                        <c:pt idx="3117">
                          <c:v>03:57:00</c:v>
                        </c:pt>
                        <c:pt idx="3118">
                          <c:v>03:58:00</c:v>
                        </c:pt>
                        <c:pt idx="3119">
                          <c:v>03:59:00</c:v>
                        </c:pt>
                        <c:pt idx="3120">
                          <c:v>04:00:00</c:v>
                        </c:pt>
                        <c:pt idx="3121">
                          <c:v>04:01:00</c:v>
                        </c:pt>
                        <c:pt idx="3122">
                          <c:v>04:02:00</c:v>
                        </c:pt>
                        <c:pt idx="3123">
                          <c:v>04:03:00</c:v>
                        </c:pt>
                        <c:pt idx="3124">
                          <c:v>04:04:00</c:v>
                        </c:pt>
                        <c:pt idx="3125">
                          <c:v>04:05:00</c:v>
                        </c:pt>
                        <c:pt idx="3126">
                          <c:v>04:06:00</c:v>
                        </c:pt>
                        <c:pt idx="3127">
                          <c:v>04:07:00</c:v>
                        </c:pt>
                        <c:pt idx="3128">
                          <c:v>04:08:00</c:v>
                        </c:pt>
                        <c:pt idx="3129">
                          <c:v>04:09:00</c:v>
                        </c:pt>
                        <c:pt idx="3130">
                          <c:v>04:10:00</c:v>
                        </c:pt>
                        <c:pt idx="3131">
                          <c:v>04:11:00</c:v>
                        </c:pt>
                        <c:pt idx="3132">
                          <c:v>04:12:00</c:v>
                        </c:pt>
                        <c:pt idx="3133">
                          <c:v>04:13:00</c:v>
                        </c:pt>
                        <c:pt idx="3134">
                          <c:v>04:14:00</c:v>
                        </c:pt>
                        <c:pt idx="3135">
                          <c:v>04:15:00</c:v>
                        </c:pt>
                        <c:pt idx="3136">
                          <c:v>04:16:00</c:v>
                        </c:pt>
                        <c:pt idx="3137">
                          <c:v>04:17:00</c:v>
                        </c:pt>
                        <c:pt idx="3138">
                          <c:v>04:18:00</c:v>
                        </c:pt>
                        <c:pt idx="3139">
                          <c:v>04:19:00</c:v>
                        </c:pt>
                        <c:pt idx="3140">
                          <c:v>04:20:00</c:v>
                        </c:pt>
                        <c:pt idx="3141">
                          <c:v>04:21:00</c:v>
                        </c:pt>
                        <c:pt idx="3142">
                          <c:v>04:22:00</c:v>
                        </c:pt>
                        <c:pt idx="3143">
                          <c:v>04:23:00</c:v>
                        </c:pt>
                        <c:pt idx="3144">
                          <c:v>04:24:00</c:v>
                        </c:pt>
                        <c:pt idx="3145">
                          <c:v>04:25:00</c:v>
                        </c:pt>
                        <c:pt idx="3146">
                          <c:v>04:26:00</c:v>
                        </c:pt>
                        <c:pt idx="3147">
                          <c:v>04:27:00</c:v>
                        </c:pt>
                        <c:pt idx="3148">
                          <c:v>04:28:00</c:v>
                        </c:pt>
                        <c:pt idx="3149">
                          <c:v>04:29:00</c:v>
                        </c:pt>
                        <c:pt idx="3150">
                          <c:v>04:30:00</c:v>
                        </c:pt>
                        <c:pt idx="3151">
                          <c:v>04:31:00</c:v>
                        </c:pt>
                        <c:pt idx="3152">
                          <c:v>04:32:00</c:v>
                        </c:pt>
                        <c:pt idx="3153">
                          <c:v>04:33:00</c:v>
                        </c:pt>
                        <c:pt idx="3154">
                          <c:v>04:34:00</c:v>
                        </c:pt>
                        <c:pt idx="3155">
                          <c:v>04:35:00</c:v>
                        </c:pt>
                        <c:pt idx="3156">
                          <c:v>04:36:00</c:v>
                        </c:pt>
                        <c:pt idx="3157">
                          <c:v>04:37:00</c:v>
                        </c:pt>
                        <c:pt idx="3158">
                          <c:v>04:38:00</c:v>
                        </c:pt>
                        <c:pt idx="3159">
                          <c:v>04:39:00</c:v>
                        </c:pt>
                        <c:pt idx="3160">
                          <c:v>04:40:00</c:v>
                        </c:pt>
                        <c:pt idx="3161">
                          <c:v>04:41:00</c:v>
                        </c:pt>
                        <c:pt idx="3162">
                          <c:v>04:42:00</c:v>
                        </c:pt>
                        <c:pt idx="3163">
                          <c:v>04:43:00</c:v>
                        </c:pt>
                        <c:pt idx="3164">
                          <c:v>04:44:00</c:v>
                        </c:pt>
                        <c:pt idx="3165">
                          <c:v>04:45:00</c:v>
                        </c:pt>
                        <c:pt idx="3166">
                          <c:v>04:46:00</c:v>
                        </c:pt>
                        <c:pt idx="3167">
                          <c:v>04:47:00</c:v>
                        </c:pt>
                        <c:pt idx="3168">
                          <c:v>04:48:00</c:v>
                        </c:pt>
                        <c:pt idx="3169">
                          <c:v>04:49:00</c:v>
                        </c:pt>
                        <c:pt idx="3170">
                          <c:v>04:50:00</c:v>
                        </c:pt>
                        <c:pt idx="3171">
                          <c:v>04:51:00</c:v>
                        </c:pt>
                        <c:pt idx="3172">
                          <c:v>04:52:00</c:v>
                        </c:pt>
                        <c:pt idx="3173">
                          <c:v>04:53:00</c:v>
                        </c:pt>
                        <c:pt idx="3174">
                          <c:v>04:54:00</c:v>
                        </c:pt>
                        <c:pt idx="3175">
                          <c:v>04:55:00</c:v>
                        </c:pt>
                        <c:pt idx="3176">
                          <c:v>04:56:00</c:v>
                        </c:pt>
                        <c:pt idx="3177">
                          <c:v>04:57:00</c:v>
                        </c:pt>
                        <c:pt idx="3178">
                          <c:v>04:58:00</c:v>
                        </c:pt>
                        <c:pt idx="3179">
                          <c:v>04:59:00</c:v>
                        </c:pt>
                        <c:pt idx="3180">
                          <c:v>05:00:00</c:v>
                        </c:pt>
                        <c:pt idx="3181">
                          <c:v>05:01:00</c:v>
                        </c:pt>
                        <c:pt idx="3182">
                          <c:v>05:02:00</c:v>
                        </c:pt>
                        <c:pt idx="3183">
                          <c:v>05:03:00</c:v>
                        </c:pt>
                        <c:pt idx="3184">
                          <c:v>05:04:00</c:v>
                        </c:pt>
                        <c:pt idx="3185">
                          <c:v>05:05:00</c:v>
                        </c:pt>
                        <c:pt idx="3186">
                          <c:v>05:06:00</c:v>
                        </c:pt>
                        <c:pt idx="3187">
                          <c:v>05:07:00</c:v>
                        </c:pt>
                        <c:pt idx="3188">
                          <c:v>05:08:00</c:v>
                        </c:pt>
                        <c:pt idx="3189">
                          <c:v>05:09:00</c:v>
                        </c:pt>
                        <c:pt idx="3190">
                          <c:v>05:10:00</c:v>
                        </c:pt>
                        <c:pt idx="3191">
                          <c:v>05:11:00</c:v>
                        </c:pt>
                        <c:pt idx="3192">
                          <c:v>05:12:00</c:v>
                        </c:pt>
                        <c:pt idx="3193">
                          <c:v>05:13:00</c:v>
                        </c:pt>
                        <c:pt idx="3194">
                          <c:v>05:14:00</c:v>
                        </c:pt>
                        <c:pt idx="3195">
                          <c:v>05:15:00</c:v>
                        </c:pt>
                        <c:pt idx="3196">
                          <c:v>05:16:00</c:v>
                        </c:pt>
                        <c:pt idx="3197">
                          <c:v>05:17:00</c:v>
                        </c:pt>
                        <c:pt idx="3198">
                          <c:v>05:18:00</c:v>
                        </c:pt>
                        <c:pt idx="3199">
                          <c:v>05:19:00</c:v>
                        </c:pt>
                        <c:pt idx="3200">
                          <c:v>05:20:00</c:v>
                        </c:pt>
                        <c:pt idx="3201">
                          <c:v>05:21:00</c:v>
                        </c:pt>
                        <c:pt idx="3202">
                          <c:v>05:22:00</c:v>
                        </c:pt>
                        <c:pt idx="3203">
                          <c:v>05:23:00</c:v>
                        </c:pt>
                        <c:pt idx="3204">
                          <c:v>05:24:00</c:v>
                        </c:pt>
                        <c:pt idx="3205">
                          <c:v>05:25:00</c:v>
                        </c:pt>
                        <c:pt idx="3206">
                          <c:v>05:26:00</c:v>
                        </c:pt>
                        <c:pt idx="3207">
                          <c:v>05:27:00</c:v>
                        </c:pt>
                        <c:pt idx="3208">
                          <c:v>05:28:00</c:v>
                        </c:pt>
                        <c:pt idx="3209">
                          <c:v>05:29:00</c:v>
                        </c:pt>
                        <c:pt idx="3210">
                          <c:v>05:30:00</c:v>
                        </c:pt>
                        <c:pt idx="3211">
                          <c:v>05:31:00</c:v>
                        </c:pt>
                        <c:pt idx="3212">
                          <c:v>05:32:00</c:v>
                        </c:pt>
                        <c:pt idx="3213">
                          <c:v>05:33:00</c:v>
                        </c:pt>
                        <c:pt idx="3214">
                          <c:v>05:34:00</c:v>
                        </c:pt>
                        <c:pt idx="3215">
                          <c:v>05:35:00</c:v>
                        </c:pt>
                        <c:pt idx="3216">
                          <c:v>05:36:00</c:v>
                        </c:pt>
                        <c:pt idx="3217">
                          <c:v>05:37:00</c:v>
                        </c:pt>
                        <c:pt idx="3218">
                          <c:v>05:38:00</c:v>
                        </c:pt>
                        <c:pt idx="3219">
                          <c:v>05:39:00</c:v>
                        </c:pt>
                        <c:pt idx="3220">
                          <c:v>05:40:00</c:v>
                        </c:pt>
                        <c:pt idx="3221">
                          <c:v>05:41:00</c:v>
                        </c:pt>
                        <c:pt idx="3222">
                          <c:v>05:42:00</c:v>
                        </c:pt>
                        <c:pt idx="3223">
                          <c:v>05:43:00</c:v>
                        </c:pt>
                        <c:pt idx="3224">
                          <c:v>05:44:00</c:v>
                        </c:pt>
                        <c:pt idx="3225">
                          <c:v>05:45:00</c:v>
                        </c:pt>
                        <c:pt idx="3226">
                          <c:v>05:46:00</c:v>
                        </c:pt>
                        <c:pt idx="3227">
                          <c:v>05:47:00</c:v>
                        </c:pt>
                        <c:pt idx="3228">
                          <c:v>05:48:00</c:v>
                        </c:pt>
                        <c:pt idx="3229">
                          <c:v>05:49:00</c:v>
                        </c:pt>
                        <c:pt idx="3230">
                          <c:v>05:50:00</c:v>
                        </c:pt>
                        <c:pt idx="3231">
                          <c:v>05:51:00</c:v>
                        </c:pt>
                        <c:pt idx="3232">
                          <c:v>05:52:00</c:v>
                        </c:pt>
                        <c:pt idx="3233">
                          <c:v>05:53:00</c:v>
                        </c:pt>
                        <c:pt idx="3234">
                          <c:v>05:54:00</c:v>
                        </c:pt>
                        <c:pt idx="3235">
                          <c:v>05:55:00</c:v>
                        </c:pt>
                        <c:pt idx="3236">
                          <c:v>05:56:00</c:v>
                        </c:pt>
                        <c:pt idx="3237">
                          <c:v>05:57:00</c:v>
                        </c:pt>
                        <c:pt idx="3238">
                          <c:v>05:58:00</c:v>
                        </c:pt>
                        <c:pt idx="3239">
                          <c:v>05:59:00</c:v>
                        </c:pt>
                        <c:pt idx="3240">
                          <c:v>06:00:00</c:v>
                        </c:pt>
                        <c:pt idx="3241">
                          <c:v>06:01:00</c:v>
                        </c:pt>
                        <c:pt idx="3242">
                          <c:v>06:02:00</c:v>
                        </c:pt>
                        <c:pt idx="3243">
                          <c:v>06:03:00</c:v>
                        </c:pt>
                        <c:pt idx="3244">
                          <c:v>06:04:00</c:v>
                        </c:pt>
                        <c:pt idx="3245">
                          <c:v>06:05:00</c:v>
                        </c:pt>
                        <c:pt idx="3246">
                          <c:v>06:06:00</c:v>
                        </c:pt>
                        <c:pt idx="3247">
                          <c:v>06:07:00</c:v>
                        </c:pt>
                        <c:pt idx="3248">
                          <c:v>06:08:00</c:v>
                        </c:pt>
                        <c:pt idx="3249">
                          <c:v>06:09:00</c:v>
                        </c:pt>
                        <c:pt idx="3250">
                          <c:v>06:10:00</c:v>
                        </c:pt>
                        <c:pt idx="3251">
                          <c:v>06:11:00</c:v>
                        </c:pt>
                        <c:pt idx="3252">
                          <c:v>06:12:00</c:v>
                        </c:pt>
                        <c:pt idx="3253">
                          <c:v>06:13:00</c:v>
                        </c:pt>
                        <c:pt idx="3254">
                          <c:v>06:14:00</c:v>
                        </c:pt>
                        <c:pt idx="3255">
                          <c:v>06:15:00</c:v>
                        </c:pt>
                        <c:pt idx="3256">
                          <c:v>06:16:00</c:v>
                        </c:pt>
                        <c:pt idx="3257">
                          <c:v>06:17:00</c:v>
                        </c:pt>
                        <c:pt idx="3258">
                          <c:v>06:18:00</c:v>
                        </c:pt>
                        <c:pt idx="3259">
                          <c:v>06:19:00</c:v>
                        </c:pt>
                        <c:pt idx="3260">
                          <c:v>06:20:00</c:v>
                        </c:pt>
                        <c:pt idx="3261">
                          <c:v>06:21:00</c:v>
                        </c:pt>
                        <c:pt idx="3262">
                          <c:v>06:22:00</c:v>
                        </c:pt>
                        <c:pt idx="3263">
                          <c:v>06:23:00</c:v>
                        </c:pt>
                        <c:pt idx="3264">
                          <c:v>06:24:00</c:v>
                        </c:pt>
                        <c:pt idx="3265">
                          <c:v>06:25:00</c:v>
                        </c:pt>
                        <c:pt idx="3266">
                          <c:v>06:26:00</c:v>
                        </c:pt>
                        <c:pt idx="3267">
                          <c:v>06:27:00</c:v>
                        </c:pt>
                        <c:pt idx="3268">
                          <c:v>06:28:00</c:v>
                        </c:pt>
                        <c:pt idx="3269">
                          <c:v>06:29:00</c:v>
                        </c:pt>
                        <c:pt idx="3270">
                          <c:v>06:30:00</c:v>
                        </c:pt>
                        <c:pt idx="3271">
                          <c:v>06:31:00</c:v>
                        </c:pt>
                        <c:pt idx="3272">
                          <c:v>06:32:00</c:v>
                        </c:pt>
                        <c:pt idx="3273">
                          <c:v>06:33:00</c:v>
                        </c:pt>
                        <c:pt idx="3274">
                          <c:v>06:34:00</c:v>
                        </c:pt>
                        <c:pt idx="3275">
                          <c:v>06:35:00</c:v>
                        </c:pt>
                        <c:pt idx="3276">
                          <c:v>06:36:00</c:v>
                        </c:pt>
                        <c:pt idx="3277">
                          <c:v>06:37:00</c:v>
                        </c:pt>
                        <c:pt idx="3278">
                          <c:v>06:38:00</c:v>
                        </c:pt>
                        <c:pt idx="3279">
                          <c:v>06:39:00</c:v>
                        </c:pt>
                        <c:pt idx="3280">
                          <c:v>06:40:00</c:v>
                        </c:pt>
                        <c:pt idx="3281">
                          <c:v>06:41:00</c:v>
                        </c:pt>
                        <c:pt idx="3282">
                          <c:v>06:42:00</c:v>
                        </c:pt>
                        <c:pt idx="3283">
                          <c:v>06:43:00</c:v>
                        </c:pt>
                        <c:pt idx="3284">
                          <c:v>06:44:00</c:v>
                        </c:pt>
                        <c:pt idx="3285">
                          <c:v>06:45:00</c:v>
                        </c:pt>
                        <c:pt idx="3286">
                          <c:v>06:46:00</c:v>
                        </c:pt>
                        <c:pt idx="3287">
                          <c:v>06:47:00</c:v>
                        </c:pt>
                        <c:pt idx="3288">
                          <c:v>06:48:00</c:v>
                        </c:pt>
                        <c:pt idx="3289">
                          <c:v>06:49:00</c:v>
                        </c:pt>
                        <c:pt idx="3290">
                          <c:v>06:50:00</c:v>
                        </c:pt>
                        <c:pt idx="3291">
                          <c:v>06:51:00</c:v>
                        </c:pt>
                        <c:pt idx="3292">
                          <c:v>06:52:00</c:v>
                        </c:pt>
                        <c:pt idx="3293">
                          <c:v>06:53:00</c:v>
                        </c:pt>
                        <c:pt idx="3294">
                          <c:v>06:54:00</c:v>
                        </c:pt>
                        <c:pt idx="3295">
                          <c:v>06:55:00</c:v>
                        </c:pt>
                        <c:pt idx="3296">
                          <c:v>06:56:00</c:v>
                        </c:pt>
                        <c:pt idx="3297">
                          <c:v>06:57:00</c:v>
                        </c:pt>
                        <c:pt idx="3298">
                          <c:v>06:58:00</c:v>
                        </c:pt>
                        <c:pt idx="3299">
                          <c:v>06:59:00</c:v>
                        </c:pt>
                        <c:pt idx="3300">
                          <c:v>07:00:00</c:v>
                        </c:pt>
                        <c:pt idx="3301">
                          <c:v>07:01:00</c:v>
                        </c:pt>
                        <c:pt idx="3302">
                          <c:v>07:02:00</c:v>
                        </c:pt>
                        <c:pt idx="3303">
                          <c:v>07:03:00</c:v>
                        </c:pt>
                        <c:pt idx="3304">
                          <c:v>07:04:00</c:v>
                        </c:pt>
                        <c:pt idx="3305">
                          <c:v>07:05:00</c:v>
                        </c:pt>
                        <c:pt idx="3306">
                          <c:v>07:06:00</c:v>
                        </c:pt>
                        <c:pt idx="3307">
                          <c:v>07:07:00</c:v>
                        </c:pt>
                        <c:pt idx="3308">
                          <c:v>07:08:00</c:v>
                        </c:pt>
                        <c:pt idx="3309">
                          <c:v>07:09:00</c:v>
                        </c:pt>
                        <c:pt idx="3310">
                          <c:v>07:10:00</c:v>
                        </c:pt>
                        <c:pt idx="3311">
                          <c:v>07:11:00</c:v>
                        </c:pt>
                        <c:pt idx="3312">
                          <c:v>07:12:00</c:v>
                        </c:pt>
                        <c:pt idx="3313">
                          <c:v>07:13:00</c:v>
                        </c:pt>
                        <c:pt idx="3314">
                          <c:v>07:14:00</c:v>
                        </c:pt>
                        <c:pt idx="3315">
                          <c:v>07:15:00</c:v>
                        </c:pt>
                        <c:pt idx="3316">
                          <c:v>07:16:00</c:v>
                        </c:pt>
                        <c:pt idx="3317">
                          <c:v>07:17:00</c:v>
                        </c:pt>
                        <c:pt idx="3318">
                          <c:v>07:18:00</c:v>
                        </c:pt>
                        <c:pt idx="3319">
                          <c:v>07:19:00</c:v>
                        </c:pt>
                        <c:pt idx="3320">
                          <c:v>07:20:00</c:v>
                        </c:pt>
                        <c:pt idx="3321">
                          <c:v>07:21:00</c:v>
                        </c:pt>
                        <c:pt idx="3322">
                          <c:v>07:22:00</c:v>
                        </c:pt>
                        <c:pt idx="3323">
                          <c:v>07:23:00</c:v>
                        </c:pt>
                        <c:pt idx="3324">
                          <c:v>07:24:00</c:v>
                        </c:pt>
                        <c:pt idx="3325">
                          <c:v>07:25:00</c:v>
                        </c:pt>
                        <c:pt idx="3326">
                          <c:v>07:26:00</c:v>
                        </c:pt>
                        <c:pt idx="3327">
                          <c:v>07:27:00</c:v>
                        </c:pt>
                        <c:pt idx="3328">
                          <c:v>07:28:00</c:v>
                        </c:pt>
                        <c:pt idx="3329">
                          <c:v>07:29:00</c:v>
                        </c:pt>
                        <c:pt idx="3330">
                          <c:v>07:30:00</c:v>
                        </c:pt>
                        <c:pt idx="3331">
                          <c:v>07:31:00</c:v>
                        </c:pt>
                        <c:pt idx="3332">
                          <c:v>07:32:00</c:v>
                        </c:pt>
                        <c:pt idx="3333">
                          <c:v>07:33:00</c:v>
                        </c:pt>
                        <c:pt idx="3334">
                          <c:v>07:34:00</c:v>
                        </c:pt>
                        <c:pt idx="3335">
                          <c:v>07:35:00</c:v>
                        </c:pt>
                        <c:pt idx="3336">
                          <c:v>07:36:00</c:v>
                        </c:pt>
                        <c:pt idx="3337">
                          <c:v>07:37:00</c:v>
                        </c:pt>
                        <c:pt idx="3338">
                          <c:v>07:38:00</c:v>
                        </c:pt>
                        <c:pt idx="3339">
                          <c:v>07:39:00</c:v>
                        </c:pt>
                        <c:pt idx="3340">
                          <c:v>07:40:00</c:v>
                        </c:pt>
                        <c:pt idx="3341">
                          <c:v>07:41:00</c:v>
                        </c:pt>
                        <c:pt idx="3342">
                          <c:v>07:42:00</c:v>
                        </c:pt>
                        <c:pt idx="3343">
                          <c:v>07:43:00</c:v>
                        </c:pt>
                        <c:pt idx="3344">
                          <c:v>07:44:00</c:v>
                        </c:pt>
                        <c:pt idx="3345">
                          <c:v>07:45:00</c:v>
                        </c:pt>
                        <c:pt idx="3346">
                          <c:v>07:46:00</c:v>
                        </c:pt>
                        <c:pt idx="3347">
                          <c:v>07:47:00</c:v>
                        </c:pt>
                        <c:pt idx="3348">
                          <c:v>07:48:00</c:v>
                        </c:pt>
                        <c:pt idx="3349">
                          <c:v>07:49:00</c:v>
                        </c:pt>
                        <c:pt idx="3350">
                          <c:v>07:50:00</c:v>
                        </c:pt>
                        <c:pt idx="3351">
                          <c:v>07:51:00</c:v>
                        </c:pt>
                        <c:pt idx="3352">
                          <c:v>07:52:00</c:v>
                        </c:pt>
                        <c:pt idx="3353">
                          <c:v>07:53:00</c:v>
                        </c:pt>
                        <c:pt idx="3354">
                          <c:v>07:54:00</c:v>
                        </c:pt>
                        <c:pt idx="3355">
                          <c:v>07:55:00</c:v>
                        </c:pt>
                        <c:pt idx="3356">
                          <c:v>07:56:00</c:v>
                        </c:pt>
                        <c:pt idx="3357">
                          <c:v>07:57:00</c:v>
                        </c:pt>
                        <c:pt idx="3358">
                          <c:v>07:58:00</c:v>
                        </c:pt>
                        <c:pt idx="3359">
                          <c:v>07:59:00</c:v>
                        </c:pt>
                        <c:pt idx="3360">
                          <c:v>08:00:00</c:v>
                        </c:pt>
                        <c:pt idx="3361">
                          <c:v>08:01:00</c:v>
                        </c:pt>
                        <c:pt idx="3362">
                          <c:v>08:02:00</c:v>
                        </c:pt>
                        <c:pt idx="3363">
                          <c:v>08:03:00</c:v>
                        </c:pt>
                        <c:pt idx="3364">
                          <c:v>08:04:00</c:v>
                        </c:pt>
                        <c:pt idx="3365">
                          <c:v>08:05:00</c:v>
                        </c:pt>
                        <c:pt idx="3366">
                          <c:v>08:06:00</c:v>
                        </c:pt>
                        <c:pt idx="3367">
                          <c:v>08:07:00</c:v>
                        </c:pt>
                        <c:pt idx="3368">
                          <c:v>08:08:00</c:v>
                        </c:pt>
                        <c:pt idx="3369">
                          <c:v>08:09:00</c:v>
                        </c:pt>
                        <c:pt idx="3370">
                          <c:v>08:10:00</c:v>
                        </c:pt>
                        <c:pt idx="3371">
                          <c:v>08:11:00</c:v>
                        </c:pt>
                        <c:pt idx="3372">
                          <c:v>08:12:00</c:v>
                        </c:pt>
                        <c:pt idx="3373">
                          <c:v>08:13:00</c:v>
                        </c:pt>
                        <c:pt idx="3374">
                          <c:v>08:14:00</c:v>
                        </c:pt>
                        <c:pt idx="3375">
                          <c:v>08:15:00</c:v>
                        </c:pt>
                        <c:pt idx="3376">
                          <c:v>08:16:00</c:v>
                        </c:pt>
                        <c:pt idx="3377">
                          <c:v>08:17:00</c:v>
                        </c:pt>
                        <c:pt idx="3378">
                          <c:v>08:18:00</c:v>
                        </c:pt>
                        <c:pt idx="3379">
                          <c:v>08:19:00</c:v>
                        </c:pt>
                        <c:pt idx="3380">
                          <c:v>08:20:00</c:v>
                        </c:pt>
                        <c:pt idx="3381">
                          <c:v>08:21:00</c:v>
                        </c:pt>
                        <c:pt idx="3382">
                          <c:v>08:22:00</c:v>
                        </c:pt>
                        <c:pt idx="3383">
                          <c:v>08:23:00</c:v>
                        </c:pt>
                        <c:pt idx="3384">
                          <c:v>08:24:00</c:v>
                        </c:pt>
                        <c:pt idx="3385">
                          <c:v>08:25:00</c:v>
                        </c:pt>
                        <c:pt idx="3386">
                          <c:v>08:26:00</c:v>
                        </c:pt>
                        <c:pt idx="3387">
                          <c:v>08:27:00</c:v>
                        </c:pt>
                        <c:pt idx="3388">
                          <c:v>08:28:00</c:v>
                        </c:pt>
                        <c:pt idx="3389">
                          <c:v>08:29:00</c:v>
                        </c:pt>
                        <c:pt idx="3390">
                          <c:v>08:30:00</c:v>
                        </c:pt>
                        <c:pt idx="3391">
                          <c:v>08:31:00</c:v>
                        </c:pt>
                        <c:pt idx="3392">
                          <c:v>08:32:00</c:v>
                        </c:pt>
                        <c:pt idx="3393">
                          <c:v>08:33:00</c:v>
                        </c:pt>
                        <c:pt idx="3394">
                          <c:v>08:34:00</c:v>
                        </c:pt>
                        <c:pt idx="3395">
                          <c:v>08:35:00</c:v>
                        </c:pt>
                        <c:pt idx="3396">
                          <c:v>08:36:00</c:v>
                        </c:pt>
                        <c:pt idx="3397">
                          <c:v>08:37:00</c:v>
                        </c:pt>
                        <c:pt idx="3398">
                          <c:v>08:38:00</c:v>
                        </c:pt>
                        <c:pt idx="3399">
                          <c:v>08:39:00</c:v>
                        </c:pt>
                        <c:pt idx="3400">
                          <c:v>08:40:00</c:v>
                        </c:pt>
                        <c:pt idx="3401">
                          <c:v>08:41:00</c:v>
                        </c:pt>
                        <c:pt idx="3402">
                          <c:v>08:42:00</c:v>
                        </c:pt>
                        <c:pt idx="3403">
                          <c:v>08:43:00</c:v>
                        </c:pt>
                        <c:pt idx="3404">
                          <c:v>08:44:00</c:v>
                        </c:pt>
                        <c:pt idx="3405">
                          <c:v>08:45:00</c:v>
                        </c:pt>
                        <c:pt idx="3406">
                          <c:v>08:46:00</c:v>
                        </c:pt>
                        <c:pt idx="3407">
                          <c:v>08:47:00</c:v>
                        </c:pt>
                        <c:pt idx="3408">
                          <c:v>08:48:00</c:v>
                        </c:pt>
                        <c:pt idx="3409">
                          <c:v>08:49:00</c:v>
                        </c:pt>
                        <c:pt idx="3410">
                          <c:v>08:50:00</c:v>
                        </c:pt>
                        <c:pt idx="3411">
                          <c:v>08:51:00</c:v>
                        </c:pt>
                        <c:pt idx="3412">
                          <c:v>08:52:00</c:v>
                        </c:pt>
                        <c:pt idx="3413">
                          <c:v>08:53:00</c:v>
                        </c:pt>
                        <c:pt idx="3414">
                          <c:v>08:54:00</c:v>
                        </c:pt>
                        <c:pt idx="3415">
                          <c:v>08:55:00</c:v>
                        </c:pt>
                        <c:pt idx="3416">
                          <c:v>08:56:00</c:v>
                        </c:pt>
                        <c:pt idx="3417">
                          <c:v>08:57:00</c:v>
                        </c:pt>
                        <c:pt idx="3418">
                          <c:v>08:58:00</c:v>
                        </c:pt>
                        <c:pt idx="3419">
                          <c:v>08:59:00</c:v>
                        </c:pt>
                        <c:pt idx="3420">
                          <c:v>09:00:00</c:v>
                        </c:pt>
                        <c:pt idx="3421">
                          <c:v>09:01:00</c:v>
                        </c:pt>
                        <c:pt idx="3422">
                          <c:v>09:02:00</c:v>
                        </c:pt>
                        <c:pt idx="3423">
                          <c:v>09:03:00</c:v>
                        </c:pt>
                        <c:pt idx="3424">
                          <c:v>09:04:00</c:v>
                        </c:pt>
                        <c:pt idx="3425">
                          <c:v>09:05:00</c:v>
                        </c:pt>
                        <c:pt idx="3426">
                          <c:v>09:06:00</c:v>
                        </c:pt>
                        <c:pt idx="3427">
                          <c:v>09:07:00</c:v>
                        </c:pt>
                        <c:pt idx="3428">
                          <c:v>09:08:00</c:v>
                        </c:pt>
                        <c:pt idx="3429">
                          <c:v>09:09:00</c:v>
                        </c:pt>
                        <c:pt idx="3430">
                          <c:v>09:10:00</c:v>
                        </c:pt>
                        <c:pt idx="3431">
                          <c:v>09:11:00</c:v>
                        </c:pt>
                        <c:pt idx="3432">
                          <c:v>09:12:00</c:v>
                        </c:pt>
                        <c:pt idx="3433">
                          <c:v>09:13:00</c:v>
                        </c:pt>
                        <c:pt idx="3434">
                          <c:v>09:14:00</c:v>
                        </c:pt>
                        <c:pt idx="3435">
                          <c:v>09:15:00</c:v>
                        </c:pt>
                        <c:pt idx="3436">
                          <c:v>09:16:00</c:v>
                        </c:pt>
                        <c:pt idx="3437">
                          <c:v>09:17:00</c:v>
                        </c:pt>
                        <c:pt idx="3438">
                          <c:v>09:18:00</c:v>
                        </c:pt>
                        <c:pt idx="3439">
                          <c:v>09:19:00</c:v>
                        </c:pt>
                        <c:pt idx="3440">
                          <c:v>09:20:00</c:v>
                        </c:pt>
                        <c:pt idx="3441">
                          <c:v>09:21:00</c:v>
                        </c:pt>
                        <c:pt idx="3442">
                          <c:v>09:22:00</c:v>
                        </c:pt>
                        <c:pt idx="3443">
                          <c:v>09:23:00</c:v>
                        </c:pt>
                        <c:pt idx="3444">
                          <c:v>09:24:00</c:v>
                        </c:pt>
                        <c:pt idx="3445">
                          <c:v>09:25:00</c:v>
                        </c:pt>
                        <c:pt idx="3446">
                          <c:v>09:26:00</c:v>
                        </c:pt>
                        <c:pt idx="3447">
                          <c:v>09:27:00</c:v>
                        </c:pt>
                        <c:pt idx="3448">
                          <c:v>09:28:00</c:v>
                        </c:pt>
                        <c:pt idx="3449">
                          <c:v>09:29:00</c:v>
                        </c:pt>
                        <c:pt idx="3450">
                          <c:v>09:30:00</c:v>
                        </c:pt>
                        <c:pt idx="3451">
                          <c:v>09:31:00</c:v>
                        </c:pt>
                        <c:pt idx="3452">
                          <c:v>09:32:00</c:v>
                        </c:pt>
                        <c:pt idx="3453">
                          <c:v>09:33:00</c:v>
                        </c:pt>
                        <c:pt idx="3454">
                          <c:v>09:34:00</c:v>
                        </c:pt>
                        <c:pt idx="3455">
                          <c:v>09:35:00</c:v>
                        </c:pt>
                        <c:pt idx="3456">
                          <c:v>09:36:00</c:v>
                        </c:pt>
                        <c:pt idx="3457">
                          <c:v>09:37:00</c:v>
                        </c:pt>
                        <c:pt idx="3458">
                          <c:v>09:38:00</c:v>
                        </c:pt>
                        <c:pt idx="3459">
                          <c:v>09:39:00</c:v>
                        </c:pt>
                        <c:pt idx="3460">
                          <c:v>09:40:00</c:v>
                        </c:pt>
                        <c:pt idx="3461">
                          <c:v>09:41:00</c:v>
                        </c:pt>
                        <c:pt idx="3462">
                          <c:v>09:42:00</c:v>
                        </c:pt>
                        <c:pt idx="3463">
                          <c:v>09:43:00</c:v>
                        </c:pt>
                        <c:pt idx="3464">
                          <c:v>09:44:00</c:v>
                        </c:pt>
                        <c:pt idx="3465">
                          <c:v>09:45:00</c:v>
                        </c:pt>
                        <c:pt idx="3466">
                          <c:v>09:46:00</c:v>
                        </c:pt>
                        <c:pt idx="3467">
                          <c:v>09:47:00</c:v>
                        </c:pt>
                        <c:pt idx="3468">
                          <c:v>09:48:00</c:v>
                        </c:pt>
                        <c:pt idx="3469">
                          <c:v>09:49:00</c:v>
                        </c:pt>
                        <c:pt idx="3470">
                          <c:v>09:50:00</c:v>
                        </c:pt>
                        <c:pt idx="3471">
                          <c:v>09:51:00</c:v>
                        </c:pt>
                        <c:pt idx="3472">
                          <c:v>09:52:00</c:v>
                        </c:pt>
                        <c:pt idx="3473">
                          <c:v>09:53:00</c:v>
                        </c:pt>
                        <c:pt idx="3474">
                          <c:v>09:54:00</c:v>
                        </c:pt>
                        <c:pt idx="3475">
                          <c:v>09:55:00</c:v>
                        </c:pt>
                        <c:pt idx="3476">
                          <c:v>09:56:00</c:v>
                        </c:pt>
                        <c:pt idx="3477">
                          <c:v>09:57:00</c:v>
                        </c:pt>
                        <c:pt idx="3478">
                          <c:v>09:58:00</c:v>
                        </c:pt>
                        <c:pt idx="3479">
                          <c:v>09:59:00</c:v>
                        </c:pt>
                        <c:pt idx="3480">
                          <c:v>10:00:00</c:v>
                        </c:pt>
                        <c:pt idx="3481">
                          <c:v>10:01:00</c:v>
                        </c:pt>
                        <c:pt idx="3482">
                          <c:v>10:02:00</c:v>
                        </c:pt>
                        <c:pt idx="3483">
                          <c:v>10:03:00</c:v>
                        </c:pt>
                        <c:pt idx="3484">
                          <c:v>10:04:00</c:v>
                        </c:pt>
                        <c:pt idx="3485">
                          <c:v>10:05:00</c:v>
                        </c:pt>
                        <c:pt idx="3486">
                          <c:v>10:06:00</c:v>
                        </c:pt>
                        <c:pt idx="3487">
                          <c:v>10:07:00</c:v>
                        </c:pt>
                        <c:pt idx="3488">
                          <c:v>10:08:00</c:v>
                        </c:pt>
                        <c:pt idx="3489">
                          <c:v>10:09:00</c:v>
                        </c:pt>
                        <c:pt idx="3490">
                          <c:v>10:10:00</c:v>
                        </c:pt>
                        <c:pt idx="3491">
                          <c:v>10:11:00</c:v>
                        </c:pt>
                        <c:pt idx="3492">
                          <c:v>10:12:00</c:v>
                        </c:pt>
                        <c:pt idx="3493">
                          <c:v>10:13:00</c:v>
                        </c:pt>
                        <c:pt idx="3494">
                          <c:v>10:14:00</c:v>
                        </c:pt>
                        <c:pt idx="3495">
                          <c:v>10:15:00</c:v>
                        </c:pt>
                        <c:pt idx="3496">
                          <c:v>10:16:00</c:v>
                        </c:pt>
                        <c:pt idx="3497">
                          <c:v>10:17:00</c:v>
                        </c:pt>
                        <c:pt idx="3498">
                          <c:v>10:18:00</c:v>
                        </c:pt>
                        <c:pt idx="3499">
                          <c:v>10:19:00</c:v>
                        </c:pt>
                        <c:pt idx="3500">
                          <c:v>10:20:00</c:v>
                        </c:pt>
                        <c:pt idx="3501">
                          <c:v>10:21:00</c:v>
                        </c:pt>
                        <c:pt idx="3502">
                          <c:v>10:22:00</c:v>
                        </c:pt>
                        <c:pt idx="3503">
                          <c:v>10:23:00</c:v>
                        </c:pt>
                        <c:pt idx="3504">
                          <c:v>10:24:00</c:v>
                        </c:pt>
                        <c:pt idx="3505">
                          <c:v>10:25:00</c:v>
                        </c:pt>
                        <c:pt idx="3506">
                          <c:v>10:26:00</c:v>
                        </c:pt>
                        <c:pt idx="3507">
                          <c:v>10:27:00</c:v>
                        </c:pt>
                        <c:pt idx="3508">
                          <c:v>10:28:00</c:v>
                        </c:pt>
                        <c:pt idx="3509">
                          <c:v>10:29:00</c:v>
                        </c:pt>
                        <c:pt idx="3510">
                          <c:v>10:30:00</c:v>
                        </c:pt>
                        <c:pt idx="3511">
                          <c:v>10:31:00</c:v>
                        </c:pt>
                        <c:pt idx="3512">
                          <c:v>10:32:00</c:v>
                        </c:pt>
                        <c:pt idx="3513">
                          <c:v>10:33:00</c:v>
                        </c:pt>
                        <c:pt idx="3514">
                          <c:v>10:34:00</c:v>
                        </c:pt>
                        <c:pt idx="3515">
                          <c:v>10:35:00</c:v>
                        </c:pt>
                        <c:pt idx="3516">
                          <c:v>10:36:00</c:v>
                        </c:pt>
                        <c:pt idx="3517">
                          <c:v>10:37:00</c:v>
                        </c:pt>
                        <c:pt idx="3518">
                          <c:v>10:38:00</c:v>
                        </c:pt>
                        <c:pt idx="3519">
                          <c:v>10:39:00</c:v>
                        </c:pt>
                        <c:pt idx="3520">
                          <c:v>10:40:00</c:v>
                        </c:pt>
                        <c:pt idx="3521">
                          <c:v>10:41:00</c:v>
                        </c:pt>
                        <c:pt idx="3522">
                          <c:v>10:42:00</c:v>
                        </c:pt>
                        <c:pt idx="3523">
                          <c:v>10:43:00</c:v>
                        </c:pt>
                        <c:pt idx="3524">
                          <c:v>10:44:00</c:v>
                        </c:pt>
                        <c:pt idx="3525">
                          <c:v>10:45:00</c:v>
                        </c:pt>
                        <c:pt idx="3526">
                          <c:v>10:46:00</c:v>
                        </c:pt>
                        <c:pt idx="3527">
                          <c:v>10:47:00</c:v>
                        </c:pt>
                        <c:pt idx="3528">
                          <c:v>10:48:00</c:v>
                        </c:pt>
                        <c:pt idx="3529">
                          <c:v>10:49:00</c:v>
                        </c:pt>
                        <c:pt idx="3530">
                          <c:v>10:50:00</c:v>
                        </c:pt>
                        <c:pt idx="3531">
                          <c:v>10:51:00</c:v>
                        </c:pt>
                        <c:pt idx="3532">
                          <c:v>10:52:00</c:v>
                        </c:pt>
                        <c:pt idx="3533">
                          <c:v>10:53:00</c:v>
                        </c:pt>
                        <c:pt idx="3534">
                          <c:v>10:54:00</c:v>
                        </c:pt>
                        <c:pt idx="3535">
                          <c:v>10:55:00</c:v>
                        </c:pt>
                        <c:pt idx="3536">
                          <c:v>10:56:00</c:v>
                        </c:pt>
                        <c:pt idx="3537">
                          <c:v>10:57:00</c:v>
                        </c:pt>
                        <c:pt idx="3538">
                          <c:v>10:58:00</c:v>
                        </c:pt>
                        <c:pt idx="3539">
                          <c:v>10:59:00</c:v>
                        </c:pt>
                        <c:pt idx="3540">
                          <c:v>11:00:00</c:v>
                        </c:pt>
                        <c:pt idx="3541">
                          <c:v>11:01:00</c:v>
                        </c:pt>
                        <c:pt idx="3542">
                          <c:v>11:02:00</c:v>
                        </c:pt>
                        <c:pt idx="3543">
                          <c:v>11:03:00</c:v>
                        </c:pt>
                        <c:pt idx="3544">
                          <c:v>11:04:00</c:v>
                        </c:pt>
                        <c:pt idx="3545">
                          <c:v>11:05:00</c:v>
                        </c:pt>
                        <c:pt idx="3546">
                          <c:v>11:06:00</c:v>
                        </c:pt>
                        <c:pt idx="3547">
                          <c:v>11:07:00</c:v>
                        </c:pt>
                        <c:pt idx="3548">
                          <c:v>11:08:00</c:v>
                        </c:pt>
                        <c:pt idx="3549">
                          <c:v>11:09:00</c:v>
                        </c:pt>
                        <c:pt idx="3550">
                          <c:v>11:10:00</c:v>
                        </c:pt>
                        <c:pt idx="3551">
                          <c:v>11:11:00</c:v>
                        </c:pt>
                        <c:pt idx="3552">
                          <c:v>11:12:00</c:v>
                        </c:pt>
                        <c:pt idx="3553">
                          <c:v>11:13:00</c:v>
                        </c:pt>
                        <c:pt idx="3554">
                          <c:v>11:14:00</c:v>
                        </c:pt>
                        <c:pt idx="3555">
                          <c:v>11:15:00</c:v>
                        </c:pt>
                        <c:pt idx="3556">
                          <c:v>11:16:00</c:v>
                        </c:pt>
                        <c:pt idx="3557">
                          <c:v>11:17:00</c:v>
                        </c:pt>
                        <c:pt idx="3558">
                          <c:v>11:18:00</c:v>
                        </c:pt>
                        <c:pt idx="3559">
                          <c:v>11:19:00</c:v>
                        </c:pt>
                        <c:pt idx="3560">
                          <c:v>11:20:00</c:v>
                        </c:pt>
                        <c:pt idx="3561">
                          <c:v>11:21:00</c:v>
                        </c:pt>
                        <c:pt idx="3562">
                          <c:v>11:22:00</c:v>
                        </c:pt>
                        <c:pt idx="3563">
                          <c:v>11:23:00</c:v>
                        </c:pt>
                        <c:pt idx="3564">
                          <c:v>11:24:00</c:v>
                        </c:pt>
                        <c:pt idx="3565">
                          <c:v>11:25:00</c:v>
                        </c:pt>
                        <c:pt idx="3566">
                          <c:v>11:26:00</c:v>
                        </c:pt>
                        <c:pt idx="3567">
                          <c:v>11:27:00</c:v>
                        </c:pt>
                        <c:pt idx="3568">
                          <c:v>11:28:00</c:v>
                        </c:pt>
                        <c:pt idx="3569">
                          <c:v>11:29:00</c:v>
                        </c:pt>
                        <c:pt idx="3570">
                          <c:v>11:30:00</c:v>
                        </c:pt>
                        <c:pt idx="3571">
                          <c:v>11:31:00</c:v>
                        </c:pt>
                        <c:pt idx="3572">
                          <c:v>11:32:00</c:v>
                        </c:pt>
                        <c:pt idx="3573">
                          <c:v>11:33:00</c:v>
                        </c:pt>
                        <c:pt idx="3574">
                          <c:v>11:34:00</c:v>
                        </c:pt>
                        <c:pt idx="3575">
                          <c:v>11:35:00</c:v>
                        </c:pt>
                        <c:pt idx="3576">
                          <c:v>11:36:00</c:v>
                        </c:pt>
                        <c:pt idx="3577">
                          <c:v>11:37:00</c:v>
                        </c:pt>
                        <c:pt idx="3578">
                          <c:v>11:38:00</c:v>
                        </c:pt>
                        <c:pt idx="3579">
                          <c:v>11:39:00</c:v>
                        </c:pt>
                        <c:pt idx="3580">
                          <c:v>11:40:00</c:v>
                        </c:pt>
                        <c:pt idx="3581">
                          <c:v>11:41:00</c:v>
                        </c:pt>
                        <c:pt idx="3582">
                          <c:v>11:42:00</c:v>
                        </c:pt>
                        <c:pt idx="3583">
                          <c:v>11:43:00</c:v>
                        </c:pt>
                        <c:pt idx="3584">
                          <c:v>11:44:00</c:v>
                        </c:pt>
                        <c:pt idx="3585">
                          <c:v>11:45:00</c:v>
                        </c:pt>
                        <c:pt idx="3586">
                          <c:v>11:46:00</c:v>
                        </c:pt>
                        <c:pt idx="3587">
                          <c:v>11:47:00</c:v>
                        </c:pt>
                        <c:pt idx="3588">
                          <c:v>11:48:00</c:v>
                        </c:pt>
                        <c:pt idx="3589">
                          <c:v>11:49:00</c:v>
                        </c:pt>
                        <c:pt idx="3590">
                          <c:v>11:50:00</c:v>
                        </c:pt>
                        <c:pt idx="3591">
                          <c:v>11:51:00</c:v>
                        </c:pt>
                        <c:pt idx="3592">
                          <c:v>11:52:00</c:v>
                        </c:pt>
                        <c:pt idx="3593">
                          <c:v>11:53:00</c:v>
                        </c:pt>
                        <c:pt idx="3594">
                          <c:v>11:54:00</c:v>
                        </c:pt>
                        <c:pt idx="3595">
                          <c:v>11:55:00</c:v>
                        </c:pt>
                        <c:pt idx="3596">
                          <c:v>11:56:00</c:v>
                        </c:pt>
                        <c:pt idx="3597">
                          <c:v>11:57:00</c:v>
                        </c:pt>
                        <c:pt idx="3598">
                          <c:v>11:58:00</c:v>
                        </c:pt>
                        <c:pt idx="3599">
                          <c:v>11:59:00</c:v>
                        </c:pt>
                        <c:pt idx="3600">
                          <c:v>12:00:00</c:v>
                        </c:pt>
                        <c:pt idx="3601">
                          <c:v>12:01:00</c:v>
                        </c:pt>
                        <c:pt idx="3602">
                          <c:v>12:02:00</c:v>
                        </c:pt>
                        <c:pt idx="3603">
                          <c:v>12:03:00</c:v>
                        </c:pt>
                        <c:pt idx="3604">
                          <c:v>12:04:00</c:v>
                        </c:pt>
                        <c:pt idx="3605">
                          <c:v>12:05:00</c:v>
                        </c:pt>
                        <c:pt idx="3606">
                          <c:v>12:06:00</c:v>
                        </c:pt>
                        <c:pt idx="3607">
                          <c:v>12:07:00</c:v>
                        </c:pt>
                        <c:pt idx="3608">
                          <c:v>12:08:00</c:v>
                        </c:pt>
                        <c:pt idx="3609">
                          <c:v>12:09:00</c:v>
                        </c:pt>
                        <c:pt idx="3610">
                          <c:v>12:10:00</c:v>
                        </c:pt>
                        <c:pt idx="3611">
                          <c:v>12:11:00</c:v>
                        </c:pt>
                        <c:pt idx="3612">
                          <c:v>12:12:00</c:v>
                        </c:pt>
                        <c:pt idx="3613">
                          <c:v>12:13:00</c:v>
                        </c:pt>
                        <c:pt idx="3614">
                          <c:v>12:14:00</c:v>
                        </c:pt>
                        <c:pt idx="3615">
                          <c:v>12:15:00</c:v>
                        </c:pt>
                        <c:pt idx="3616">
                          <c:v>12:16:00</c:v>
                        </c:pt>
                        <c:pt idx="3617">
                          <c:v>12:17:00</c:v>
                        </c:pt>
                        <c:pt idx="3618">
                          <c:v>12:18:00</c:v>
                        </c:pt>
                        <c:pt idx="3619">
                          <c:v>12:19:00</c:v>
                        </c:pt>
                        <c:pt idx="3620">
                          <c:v>12:20:00</c:v>
                        </c:pt>
                        <c:pt idx="3621">
                          <c:v>12:21:00</c:v>
                        </c:pt>
                        <c:pt idx="3622">
                          <c:v>12:22:00</c:v>
                        </c:pt>
                        <c:pt idx="3623">
                          <c:v>12:23:00</c:v>
                        </c:pt>
                        <c:pt idx="3624">
                          <c:v>12:24:00</c:v>
                        </c:pt>
                        <c:pt idx="3625">
                          <c:v>12:25:00</c:v>
                        </c:pt>
                        <c:pt idx="3626">
                          <c:v>12:26:00</c:v>
                        </c:pt>
                        <c:pt idx="3627">
                          <c:v>12:27:00</c:v>
                        </c:pt>
                        <c:pt idx="3628">
                          <c:v>12:28:00</c:v>
                        </c:pt>
                        <c:pt idx="3629">
                          <c:v>12:29:00</c:v>
                        </c:pt>
                        <c:pt idx="3630">
                          <c:v>12:30:00</c:v>
                        </c:pt>
                        <c:pt idx="3631">
                          <c:v>12:31:00</c:v>
                        </c:pt>
                        <c:pt idx="3632">
                          <c:v>12:32:00</c:v>
                        </c:pt>
                        <c:pt idx="3633">
                          <c:v>12:33:00</c:v>
                        </c:pt>
                        <c:pt idx="3634">
                          <c:v>12:34:00</c:v>
                        </c:pt>
                        <c:pt idx="3635">
                          <c:v>12:35:00</c:v>
                        </c:pt>
                        <c:pt idx="3636">
                          <c:v>12:36:00</c:v>
                        </c:pt>
                        <c:pt idx="3637">
                          <c:v>12:37:00</c:v>
                        </c:pt>
                        <c:pt idx="3638">
                          <c:v>12:38:00</c:v>
                        </c:pt>
                        <c:pt idx="3639">
                          <c:v>12:39:00</c:v>
                        </c:pt>
                        <c:pt idx="3640">
                          <c:v>12:40:00</c:v>
                        </c:pt>
                        <c:pt idx="3641">
                          <c:v>12:41:00</c:v>
                        </c:pt>
                        <c:pt idx="3642">
                          <c:v>12:42:00</c:v>
                        </c:pt>
                        <c:pt idx="3643">
                          <c:v>12:43:00</c:v>
                        </c:pt>
                        <c:pt idx="3644">
                          <c:v>12:44:00</c:v>
                        </c:pt>
                        <c:pt idx="3645">
                          <c:v>12:45:00</c:v>
                        </c:pt>
                        <c:pt idx="3646">
                          <c:v>12:46:00</c:v>
                        </c:pt>
                        <c:pt idx="3647">
                          <c:v>12:47:00</c:v>
                        </c:pt>
                        <c:pt idx="3648">
                          <c:v>12:48:00</c:v>
                        </c:pt>
                        <c:pt idx="3649">
                          <c:v>12:49:00</c:v>
                        </c:pt>
                        <c:pt idx="3650">
                          <c:v>12:50:00</c:v>
                        </c:pt>
                        <c:pt idx="3651">
                          <c:v>12:51:00</c:v>
                        </c:pt>
                        <c:pt idx="3652">
                          <c:v>12:52:00</c:v>
                        </c:pt>
                        <c:pt idx="3653">
                          <c:v>12:53:00</c:v>
                        </c:pt>
                        <c:pt idx="3654">
                          <c:v>12:54:00</c:v>
                        </c:pt>
                        <c:pt idx="3655">
                          <c:v>12:55:00</c:v>
                        </c:pt>
                        <c:pt idx="3656">
                          <c:v>12:56:00</c:v>
                        </c:pt>
                        <c:pt idx="3657">
                          <c:v>12:57:00</c:v>
                        </c:pt>
                        <c:pt idx="3658">
                          <c:v>12:58:00</c:v>
                        </c:pt>
                        <c:pt idx="3659">
                          <c:v>12:59:00</c:v>
                        </c:pt>
                        <c:pt idx="3660">
                          <c:v>13:00:00</c:v>
                        </c:pt>
                        <c:pt idx="3661">
                          <c:v>13:01:00</c:v>
                        </c:pt>
                        <c:pt idx="3662">
                          <c:v>13:02:00</c:v>
                        </c:pt>
                        <c:pt idx="3663">
                          <c:v>13:03:00</c:v>
                        </c:pt>
                        <c:pt idx="3664">
                          <c:v>13:04:00</c:v>
                        </c:pt>
                        <c:pt idx="3665">
                          <c:v>13:05:00</c:v>
                        </c:pt>
                        <c:pt idx="3666">
                          <c:v>13:06:00</c:v>
                        </c:pt>
                        <c:pt idx="3667">
                          <c:v>13:07:00</c:v>
                        </c:pt>
                        <c:pt idx="3668">
                          <c:v>13:08:00</c:v>
                        </c:pt>
                        <c:pt idx="3669">
                          <c:v>13:09:00</c:v>
                        </c:pt>
                        <c:pt idx="3670">
                          <c:v>13:10:00</c:v>
                        </c:pt>
                        <c:pt idx="3671">
                          <c:v>13:11:00</c:v>
                        </c:pt>
                        <c:pt idx="3672">
                          <c:v>13:12:00</c:v>
                        </c:pt>
                        <c:pt idx="3673">
                          <c:v>13:13:00</c:v>
                        </c:pt>
                        <c:pt idx="3674">
                          <c:v>13:14:00</c:v>
                        </c:pt>
                        <c:pt idx="3675">
                          <c:v>13:15:00</c:v>
                        </c:pt>
                        <c:pt idx="3676">
                          <c:v>13:16:00</c:v>
                        </c:pt>
                        <c:pt idx="3677">
                          <c:v>13:17:00</c:v>
                        </c:pt>
                        <c:pt idx="3678">
                          <c:v>13:18:00</c:v>
                        </c:pt>
                        <c:pt idx="3679">
                          <c:v>13:19:00</c:v>
                        </c:pt>
                        <c:pt idx="3680">
                          <c:v>13:20:00</c:v>
                        </c:pt>
                        <c:pt idx="3681">
                          <c:v>13:21:00</c:v>
                        </c:pt>
                        <c:pt idx="3682">
                          <c:v>13:22:00</c:v>
                        </c:pt>
                        <c:pt idx="3683">
                          <c:v>13:23:00</c:v>
                        </c:pt>
                        <c:pt idx="3684">
                          <c:v>13:24:00</c:v>
                        </c:pt>
                        <c:pt idx="3685">
                          <c:v>13:25:00</c:v>
                        </c:pt>
                        <c:pt idx="3686">
                          <c:v>13:26:00</c:v>
                        </c:pt>
                        <c:pt idx="3687">
                          <c:v>13:27:00</c:v>
                        </c:pt>
                        <c:pt idx="3688">
                          <c:v>13:28:00</c:v>
                        </c:pt>
                        <c:pt idx="3689">
                          <c:v>13:29:00</c:v>
                        </c:pt>
                        <c:pt idx="3690">
                          <c:v>13:30:00</c:v>
                        </c:pt>
                        <c:pt idx="3691">
                          <c:v>13:31:00</c:v>
                        </c:pt>
                        <c:pt idx="3692">
                          <c:v>13:32:00</c:v>
                        </c:pt>
                        <c:pt idx="3693">
                          <c:v>13:33:00</c:v>
                        </c:pt>
                        <c:pt idx="3694">
                          <c:v>13:34:00</c:v>
                        </c:pt>
                        <c:pt idx="3695">
                          <c:v>13:35:00</c:v>
                        </c:pt>
                        <c:pt idx="3696">
                          <c:v>13:36:00</c:v>
                        </c:pt>
                        <c:pt idx="3697">
                          <c:v>13:37:00</c:v>
                        </c:pt>
                        <c:pt idx="3698">
                          <c:v>13:38:00</c:v>
                        </c:pt>
                        <c:pt idx="3699">
                          <c:v>13:39:00</c:v>
                        </c:pt>
                        <c:pt idx="3700">
                          <c:v>13:40:00</c:v>
                        </c:pt>
                        <c:pt idx="3701">
                          <c:v>13:41:00</c:v>
                        </c:pt>
                        <c:pt idx="3702">
                          <c:v>13:42:00</c:v>
                        </c:pt>
                        <c:pt idx="3703">
                          <c:v>13:43:00</c:v>
                        </c:pt>
                        <c:pt idx="3704">
                          <c:v>13:44:00</c:v>
                        </c:pt>
                        <c:pt idx="3705">
                          <c:v>13:45:00</c:v>
                        </c:pt>
                        <c:pt idx="3706">
                          <c:v>13:46:00</c:v>
                        </c:pt>
                        <c:pt idx="3707">
                          <c:v>13:47:00</c:v>
                        </c:pt>
                        <c:pt idx="3708">
                          <c:v>13:48:00</c:v>
                        </c:pt>
                        <c:pt idx="3709">
                          <c:v>13:49:00</c:v>
                        </c:pt>
                        <c:pt idx="3710">
                          <c:v>13:50:00</c:v>
                        </c:pt>
                        <c:pt idx="3711">
                          <c:v>13:51:00</c:v>
                        </c:pt>
                        <c:pt idx="3712">
                          <c:v>13:52:00</c:v>
                        </c:pt>
                        <c:pt idx="3713">
                          <c:v>13:53:00</c:v>
                        </c:pt>
                        <c:pt idx="3714">
                          <c:v>13:54:00</c:v>
                        </c:pt>
                        <c:pt idx="3715">
                          <c:v>13:55:00</c:v>
                        </c:pt>
                        <c:pt idx="3716">
                          <c:v>13:56:00</c:v>
                        </c:pt>
                        <c:pt idx="3717">
                          <c:v>13:57:00</c:v>
                        </c:pt>
                        <c:pt idx="3718">
                          <c:v>13:58:00</c:v>
                        </c:pt>
                        <c:pt idx="3719">
                          <c:v>13:59:00</c:v>
                        </c:pt>
                        <c:pt idx="3720">
                          <c:v>14:00:00</c:v>
                        </c:pt>
                        <c:pt idx="3721">
                          <c:v>14:01:00</c:v>
                        </c:pt>
                        <c:pt idx="3722">
                          <c:v>14:02:00</c:v>
                        </c:pt>
                        <c:pt idx="3723">
                          <c:v>14:03:00</c:v>
                        </c:pt>
                        <c:pt idx="3724">
                          <c:v>14:04:00</c:v>
                        </c:pt>
                        <c:pt idx="3725">
                          <c:v>14:05:00</c:v>
                        </c:pt>
                        <c:pt idx="3726">
                          <c:v>14:06:00</c:v>
                        </c:pt>
                        <c:pt idx="3727">
                          <c:v>14:07:00</c:v>
                        </c:pt>
                        <c:pt idx="3728">
                          <c:v>14:08:00</c:v>
                        </c:pt>
                        <c:pt idx="3729">
                          <c:v>14:09:00</c:v>
                        </c:pt>
                        <c:pt idx="3730">
                          <c:v>14:10:00</c:v>
                        </c:pt>
                        <c:pt idx="3731">
                          <c:v>14:11:00</c:v>
                        </c:pt>
                        <c:pt idx="3732">
                          <c:v>14:12:00</c:v>
                        </c:pt>
                        <c:pt idx="3733">
                          <c:v>14:13:00</c:v>
                        </c:pt>
                        <c:pt idx="3734">
                          <c:v>14:14:00</c:v>
                        </c:pt>
                        <c:pt idx="3735">
                          <c:v>14:15:00</c:v>
                        </c:pt>
                        <c:pt idx="3736">
                          <c:v>14:16:00</c:v>
                        </c:pt>
                        <c:pt idx="3737">
                          <c:v>14:17:00</c:v>
                        </c:pt>
                        <c:pt idx="3738">
                          <c:v>14:18:00</c:v>
                        </c:pt>
                        <c:pt idx="3739">
                          <c:v>14:19:00</c:v>
                        </c:pt>
                        <c:pt idx="3740">
                          <c:v>14:20:00</c:v>
                        </c:pt>
                        <c:pt idx="3741">
                          <c:v>14:21:00</c:v>
                        </c:pt>
                        <c:pt idx="3742">
                          <c:v>14:22:00</c:v>
                        </c:pt>
                        <c:pt idx="3743">
                          <c:v>14:23:00</c:v>
                        </c:pt>
                        <c:pt idx="3744">
                          <c:v>14:24:00</c:v>
                        </c:pt>
                        <c:pt idx="3745">
                          <c:v>14:25:00</c:v>
                        </c:pt>
                        <c:pt idx="3746">
                          <c:v>14:26:00</c:v>
                        </c:pt>
                        <c:pt idx="3747">
                          <c:v>14:27:00</c:v>
                        </c:pt>
                        <c:pt idx="3748">
                          <c:v>14:28:00</c:v>
                        </c:pt>
                        <c:pt idx="3749">
                          <c:v>14:29:00</c:v>
                        </c:pt>
                        <c:pt idx="3750">
                          <c:v>14:30:00</c:v>
                        </c:pt>
                        <c:pt idx="3751">
                          <c:v>14:31:00</c:v>
                        </c:pt>
                        <c:pt idx="3752">
                          <c:v>14:32:00</c:v>
                        </c:pt>
                        <c:pt idx="3753">
                          <c:v>14:33:00</c:v>
                        </c:pt>
                        <c:pt idx="3754">
                          <c:v>14:34:00</c:v>
                        </c:pt>
                        <c:pt idx="3755">
                          <c:v>14:35:00</c:v>
                        </c:pt>
                        <c:pt idx="3756">
                          <c:v>14:36:00</c:v>
                        </c:pt>
                        <c:pt idx="3757">
                          <c:v>14:37:00</c:v>
                        </c:pt>
                        <c:pt idx="3758">
                          <c:v>14:38:00</c:v>
                        </c:pt>
                        <c:pt idx="3759">
                          <c:v>14:39:00</c:v>
                        </c:pt>
                        <c:pt idx="3760">
                          <c:v>14:40:00</c:v>
                        </c:pt>
                        <c:pt idx="3761">
                          <c:v>14:41:00</c:v>
                        </c:pt>
                        <c:pt idx="3762">
                          <c:v>14:42:00</c:v>
                        </c:pt>
                        <c:pt idx="3763">
                          <c:v>14:43:00</c:v>
                        </c:pt>
                        <c:pt idx="3764">
                          <c:v>14:44:00</c:v>
                        </c:pt>
                        <c:pt idx="3765">
                          <c:v>14:45:00</c:v>
                        </c:pt>
                        <c:pt idx="3766">
                          <c:v>14:46:00</c:v>
                        </c:pt>
                        <c:pt idx="3767">
                          <c:v>14:47:00</c:v>
                        </c:pt>
                        <c:pt idx="3768">
                          <c:v>14:48:00</c:v>
                        </c:pt>
                        <c:pt idx="3769">
                          <c:v>14:49:00</c:v>
                        </c:pt>
                        <c:pt idx="3770">
                          <c:v>14:50:00</c:v>
                        </c:pt>
                        <c:pt idx="3771">
                          <c:v>14:51:00</c:v>
                        </c:pt>
                        <c:pt idx="3772">
                          <c:v>14:52:00</c:v>
                        </c:pt>
                        <c:pt idx="3773">
                          <c:v>14:53:00</c:v>
                        </c:pt>
                        <c:pt idx="3774">
                          <c:v>14:54:00</c:v>
                        </c:pt>
                        <c:pt idx="3775">
                          <c:v>14:55:00</c:v>
                        </c:pt>
                        <c:pt idx="3776">
                          <c:v>14:56:00</c:v>
                        </c:pt>
                        <c:pt idx="3777">
                          <c:v>14:57:00</c:v>
                        </c:pt>
                        <c:pt idx="3778">
                          <c:v>14:58:00</c:v>
                        </c:pt>
                        <c:pt idx="3779">
                          <c:v>14:59:00</c:v>
                        </c:pt>
                        <c:pt idx="3780">
                          <c:v>15:00:00</c:v>
                        </c:pt>
                        <c:pt idx="3781">
                          <c:v>15:01:00</c:v>
                        </c:pt>
                        <c:pt idx="3782">
                          <c:v>15:02:00</c:v>
                        </c:pt>
                        <c:pt idx="3783">
                          <c:v>15:03:00</c:v>
                        </c:pt>
                        <c:pt idx="3784">
                          <c:v>15:04:00</c:v>
                        </c:pt>
                        <c:pt idx="3785">
                          <c:v>15:05:00</c:v>
                        </c:pt>
                        <c:pt idx="3786">
                          <c:v>15:06:00</c:v>
                        </c:pt>
                        <c:pt idx="3787">
                          <c:v>15:07:00</c:v>
                        </c:pt>
                        <c:pt idx="3788">
                          <c:v>15:08:00</c:v>
                        </c:pt>
                        <c:pt idx="3789">
                          <c:v>15:09:00</c:v>
                        </c:pt>
                        <c:pt idx="3790">
                          <c:v>15:10:00</c:v>
                        </c:pt>
                        <c:pt idx="3791">
                          <c:v>15:11:00</c:v>
                        </c:pt>
                        <c:pt idx="3792">
                          <c:v>15:12:00</c:v>
                        </c:pt>
                        <c:pt idx="3793">
                          <c:v>15:13:00</c:v>
                        </c:pt>
                        <c:pt idx="3794">
                          <c:v>15:14:00</c:v>
                        </c:pt>
                        <c:pt idx="3795">
                          <c:v>15:15:00</c:v>
                        </c:pt>
                        <c:pt idx="3796">
                          <c:v>15:16:00</c:v>
                        </c:pt>
                        <c:pt idx="3797">
                          <c:v>15:17:00</c:v>
                        </c:pt>
                        <c:pt idx="3798">
                          <c:v>15:18:00</c:v>
                        </c:pt>
                        <c:pt idx="3799">
                          <c:v>15:19:00</c:v>
                        </c:pt>
                        <c:pt idx="3800">
                          <c:v>15:20:00</c:v>
                        </c:pt>
                        <c:pt idx="3801">
                          <c:v>15:21:00</c:v>
                        </c:pt>
                        <c:pt idx="3802">
                          <c:v>15:22:00</c:v>
                        </c:pt>
                        <c:pt idx="3803">
                          <c:v>15:23:00</c:v>
                        </c:pt>
                        <c:pt idx="3804">
                          <c:v>15:24:00</c:v>
                        </c:pt>
                        <c:pt idx="3805">
                          <c:v>15:25:00</c:v>
                        </c:pt>
                        <c:pt idx="3806">
                          <c:v>15:26:00</c:v>
                        </c:pt>
                        <c:pt idx="3807">
                          <c:v>15:27:00</c:v>
                        </c:pt>
                        <c:pt idx="3808">
                          <c:v>15:28:00</c:v>
                        </c:pt>
                        <c:pt idx="3809">
                          <c:v>15:29:00</c:v>
                        </c:pt>
                        <c:pt idx="3810">
                          <c:v>15:30:00</c:v>
                        </c:pt>
                        <c:pt idx="3811">
                          <c:v>15:31:00</c:v>
                        </c:pt>
                        <c:pt idx="3812">
                          <c:v>15:32:00</c:v>
                        </c:pt>
                        <c:pt idx="3813">
                          <c:v>15:33:00</c:v>
                        </c:pt>
                        <c:pt idx="3814">
                          <c:v>15:34:00</c:v>
                        </c:pt>
                        <c:pt idx="3815">
                          <c:v>15:35:00</c:v>
                        </c:pt>
                        <c:pt idx="3816">
                          <c:v>15:36:00</c:v>
                        </c:pt>
                        <c:pt idx="3817">
                          <c:v>15:37:00</c:v>
                        </c:pt>
                        <c:pt idx="3818">
                          <c:v>15:38:00</c:v>
                        </c:pt>
                        <c:pt idx="3819">
                          <c:v>15:39:00</c:v>
                        </c:pt>
                        <c:pt idx="3820">
                          <c:v>15:40:00</c:v>
                        </c:pt>
                        <c:pt idx="3821">
                          <c:v>15:41:00</c:v>
                        </c:pt>
                        <c:pt idx="3822">
                          <c:v>15:42:00</c:v>
                        </c:pt>
                        <c:pt idx="3823">
                          <c:v>15:43:00</c:v>
                        </c:pt>
                        <c:pt idx="3824">
                          <c:v>15:44:00</c:v>
                        </c:pt>
                        <c:pt idx="3825">
                          <c:v>15:45:00</c:v>
                        </c:pt>
                        <c:pt idx="3826">
                          <c:v>15:46:00</c:v>
                        </c:pt>
                        <c:pt idx="3827">
                          <c:v>15:47:00</c:v>
                        </c:pt>
                        <c:pt idx="3828">
                          <c:v>15:48:00</c:v>
                        </c:pt>
                        <c:pt idx="3829">
                          <c:v>15:49:00</c:v>
                        </c:pt>
                        <c:pt idx="3830">
                          <c:v>15:50:00</c:v>
                        </c:pt>
                        <c:pt idx="3831">
                          <c:v>15:51:00</c:v>
                        </c:pt>
                        <c:pt idx="3832">
                          <c:v>15:52:00</c:v>
                        </c:pt>
                        <c:pt idx="3833">
                          <c:v>15:53:00</c:v>
                        </c:pt>
                        <c:pt idx="3834">
                          <c:v>15:54:00</c:v>
                        </c:pt>
                        <c:pt idx="3835">
                          <c:v>15:55:00</c:v>
                        </c:pt>
                        <c:pt idx="3836">
                          <c:v>15:56:00</c:v>
                        </c:pt>
                        <c:pt idx="3837">
                          <c:v>15:57:00</c:v>
                        </c:pt>
                        <c:pt idx="3838">
                          <c:v>15:58:00</c:v>
                        </c:pt>
                        <c:pt idx="3839">
                          <c:v>15:59:00</c:v>
                        </c:pt>
                        <c:pt idx="3840">
                          <c:v>16:00:00</c:v>
                        </c:pt>
                        <c:pt idx="3841">
                          <c:v>16:01:00</c:v>
                        </c:pt>
                        <c:pt idx="3842">
                          <c:v>16:02:00</c:v>
                        </c:pt>
                        <c:pt idx="3843">
                          <c:v>16:03:00</c:v>
                        </c:pt>
                        <c:pt idx="3844">
                          <c:v>16:04:00</c:v>
                        </c:pt>
                        <c:pt idx="3845">
                          <c:v>16:05:00</c:v>
                        </c:pt>
                        <c:pt idx="3846">
                          <c:v>16:06:00</c:v>
                        </c:pt>
                        <c:pt idx="3847">
                          <c:v>16:07:00</c:v>
                        </c:pt>
                        <c:pt idx="3848">
                          <c:v>16:08:00</c:v>
                        </c:pt>
                        <c:pt idx="3849">
                          <c:v>16:09:00</c:v>
                        </c:pt>
                        <c:pt idx="3850">
                          <c:v>16:10:00</c:v>
                        </c:pt>
                        <c:pt idx="3851">
                          <c:v>16:11:00</c:v>
                        </c:pt>
                        <c:pt idx="3852">
                          <c:v>16:12:00</c:v>
                        </c:pt>
                        <c:pt idx="3853">
                          <c:v>16:13:00</c:v>
                        </c:pt>
                        <c:pt idx="3854">
                          <c:v>16:14:00</c:v>
                        </c:pt>
                        <c:pt idx="3855">
                          <c:v>16:15:00</c:v>
                        </c:pt>
                        <c:pt idx="3856">
                          <c:v>16:16:00</c:v>
                        </c:pt>
                        <c:pt idx="3857">
                          <c:v>16:17:00</c:v>
                        </c:pt>
                        <c:pt idx="3858">
                          <c:v>16:18:00</c:v>
                        </c:pt>
                        <c:pt idx="3859">
                          <c:v>16:19:00</c:v>
                        </c:pt>
                        <c:pt idx="3860">
                          <c:v>16:20:00</c:v>
                        </c:pt>
                        <c:pt idx="3861">
                          <c:v>16:21:00</c:v>
                        </c:pt>
                        <c:pt idx="3862">
                          <c:v>16:22:00</c:v>
                        </c:pt>
                        <c:pt idx="3863">
                          <c:v>16:23:00</c:v>
                        </c:pt>
                        <c:pt idx="3864">
                          <c:v>16:24:00</c:v>
                        </c:pt>
                        <c:pt idx="3865">
                          <c:v>16:25:00</c:v>
                        </c:pt>
                        <c:pt idx="3866">
                          <c:v>16:26:00</c:v>
                        </c:pt>
                        <c:pt idx="3867">
                          <c:v>16:27:00</c:v>
                        </c:pt>
                        <c:pt idx="3868">
                          <c:v>16:28:00</c:v>
                        </c:pt>
                        <c:pt idx="3869">
                          <c:v>16:29:00</c:v>
                        </c:pt>
                        <c:pt idx="3870">
                          <c:v>16:30:00</c:v>
                        </c:pt>
                        <c:pt idx="3871">
                          <c:v>16:31:00</c:v>
                        </c:pt>
                        <c:pt idx="3872">
                          <c:v>16:32:00</c:v>
                        </c:pt>
                        <c:pt idx="3873">
                          <c:v>16:33:00</c:v>
                        </c:pt>
                        <c:pt idx="3874">
                          <c:v>16:34:00</c:v>
                        </c:pt>
                        <c:pt idx="3875">
                          <c:v>16:35:00</c:v>
                        </c:pt>
                        <c:pt idx="3876">
                          <c:v>16:36:00</c:v>
                        </c:pt>
                        <c:pt idx="3877">
                          <c:v>16:37:00</c:v>
                        </c:pt>
                        <c:pt idx="3878">
                          <c:v>16:38:00</c:v>
                        </c:pt>
                        <c:pt idx="3879">
                          <c:v>16:39:00</c:v>
                        </c:pt>
                        <c:pt idx="3880">
                          <c:v>16:40:00</c:v>
                        </c:pt>
                        <c:pt idx="3881">
                          <c:v>16:41:00</c:v>
                        </c:pt>
                        <c:pt idx="3882">
                          <c:v>16:42:00</c:v>
                        </c:pt>
                        <c:pt idx="3883">
                          <c:v>16:43:00</c:v>
                        </c:pt>
                        <c:pt idx="3884">
                          <c:v>16:44:00</c:v>
                        </c:pt>
                        <c:pt idx="3885">
                          <c:v>16:45:00</c:v>
                        </c:pt>
                        <c:pt idx="3886">
                          <c:v>16:46:00</c:v>
                        </c:pt>
                        <c:pt idx="3887">
                          <c:v>16:47:00</c:v>
                        </c:pt>
                        <c:pt idx="3888">
                          <c:v>16:48:00</c:v>
                        </c:pt>
                        <c:pt idx="3889">
                          <c:v>16:49:00</c:v>
                        </c:pt>
                        <c:pt idx="3890">
                          <c:v>16:50:00</c:v>
                        </c:pt>
                        <c:pt idx="3891">
                          <c:v>16:51:00</c:v>
                        </c:pt>
                        <c:pt idx="3892">
                          <c:v>16:52:00</c:v>
                        </c:pt>
                        <c:pt idx="3893">
                          <c:v>16:53:00</c:v>
                        </c:pt>
                        <c:pt idx="3894">
                          <c:v>16:54:00</c:v>
                        </c:pt>
                        <c:pt idx="3895">
                          <c:v>16:55:00</c:v>
                        </c:pt>
                        <c:pt idx="3896">
                          <c:v>16:56:00</c:v>
                        </c:pt>
                        <c:pt idx="3897">
                          <c:v>16:57:00</c:v>
                        </c:pt>
                        <c:pt idx="3898">
                          <c:v>16:58:00</c:v>
                        </c:pt>
                        <c:pt idx="3899">
                          <c:v>16:59:00</c:v>
                        </c:pt>
                        <c:pt idx="3900">
                          <c:v>17:00:00</c:v>
                        </c:pt>
                        <c:pt idx="3901">
                          <c:v>17:01:00</c:v>
                        </c:pt>
                        <c:pt idx="3902">
                          <c:v>17:02:00</c:v>
                        </c:pt>
                        <c:pt idx="3903">
                          <c:v>17:03:00</c:v>
                        </c:pt>
                        <c:pt idx="3904">
                          <c:v>17:04:00</c:v>
                        </c:pt>
                        <c:pt idx="3905">
                          <c:v>17:05:00</c:v>
                        </c:pt>
                        <c:pt idx="3906">
                          <c:v>17:06:00</c:v>
                        </c:pt>
                        <c:pt idx="3907">
                          <c:v>17:07:00</c:v>
                        </c:pt>
                        <c:pt idx="3908">
                          <c:v>17:08:00</c:v>
                        </c:pt>
                        <c:pt idx="3909">
                          <c:v>17:09:00</c:v>
                        </c:pt>
                        <c:pt idx="3910">
                          <c:v>17:10:00</c:v>
                        </c:pt>
                        <c:pt idx="3911">
                          <c:v>17:11:00</c:v>
                        </c:pt>
                        <c:pt idx="3912">
                          <c:v>17:12:00</c:v>
                        </c:pt>
                        <c:pt idx="3913">
                          <c:v>17:13:00</c:v>
                        </c:pt>
                        <c:pt idx="3914">
                          <c:v>17:14:00</c:v>
                        </c:pt>
                        <c:pt idx="3915">
                          <c:v>17:15:00</c:v>
                        </c:pt>
                        <c:pt idx="3916">
                          <c:v>17:16:00</c:v>
                        </c:pt>
                        <c:pt idx="3917">
                          <c:v>17:17:00</c:v>
                        </c:pt>
                        <c:pt idx="3918">
                          <c:v>17:18:00</c:v>
                        </c:pt>
                        <c:pt idx="3919">
                          <c:v>17:19:00</c:v>
                        </c:pt>
                        <c:pt idx="3920">
                          <c:v>17:20:00</c:v>
                        </c:pt>
                        <c:pt idx="3921">
                          <c:v>17:21:00</c:v>
                        </c:pt>
                        <c:pt idx="3922">
                          <c:v>17:22:00</c:v>
                        </c:pt>
                        <c:pt idx="3923">
                          <c:v>17:23:00</c:v>
                        </c:pt>
                        <c:pt idx="3924">
                          <c:v>17:24:00</c:v>
                        </c:pt>
                        <c:pt idx="3925">
                          <c:v>17:25:00</c:v>
                        </c:pt>
                        <c:pt idx="3926">
                          <c:v>17:26:00</c:v>
                        </c:pt>
                        <c:pt idx="3927">
                          <c:v>17:27:00</c:v>
                        </c:pt>
                        <c:pt idx="3928">
                          <c:v>17:28:00</c:v>
                        </c:pt>
                        <c:pt idx="3929">
                          <c:v>17:29:00</c:v>
                        </c:pt>
                        <c:pt idx="3930">
                          <c:v>17:30:00</c:v>
                        </c:pt>
                        <c:pt idx="3931">
                          <c:v>17:31:00</c:v>
                        </c:pt>
                        <c:pt idx="3932">
                          <c:v>17:32:00</c:v>
                        </c:pt>
                        <c:pt idx="3933">
                          <c:v>17:33:00</c:v>
                        </c:pt>
                        <c:pt idx="3934">
                          <c:v>17:34:00</c:v>
                        </c:pt>
                        <c:pt idx="3935">
                          <c:v>17:35:00</c:v>
                        </c:pt>
                        <c:pt idx="3936">
                          <c:v>17:36:00</c:v>
                        </c:pt>
                        <c:pt idx="3937">
                          <c:v>17:37:00</c:v>
                        </c:pt>
                        <c:pt idx="3938">
                          <c:v>17:38:00</c:v>
                        </c:pt>
                        <c:pt idx="3939">
                          <c:v>17:39:00</c:v>
                        </c:pt>
                        <c:pt idx="3940">
                          <c:v>17:40:00</c:v>
                        </c:pt>
                        <c:pt idx="3941">
                          <c:v>17:41:00</c:v>
                        </c:pt>
                        <c:pt idx="3942">
                          <c:v>17:42:00</c:v>
                        </c:pt>
                        <c:pt idx="3943">
                          <c:v>17:43:00</c:v>
                        </c:pt>
                        <c:pt idx="3944">
                          <c:v>17:44:00</c:v>
                        </c:pt>
                        <c:pt idx="3945">
                          <c:v>17:45:00</c:v>
                        </c:pt>
                        <c:pt idx="3946">
                          <c:v>17:46:00</c:v>
                        </c:pt>
                        <c:pt idx="3947">
                          <c:v>17:47:00</c:v>
                        </c:pt>
                        <c:pt idx="3948">
                          <c:v>17:48:00</c:v>
                        </c:pt>
                        <c:pt idx="3949">
                          <c:v>17:49:00</c:v>
                        </c:pt>
                        <c:pt idx="3950">
                          <c:v>17:50:00</c:v>
                        </c:pt>
                        <c:pt idx="3951">
                          <c:v>17:51:00</c:v>
                        </c:pt>
                        <c:pt idx="3952">
                          <c:v>17:52:00</c:v>
                        </c:pt>
                        <c:pt idx="3953">
                          <c:v>17:53:00</c:v>
                        </c:pt>
                        <c:pt idx="3954">
                          <c:v>17:54:00</c:v>
                        </c:pt>
                        <c:pt idx="3955">
                          <c:v>17:55:00</c:v>
                        </c:pt>
                        <c:pt idx="3956">
                          <c:v>17:56:00</c:v>
                        </c:pt>
                        <c:pt idx="3957">
                          <c:v>17:57:00</c:v>
                        </c:pt>
                        <c:pt idx="3958">
                          <c:v>17:58:00</c:v>
                        </c:pt>
                        <c:pt idx="3959">
                          <c:v>17:59:00</c:v>
                        </c:pt>
                        <c:pt idx="3960">
                          <c:v>18:00:00</c:v>
                        </c:pt>
                        <c:pt idx="3961">
                          <c:v>18:01:00</c:v>
                        </c:pt>
                        <c:pt idx="3962">
                          <c:v>18:02:00</c:v>
                        </c:pt>
                        <c:pt idx="3963">
                          <c:v>18:03:00</c:v>
                        </c:pt>
                        <c:pt idx="3964">
                          <c:v>18:04:00</c:v>
                        </c:pt>
                        <c:pt idx="3965">
                          <c:v>18:05:00</c:v>
                        </c:pt>
                        <c:pt idx="3966">
                          <c:v>18:06:00</c:v>
                        </c:pt>
                        <c:pt idx="3967">
                          <c:v>18:07:00</c:v>
                        </c:pt>
                        <c:pt idx="3968">
                          <c:v>18:08:00</c:v>
                        </c:pt>
                        <c:pt idx="3969">
                          <c:v>18:09:00</c:v>
                        </c:pt>
                        <c:pt idx="3970">
                          <c:v>18:10:00</c:v>
                        </c:pt>
                        <c:pt idx="3971">
                          <c:v>18:11:00</c:v>
                        </c:pt>
                        <c:pt idx="3972">
                          <c:v>18:12:00</c:v>
                        </c:pt>
                        <c:pt idx="3973">
                          <c:v>18:13:00</c:v>
                        </c:pt>
                        <c:pt idx="3974">
                          <c:v>18:14:00</c:v>
                        </c:pt>
                        <c:pt idx="3975">
                          <c:v>18:15:00</c:v>
                        </c:pt>
                        <c:pt idx="3976">
                          <c:v>18:16:00</c:v>
                        </c:pt>
                        <c:pt idx="3977">
                          <c:v>18:17:00</c:v>
                        </c:pt>
                        <c:pt idx="3978">
                          <c:v>18:18:00</c:v>
                        </c:pt>
                        <c:pt idx="3979">
                          <c:v>18:19:00</c:v>
                        </c:pt>
                        <c:pt idx="3980">
                          <c:v>18:20:00</c:v>
                        </c:pt>
                        <c:pt idx="3981">
                          <c:v>18:21:00</c:v>
                        </c:pt>
                        <c:pt idx="3982">
                          <c:v>18:22:00</c:v>
                        </c:pt>
                        <c:pt idx="3983">
                          <c:v>18:23:00</c:v>
                        </c:pt>
                        <c:pt idx="3984">
                          <c:v>18:24:00</c:v>
                        </c:pt>
                        <c:pt idx="3985">
                          <c:v>18:25:00</c:v>
                        </c:pt>
                        <c:pt idx="3986">
                          <c:v>18:26:00</c:v>
                        </c:pt>
                        <c:pt idx="3987">
                          <c:v>18:27:00</c:v>
                        </c:pt>
                        <c:pt idx="3988">
                          <c:v>18:28:00</c:v>
                        </c:pt>
                        <c:pt idx="3989">
                          <c:v>18:29:00</c:v>
                        </c:pt>
                        <c:pt idx="3990">
                          <c:v>18:30:00</c:v>
                        </c:pt>
                        <c:pt idx="3991">
                          <c:v>18:31:00</c:v>
                        </c:pt>
                        <c:pt idx="3992">
                          <c:v>18:32:00</c:v>
                        </c:pt>
                        <c:pt idx="3993">
                          <c:v>18:33:00</c:v>
                        </c:pt>
                        <c:pt idx="3994">
                          <c:v>18:34:00</c:v>
                        </c:pt>
                        <c:pt idx="3995">
                          <c:v>18:35:00</c:v>
                        </c:pt>
                        <c:pt idx="3996">
                          <c:v>18:36:00</c:v>
                        </c:pt>
                        <c:pt idx="3997">
                          <c:v>18:37:00</c:v>
                        </c:pt>
                        <c:pt idx="3998">
                          <c:v>18:38:00</c:v>
                        </c:pt>
                        <c:pt idx="3999">
                          <c:v>18:39:00</c:v>
                        </c:pt>
                        <c:pt idx="4000">
                          <c:v>18:40:00</c:v>
                        </c:pt>
                        <c:pt idx="4001">
                          <c:v>18:41:00</c:v>
                        </c:pt>
                        <c:pt idx="4002">
                          <c:v>18:42:00</c:v>
                        </c:pt>
                        <c:pt idx="4003">
                          <c:v>18:43:00</c:v>
                        </c:pt>
                        <c:pt idx="4004">
                          <c:v>18:44:00</c:v>
                        </c:pt>
                        <c:pt idx="4005">
                          <c:v>18:45:00</c:v>
                        </c:pt>
                        <c:pt idx="4006">
                          <c:v>18:46:00</c:v>
                        </c:pt>
                        <c:pt idx="4007">
                          <c:v>18:47:00</c:v>
                        </c:pt>
                        <c:pt idx="4008">
                          <c:v>18:48:00</c:v>
                        </c:pt>
                        <c:pt idx="4009">
                          <c:v>18:49:00</c:v>
                        </c:pt>
                        <c:pt idx="4010">
                          <c:v>18:50:00</c:v>
                        </c:pt>
                        <c:pt idx="4011">
                          <c:v>18:51:00</c:v>
                        </c:pt>
                        <c:pt idx="4012">
                          <c:v>18:52:00</c:v>
                        </c:pt>
                        <c:pt idx="4013">
                          <c:v>18:53:00</c:v>
                        </c:pt>
                        <c:pt idx="4014">
                          <c:v>18:54:00</c:v>
                        </c:pt>
                        <c:pt idx="4015">
                          <c:v>18:55:00</c:v>
                        </c:pt>
                        <c:pt idx="4016">
                          <c:v>18:56:00</c:v>
                        </c:pt>
                        <c:pt idx="4017">
                          <c:v>18:57:00</c:v>
                        </c:pt>
                        <c:pt idx="4018">
                          <c:v>18:58:00</c:v>
                        </c:pt>
                        <c:pt idx="4019">
                          <c:v>18:59:00</c:v>
                        </c:pt>
                        <c:pt idx="4020">
                          <c:v>19:00:00</c:v>
                        </c:pt>
                        <c:pt idx="4021">
                          <c:v>19:01:00</c:v>
                        </c:pt>
                        <c:pt idx="4022">
                          <c:v>19:02:00</c:v>
                        </c:pt>
                        <c:pt idx="4023">
                          <c:v>19:03:00</c:v>
                        </c:pt>
                        <c:pt idx="4024">
                          <c:v>19:04:00</c:v>
                        </c:pt>
                        <c:pt idx="4025">
                          <c:v>19:05:00</c:v>
                        </c:pt>
                        <c:pt idx="4026">
                          <c:v>19:06:00</c:v>
                        </c:pt>
                        <c:pt idx="4027">
                          <c:v>19:07:00</c:v>
                        </c:pt>
                        <c:pt idx="4028">
                          <c:v>19:08:00</c:v>
                        </c:pt>
                        <c:pt idx="4029">
                          <c:v>19:09:00</c:v>
                        </c:pt>
                        <c:pt idx="4030">
                          <c:v>19:10:00</c:v>
                        </c:pt>
                        <c:pt idx="4031">
                          <c:v>19:11:00</c:v>
                        </c:pt>
                        <c:pt idx="4032">
                          <c:v>19:12:00</c:v>
                        </c:pt>
                        <c:pt idx="4033">
                          <c:v>19:13:00</c:v>
                        </c:pt>
                        <c:pt idx="4034">
                          <c:v>19:14:00</c:v>
                        </c:pt>
                        <c:pt idx="4035">
                          <c:v>19:15:00</c:v>
                        </c:pt>
                        <c:pt idx="4036">
                          <c:v>19:16:00</c:v>
                        </c:pt>
                        <c:pt idx="4037">
                          <c:v>19:17:00</c:v>
                        </c:pt>
                        <c:pt idx="4038">
                          <c:v>19:18:00</c:v>
                        </c:pt>
                        <c:pt idx="4039">
                          <c:v>19:19:00</c:v>
                        </c:pt>
                        <c:pt idx="4040">
                          <c:v>19:20:00</c:v>
                        </c:pt>
                        <c:pt idx="4041">
                          <c:v>19:21:00</c:v>
                        </c:pt>
                        <c:pt idx="4042">
                          <c:v>19:22:00</c:v>
                        </c:pt>
                        <c:pt idx="4043">
                          <c:v>19:23:00</c:v>
                        </c:pt>
                        <c:pt idx="4044">
                          <c:v>19:24:00</c:v>
                        </c:pt>
                        <c:pt idx="4045">
                          <c:v>19:25:00</c:v>
                        </c:pt>
                        <c:pt idx="4046">
                          <c:v>19:26:00</c:v>
                        </c:pt>
                        <c:pt idx="4047">
                          <c:v>19:27:00</c:v>
                        </c:pt>
                        <c:pt idx="4048">
                          <c:v>19:28:00</c:v>
                        </c:pt>
                        <c:pt idx="4049">
                          <c:v>19:29:00</c:v>
                        </c:pt>
                        <c:pt idx="4050">
                          <c:v>19:30:00</c:v>
                        </c:pt>
                        <c:pt idx="4051">
                          <c:v>19:31:00</c:v>
                        </c:pt>
                        <c:pt idx="4052">
                          <c:v>19:32:00</c:v>
                        </c:pt>
                        <c:pt idx="4053">
                          <c:v>19:33:00</c:v>
                        </c:pt>
                        <c:pt idx="4054">
                          <c:v>19:34:00</c:v>
                        </c:pt>
                        <c:pt idx="4055">
                          <c:v>19:35:00</c:v>
                        </c:pt>
                        <c:pt idx="4056">
                          <c:v>19:36:00</c:v>
                        </c:pt>
                        <c:pt idx="4057">
                          <c:v>19:37:00</c:v>
                        </c:pt>
                        <c:pt idx="4058">
                          <c:v>19:38:00</c:v>
                        </c:pt>
                        <c:pt idx="4059">
                          <c:v>19:39:00</c:v>
                        </c:pt>
                        <c:pt idx="4060">
                          <c:v>19:40:00</c:v>
                        </c:pt>
                        <c:pt idx="4061">
                          <c:v>19:41:00</c:v>
                        </c:pt>
                        <c:pt idx="4062">
                          <c:v>19:42:00</c:v>
                        </c:pt>
                        <c:pt idx="4063">
                          <c:v>19:43:00</c:v>
                        </c:pt>
                        <c:pt idx="4064">
                          <c:v>19:44:00</c:v>
                        </c:pt>
                        <c:pt idx="4065">
                          <c:v>19:45:00</c:v>
                        </c:pt>
                        <c:pt idx="4066">
                          <c:v>19:46:00</c:v>
                        </c:pt>
                        <c:pt idx="4067">
                          <c:v>19:47:00</c:v>
                        </c:pt>
                        <c:pt idx="4068">
                          <c:v>19:48:00</c:v>
                        </c:pt>
                        <c:pt idx="4069">
                          <c:v>19:49:00</c:v>
                        </c:pt>
                        <c:pt idx="4070">
                          <c:v>19:50:00</c:v>
                        </c:pt>
                        <c:pt idx="4071">
                          <c:v>19:51:00</c:v>
                        </c:pt>
                        <c:pt idx="4072">
                          <c:v>19:52:00</c:v>
                        </c:pt>
                        <c:pt idx="4073">
                          <c:v>19:53:00</c:v>
                        </c:pt>
                        <c:pt idx="4074">
                          <c:v>19:54:00</c:v>
                        </c:pt>
                        <c:pt idx="4075">
                          <c:v>19:55:00</c:v>
                        </c:pt>
                        <c:pt idx="4076">
                          <c:v>19:56:00</c:v>
                        </c:pt>
                        <c:pt idx="4077">
                          <c:v>19:57:00</c:v>
                        </c:pt>
                        <c:pt idx="4078">
                          <c:v>19:58:00</c:v>
                        </c:pt>
                        <c:pt idx="4079">
                          <c:v>19:59:00</c:v>
                        </c:pt>
                        <c:pt idx="4080">
                          <c:v>20:00:00</c:v>
                        </c:pt>
                        <c:pt idx="4081">
                          <c:v>20:01:00</c:v>
                        </c:pt>
                        <c:pt idx="4082">
                          <c:v>20:02:00</c:v>
                        </c:pt>
                        <c:pt idx="4083">
                          <c:v>20:03:00</c:v>
                        </c:pt>
                        <c:pt idx="4084">
                          <c:v>20:04:00</c:v>
                        </c:pt>
                        <c:pt idx="4085">
                          <c:v>20:05:00</c:v>
                        </c:pt>
                        <c:pt idx="4086">
                          <c:v>20:06:00</c:v>
                        </c:pt>
                        <c:pt idx="4087">
                          <c:v>20:07:00</c:v>
                        </c:pt>
                        <c:pt idx="4088">
                          <c:v>20:08:00</c:v>
                        </c:pt>
                        <c:pt idx="4089">
                          <c:v>20:09:00</c:v>
                        </c:pt>
                        <c:pt idx="4090">
                          <c:v>20:10:00</c:v>
                        </c:pt>
                        <c:pt idx="4091">
                          <c:v>20:11:00</c:v>
                        </c:pt>
                        <c:pt idx="4092">
                          <c:v>20:12:00</c:v>
                        </c:pt>
                        <c:pt idx="4093">
                          <c:v>20:13:00</c:v>
                        </c:pt>
                        <c:pt idx="4094">
                          <c:v>20:14:00</c:v>
                        </c:pt>
                        <c:pt idx="4095">
                          <c:v>20:15:00</c:v>
                        </c:pt>
                        <c:pt idx="4096">
                          <c:v>20:16:00</c:v>
                        </c:pt>
                        <c:pt idx="4097">
                          <c:v>20:17:00</c:v>
                        </c:pt>
                        <c:pt idx="4098">
                          <c:v>20:18:00</c:v>
                        </c:pt>
                        <c:pt idx="4099">
                          <c:v>20:19:00</c:v>
                        </c:pt>
                        <c:pt idx="4100">
                          <c:v>20:20:00</c:v>
                        </c:pt>
                        <c:pt idx="4101">
                          <c:v>20:21:00</c:v>
                        </c:pt>
                        <c:pt idx="4102">
                          <c:v>20:22:00</c:v>
                        </c:pt>
                        <c:pt idx="4103">
                          <c:v>20:23:00</c:v>
                        </c:pt>
                        <c:pt idx="4104">
                          <c:v>20:24:00</c:v>
                        </c:pt>
                        <c:pt idx="4105">
                          <c:v>20:25:00</c:v>
                        </c:pt>
                        <c:pt idx="4106">
                          <c:v>20:26:00</c:v>
                        </c:pt>
                        <c:pt idx="4107">
                          <c:v>20:27:00</c:v>
                        </c:pt>
                        <c:pt idx="4108">
                          <c:v>20:28:00</c:v>
                        </c:pt>
                        <c:pt idx="4109">
                          <c:v>20:29:00</c:v>
                        </c:pt>
                        <c:pt idx="4110">
                          <c:v>20:30:00</c:v>
                        </c:pt>
                        <c:pt idx="4111">
                          <c:v>20:31:00</c:v>
                        </c:pt>
                        <c:pt idx="4112">
                          <c:v>20:32:00</c:v>
                        </c:pt>
                        <c:pt idx="4113">
                          <c:v>20:33:00</c:v>
                        </c:pt>
                        <c:pt idx="4114">
                          <c:v>20:34:00</c:v>
                        </c:pt>
                        <c:pt idx="4115">
                          <c:v>20:35:00</c:v>
                        </c:pt>
                        <c:pt idx="4116">
                          <c:v>20:36:00</c:v>
                        </c:pt>
                        <c:pt idx="4117">
                          <c:v>20:37:00</c:v>
                        </c:pt>
                        <c:pt idx="4118">
                          <c:v>20:38:00</c:v>
                        </c:pt>
                        <c:pt idx="4119">
                          <c:v>20:39:00</c:v>
                        </c:pt>
                        <c:pt idx="4120">
                          <c:v>20:40:00</c:v>
                        </c:pt>
                        <c:pt idx="4121">
                          <c:v>20:41:00</c:v>
                        </c:pt>
                        <c:pt idx="4122">
                          <c:v>20:42:00</c:v>
                        </c:pt>
                        <c:pt idx="4123">
                          <c:v>20:43:00</c:v>
                        </c:pt>
                        <c:pt idx="4124">
                          <c:v>20:44:00</c:v>
                        </c:pt>
                        <c:pt idx="4125">
                          <c:v>20:45:00</c:v>
                        </c:pt>
                        <c:pt idx="4126">
                          <c:v>20:46:00</c:v>
                        </c:pt>
                        <c:pt idx="4127">
                          <c:v>20:47:00</c:v>
                        </c:pt>
                        <c:pt idx="4128">
                          <c:v>20:48:00</c:v>
                        </c:pt>
                        <c:pt idx="4129">
                          <c:v>20:49:00</c:v>
                        </c:pt>
                        <c:pt idx="4130">
                          <c:v>20:50:00</c:v>
                        </c:pt>
                        <c:pt idx="4131">
                          <c:v>20:51:00</c:v>
                        </c:pt>
                        <c:pt idx="4132">
                          <c:v>20:52:00</c:v>
                        </c:pt>
                        <c:pt idx="4133">
                          <c:v>20:53:00</c:v>
                        </c:pt>
                        <c:pt idx="4134">
                          <c:v>20:54:00</c:v>
                        </c:pt>
                        <c:pt idx="4135">
                          <c:v>20:55:00</c:v>
                        </c:pt>
                        <c:pt idx="4136">
                          <c:v>20:56:00</c:v>
                        </c:pt>
                        <c:pt idx="4137">
                          <c:v>20:57:00</c:v>
                        </c:pt>
                        <c:pt idx="4138">
                          <c:v>20:58:00</c:v>
                        </c:pt>
                        <c:pt idx="4139">
                          <c:v>20:59:00</c:v>
                        </c:pt>
                        <c:pt idx="4140">
                          <c:v>21:00:00</c:v>
                        </c:pt>
                        <c:pt idx="4141">
                          <c:v>21:01:00</c:v>
                        </c:pt>
                        <c:pt idx="4142">
                          <c:v>21:02:00</c:v>
                        </c:pt>
                        <c:pt idx="4143">
                          <c:v>21:03:00</c:v>
                        </c:pt>
                        <c:pt idx="4144">
                          <c:v>21:04:00</c:v>
                        </c:pt>
                        <c:pt idx="4145">
                          <c:v>21:05:00</c:v>
                        </c:pt>
                        <c:pt idx="4146">
                          <c:v>21:06:00</c:v>
                        </c:pt>
                        <c:pt idx="4147">
                          <c:v>21:07:00</c:v>
                        </c:pt>
                        <c:pt idx="4148">
                          <c:v>21:08:00</c:v>
                        </c:pt>
                        <c:pt idx="4149">
                          <c:v>21:09:00</c:v>
                        </c:pt>
                        <c:pt idx="4150">
                          <c:v>21:10:00</c:v>
                        </c:pt>
                        <c:pt idx="4151">
                          <c:v>21:11:00</c:v>
                        </c:pt>
                        <c:pt idx="4152">
                          <c:v>21:12:00</c:v>
                        </c:pt>
                        <c:pt idx="4153">
                          <c:v>21:13:00</c:v>
                        </c:pt>
                        <c:pt idx="4154">
                          <c:v>21:14:00</c:v>
                        </c:pt>
                        <c:pt idx="4155">
                          <c:v>21:15:00</c:v>
                        </c:pt>
                        <c:pt idx="4156">
                          <c:v>21:16:00</c:v>
                        </c:pt>
                        <c:pt idx="4157">
                          <c:v>21:17:00</c:v>
                        </c:pt>
                        <c:pt idx="4158">
                          <c:v>21:18:00</c:v>
                        </c:pt>
                        <c:pt idx="4159">
                          <c:v>21:19:00</c:v>
                        </c:pt>
                        <c:pt idx="4160">
                          <c:v>21:20:00</c:v>
                        </c:pt>
                        <c:pt idx="4161">
                          <c:v>21:21:00</c:v>
                        </c:pt>
                        <c:pt idx="4162">
                          <c:v>21:22:00</c:v>
                        </c:pt>
                        <c:pt idx="4163">
                          <c:v>21:23:00</c:v>
                        </c:pt>
                        <c:pt idx="4164">
                          <c:v>21:24:00</c:v>
                        </c:pt>
                        <c:pt idx="4165">
                          <c:v>21:25:00</c:v>
                        </c:pt>
                        <c:pt idx="4166">
                          <c:v>21:26:00</c:v>
                        </c:pt>
                        <c:pt idx="4167">
                          <c:v>21:27:00</c:v>
                        </c:pt>
                        <c:pt idx="4168">
                          <c:v>21:28:00</c:v>
                        </c:pt>
                        <c:pt idx="4169">
                          <c:v>21:29:00</c:v>
                        </c:pt>
                        <c:pt idx="4170">
                          <c:v>21:30:00</c:v>
                        </c:pt>
                        <c:pt idx="4171">
                          <c:v>21:31:00</c:v>
                        </c:pt>
                        <c:pt idx="4172">
                          <c:v>21:32:00</c:v>
                        </c:pt>
                        <c:pt idx="4173">
                          <c:v>21:33:00</c:v>
                        </c:pt>
                        <c:pt idx="4174">
                          <c:v>21:34:00</c:v>
                        </c:pt>
                        <c:pt idx="4175">
                          <c:v>21:35:00</c:v>
                        </c:pt>
                        <c:pt idx="4176">
                          <c:v>21:36:00</c:v>
                        </c:pt>
                        <c:pt idx="4177">
                          <c:v>21:37:00</c:v>
                        </c:pt>
                        <c:pt idx="4178">
                          <c:v>21:38:00</c:v>
                        </c:pt>
                        <c:pt idx="4179">
                          <c:v>21:39:00</c:v>
                        </c:pt>
                        <c:pt idx="4180">
                          <c:v>21:40:00</c:v>
                        </c:pt>
                        <c:pt idx="4181">
                          <c:v>21:41:00</c:v>
                        </c:pt>
                        <c:pt idx="4182">
                          <c:v>21:42:00</c:v>
                        </c:pt>
                        <c:pt idx="4183">
                          <c:v>21:43:00</c:v>
                        </c:pt>
                        <c:pt idx="4184">
                          <c:v>21:44:00</c:v>
                        </c:pt>
                        <c:pt idx="4185">
                          <c:v>21:45:00</c:v>
                        </c:pt>
                        <c:pt idx="4186">
                          <c:v>21:46:00</c:v>
                        </c:pt>
                        <c:pt idx="4187">
                          <c:v>21:47:00</c:v>
                        </c:pt>
                        <c:pt idx="4188">
                          <c:v>21:48:00</c:v>
                        </c:pt>
                        <c:pt idx="4189">
                          <c:v>21:49:00</c:v>
                        </c:pt>
                        <c:pt idx="4190">
                          <c:v>21:50:00</c:v>
                        </c:pt>
                        <c:pt idx="4191">
                          <c:v>21:51:00</c:v>
                        </c:pt>
                        <c:pt idx="4192">
                          <c:v>21:52:00</c:v>
                        </c:pt>
                        <c:pt idx="4193">
                          <c:v>21:53:00</c:v>
                        </c:pt>
                        <c:pt idx="4194">
                          <c:v>21:54:00</c:v>
                        </c:pt>
                        <c:pt idx="4195">
                          <c:v>21:55:00</c:v>
                        </c:pt>
                        <c:pt idx="4196">
                          <c:v>21:56:00</c:v>
                        </c:pt>
                        <c:pt idx="4197">
                          <c:v>21:57:00</c:v>
                        </c:pt>
                        <c:pt idx="4198">
                          <c:v>21:58:00</c:v>
                        </c:pt>
                        <c:pt idx="4199">
                          <c:v>21:59:00</c:v>
                        </c:pt>
                        <c:pt idx="4200">
                          <c:v>22:00:00</c:v>
                        </c:pt>
                        <c:pt idx="4201">
                          <c:v>22:01:00</c:v>
                        </c:pt>
                        <c:pt idx="4202">
                          <c:v>22:02:00</c:v>
                        </c:pt>
                        <c:pt idx="4203">
                          <c:v>22:03:00</c:v>
                        </c:pt>
                        <c:pt idx="4204">
                          <c:v>22:04:00</c:v>
                        </c:pt>
                        <c:pt idx="4205">
                          <c:v>22:05:00</c:v>
                        </c:pt>
                        <c:pt idx="4206">
                          <c:v>22:06:00</c:v>
                        </c:pt>
                        <c:pt idx="4207">
                          <c:v>22:07:00</c:v>
                        </c:pt>
                        <c:pt idx="4208">
                          <c:v>22:08:00</c:v>
                        </c:pt>
                        <c:pt idx="4209">
                          <c:v>22:09:00</c:v>
                        </c:pt>
                        <c:pt idx="4210">
                          <c:v>22:10:00</c:v>
                        </c:pt>
                        <c:pt idx="4211">
                          <c:v>22:11:00</c:v>
                        </c:pt>
                        <c:pt idx="4212">
                          <c:v>22:12:00</c:v>
                        </c:pt>
                        <c:pt idx="4213">
                          <c:v>22:13:00</c:v>
                        </c:pt>
                        <c:pt idx="4214">
                          <c:v>22:14:00</c:v>
                        </c:pt>
                        <c:pt idx="4215">
                          <c:v>22:15:00</c:v>
                        </c:pt>
                        <c:pt idx="4216">
                          <c:v>22:16:00</c:v>
                        </c:pt>
                        <c:pt idx="4217">
                          <c:v>22:17:00</c:v>
                        </c:pt>
                        <c:pt idx="4218">
                          <c:v>22:18:00</c:v>
                        </c:pt>
                        <c:pt idx="4219">
                          <c:v>22:19:00</c:v>
                        </c:pt>
                        <c:pt idx="4220">
                          <c:v>22:20:00</c:v>
                        </c:pt>
                        <c:pt idx="4221">
                          <c:v>22:21:00</c:v>
                        </c:pt>
                        <c:pt idx="4222">
                          <c:v>22:22:00</c:v>
                        </c:pt>
                        <c:pt idx="4223">
                          <c:v>22:23:00</c:v>
                        </c:pt>
                        <c:pt idx="4224">
                          <c:v>22:24:00</c:v>
                        </c:pt>
                        <c:pt idx="4225">
                          <c:v>22:25:00</c:v>
                        </c:pt>
                        <c:pt idx="4226">
                          <c:v>22:26:00</c:v>
                        </c:pt>
                        <c:pt idx="4227">
                          <c:v>22:27:00</c:v>
                        </c:pt>
                        <c:pt idx="4228">
                          <c:v>22:28:00</c:v>
                        </c:pt>
                        <c:pt idx="4229">
                          <c:v>22:29:00</c:v>
                        </c:pt>
                        <c:pt idx="4230">
                          <c:v>22:30:00</c:v>
                        </c:pt>
                        <c:pt idx="4231">
                          <c:v>22:31:00</c:v>
                        </c:pt>
                        <c:pt idx="4232">
                          <c:v>22:32:00</c:v>
                        </c:pt>
                        <c:pt idx="4233">
                          <c:v>22:33:00</c:v>
                        </c:pt>
                        <c:pt idx="4234">
                          <c:v>22:34:00</c:v>
                        </c:pt>
                        <c:pt idx="4235">
                          <c:v>22:35:00</c:v>
                        </c:pt>
                        <c:pt idx="4236">
                          <c:v>22:36:00</c:v>
                        </c:pt>
                        <c:pt idx="4237">
                          <c:v>22:37:00</c:v>
                        </c:pt>
                        <c:pt idx="4238">
                          <c:v>22:38:00</c:v>
                        </c:pt>
                        <c:pt idx="4239">
                          <c:v>22:39:00</c:v>
                        </c:pt>
                        <c:pt idx="4240">
                          <c:v>22:40:00</c:v>
                        </c:pt>
                        <c:pt idx="4241">
                          <c:v>22:41:00</c:v>
                        </c:pt>
                        <c:pt idx="4242">
                          <c:v>22:42:00</c:v>
                        </c:pt>
                        <c:pt idx="4243">
                          <c:v>22:43:00</c:v>
                        </c:pt>
                        <c:pt idx="4244">
                          <c:v>22:44:00</c:v>
                        </c:pt>
                        <c:pt idx="4245">
                          <c:v>22:45:00</c:v>
                        </c:pt>
                        <c:pt idx="4246">
                          <c:v>22:46:00</c:v>
                        </c:pt>
                        <c:pt idx="4247">
                          <c:v>22:47:00</c:v>
                        </c:pt>
                        <c:pt idx="4248">
                          <c:v>22:48:00</c:v>
                        </c:pt>
                        <c:pt idx="4249">
                          <c:v>22:49:00</c:v>
                        </c:pt>
                        <c:pt idx="4250">
                          <c:v>22:50:00</c:v>
                        </c:pt>
                        <c:pt idx="4251">
                          <c:v>22:51:00</c:v>
                        </c:pt>
                        <c:pt idx="4252">
                          <c:v>22:52:00</c:v>
                        </c:pt>
                        <c:pt idx="4253">
                          <c:v>22:53:00</c:v>
                        </c:pt>
                        <c:pt idx="4254">
                          <c:v>22:54:00</c:v>
                        </c:pt>
                        <c:pt idx="4255">
                          <c:v>22:55:00</c:v>
                        </c:pt>
                        <c:pt idx="4256">
                          <c:v>22:56:00</c:v>
                        </c:pt>
                        <c:pt idx="4257">
                          <c:v>22:57:00</c:v>
                        </c:pt>
                        <c:pt idx="4258">
                          <c:v>22:58:00</c:v>
                        </c:pt>
                        <c:pt idx="4259">
                          <c:v>22:59:00</c:v>
                        </c:pt>
                        <c:pt idx="4260">
                          <c:v>23:00:00</c:v>
                        </c:pt>
                        <c:pt idx="4261">
                          <c:v>23:01:00</c:v>
                        </c:pt>
                        <c:pt idx="4262">
                          <c:v>23:02:00</c:v>
                        </c:pt>
                        <c:pt idx="4263">
                          <c:v>23:03:00</c:v>
                        </c:pt>
                        <c:pt idx="4264">
                          <c:v>23:04:00</c:v>
                        </c:pt>
                        <c:pt idx="4265">
                          <c:v>23:05:00</c:v>
                        </c:pt>
                        <c:pt idx="4266">
                          <c:v>23:06:00</c:v>
                        </c:pt>
                        <c:pt idx="4267">
                          <c:v>23:07:00</c:v>
                        </c:pt>
                        <c:pt idx="4268">
                          <c:v>23:08:00</c:v>
                        </c:pt>
                        <c:pt idx="4269">
                          <c:v>23:09:00</c:v>
                        </c:pt>
                        <c:pt idx="4270">
                          <c:v>23:10:00</c:v>
                        </c:pt>
                        <c:pt idx="4271">
                          <c:v>23:11:00</c:v>
                        </c:pt>
                        <c:pt idx="4272">
                          <c:v>23:12:00</c:v>
                        </c:pt>
                        <c:pt idx="4273">
                          <c:v>23:13:00</c:v>
                        </c:pt>
                        <c:pt idx="4274">
                          <c:v>23:14:00</c:v>
                        </c:pt>
                        <c:pt idx="4275">
                          <c:v>23:15:00</c:v>
                        </c:pt>
                        <c:pt idx="4276">
                          <c:v>23:16:00</c:v>
                        </c:pt>
                        <c:pt idx="4277">
                          <c:v>23:17:00</c:v>
                        </c:pt>
                        <c:pt idx="4278">
                          <c:v>23:18:00</c:v>
                        </c:pt>
                        <c:pt idx="4279">
                          <c:v>23:19:00</c:v>
                        </c:pt>
                        <c:pt idx="4280">
                          <c:v>23:20:00</c:v>
                        </c:pt>
                        <c:pt idx="4281">
                          <c:v>23:21:00</c:v>
                        </c:pt>
                        <c:pt idx="4282">
                          <c:v>23:22:00</c:v>
                        </c:pt>
                        <c:pt idx="4283">
                          <c:v>23:23:00</c:v>
                        </c:pt>
                        <c:pt idx="4284">
                          <c:v>23:24:00</c:v>
                        </c:pt>
                        <c:pt idx="4285">
                          <c:v>23:25:00</c:v>
                        </c:pt>
                        <c:pt idx="4286">
                          <c:v>23:26:00</c:v>
                        </c:pt>
                        <c:pt idx="4287">
                          <c:v>23:27:00</c:v>
                        </c:pt>
                        <c:pt idx="4288">
                          <c:v>23:28:00</c:v>
                        </c:pt>
                        <c:pt idx="4289">
                          <c:v>23:29:00</c:v>
                        </c:pt>
                        <c:pt idx="4290">
                          <c:v>23:30:00</c:v>
                        </c:pt>
                        <c:pt idx="4291">
                          <c:v>23:31:00</c:v>
                        </c:pt>
                        <c:pt idx="4292">
                          <c:v>23:32:00</c:v>
                        </c:pt>
                        <c:pt idx="4293">
                          <c:v>23:33:00</c:v>
                        </c:pt>
                        <c:pt idx="4294">
                          <c:v>23:34:00</c:v>
                        </c:pt>
                        <c:pt idx="4295">
                          <c:v>23:35:00</c:v>
                        </c:pt>
                        <c:pt idx="4296">
                          <c:v>23:36:00</c:v>
                        </c:pt>
                        <c:pt idx="4297">
                          <c:v>23:37:00</c:v>
                        </c:pt>
                        <c:pt idx="4298">
                          <c:v>23:38:00</c:v>
                        </c:pt>
                        <c:pt idx="4299">
                          <c:v>23:39:00</c:v>
                        </c:pt>
                        <c:pt idx="4300">
                          <c:v>23:40:00</c:v>
                        </c:pt>
                        <c:pt idx="4301">
                          <c:v>23:41:00</c:v>
                        </c:pt>
                        <c:pt idx="4302">
                          <c:v>23:42:00</c:v>
                        </c:pt>
                        <c:pt idx="4303">
                          <c:v>23:43:00</c:v>
                        </c:pt>
                        <c:pt idx="4304">
                          <c:v>23:44:00</c:v>
                        </c:pt>
                        <c:pt idx="4305">
                          <c:v>23:45:00</c:v>
                        </c:pt>
                        <c:pt idx="4306">
                          <c:v>23:46:00</c:v>
                        </c:pt>
                        <c:pt idx="4307">
                          <c:v>23:47:00</c:v>
                        </c:pt>
                        <c:pt idx="4308">
                          <c:v>23:48:00</c:v>
                        </c:pt>
                        <c:pt idx="4309">
                          <c:v>23:49:00</c:v>
                        </c:pt>
                        <c:pt idx="4310">
                          <c:v>23:50:00</c:v>
                        </c:pt>
                        <c:pt idx="4311">
                          <c:v>23:51:00</c:v>
                        </c:pt>
                        <c:pt idx="4312">
                          <c:v>23:52:00</c:v>
                        </c:pt>
                        <c:pt idx="4313">
                          <c:v>23:53:00</c:v>
                        </c:pt>
                        <c:pt idx="4314">
                          <c:v>23:54:00</c:v>
                        </c:pt>
                        <c:pt idx="4315">
                          <c:v>23:55:00</c:v>
                        </c:pt>
                        <c:pt idx="4316">
                          <c:v>23:56:00</c:v>
                        </c:pt>
                        <c:pt idx="4317">
                          <c:v>23:57:00</c:v>
                        </c:pt>
                        <c:pt idx="4318">
                          <c:v>23:58:00</c:v>
                        </c:pt>
                        <c:pt idx="4319">
                          <c:v>23:59:00</c:v>
                        </c:pt>
                        <c:pt idx="4320">
                          <c:v>00:00:00</c:v>
                        </c:pt>
                        <c:pt idx="4321">
                          <c:v>00:01:00</c:v>
                        </c:pt>
                        <c:pt idx="4322">
                          <c:v>00:02:00</c:v>
                        </c:pt>
                        <c:pt idx="4323">
                          <c:v>00:03:00</c:v>
                        </c:pt>
                        <c:pt idx="4324">
                          <c:v>00:04:00</c:v>
                        </c:pt>
                        <c:pt idx="4325">
                          <c:v>00:05:00</c:v>
                        </c:pt>
                        <c:pt idx="4326">
                          <c:v>00:06:00</c:v>
                        </c:pt>
                        <c:pt idx="4327">
                          <c:v>00:07:00</c:v>
                        </c:pt>
                        <c:pt idx="4328">
                          <c:v>00:08:00</c:v>
                        </c:pt>
                        <c:pt idx="4329">
                          <c:v>00:09:00</c:v>
                        </c:pt>
                        <c:pt idx="4330">
                          <c:v>00:10:00</c:v>
                        </c:pt>
                        <c:pt idx="4331">
                          <c:v>00:11:00</c:v>
                        </c:pt>
                        <c:pt idx="4332">
                          <c:v>00:12:00</c:v>
                        </c:pt>
                        <c:pt idx="4333">
                          <c:v>00:13:00</c:v>
                        </c:pt>
                        <c:pt idx="4334">
                          <c:v>00:14:00</c:v>
                        </c:pt>
                        <c:pt idx="4335">
                          <c:v>00:15:00</c:v>
                        </c:pt>
                        <c:pt idx="4336">
                          <c:v>00:16:00</c:v>
                        </c:pt>
                        <c:pt idx="4337">
                          <c:v>00:17:00</c:v>
                        </c:pt>
                        <c:pt idx="4338">
                          <c:v>00:18:00</c:v>
                        </c:pt>
                        <c:pt idx="4339">
                          <c:v>00:19:00</c:v>
                        </c:pt>
                        <c:pt idx="4340">
                          <c:v>00:20:00</c:v>
                        </c:pt>
                        <c:pt idx="4341">
                          <c:v>00:21:00</c:v>
                        </c:pt>
                        <c:pt idx="4342">
                          <c:v>00:22:00</c:v>
                        </c:pt>
                        <c:pt idx="4343">
                          <c:v>00:23:00</c:v>
                        </c:pt>
                        <c:pt idx="4344">
                          <c:v>00:24:00</c:v>
                        </c:pt>
                        <c:pt idx="4345">
                          <c:v>00:25:00</c:v>
                        </c:pt>
                        <c:pt idx="4346">
                          <c:v>00:26:00</c:v>
                        </c:pt>
                        <c:pt idx="4347">
                          <c:v>00:27:00</c:v>
                        </c:pt>
                        <c:pt idx="4348">
                          <c:v>00:28:00</c:v>
                        </c:pt>
                        <c:pt idx="4349">
                          <c:v>00:29:00</c:v>
                        </c:pt>
                        <c:pt idx="4350">
                          <c:v>00:30:00</c:v>
                        </c:pt>
                        <c:pt idx="4351">
                          <c:v>00:31:00</c:v>
                        </c:pt>
                        <c:pt idx="4352">
                          <c:v>00:32:00</c:v>
                        </c:pt>
                        <c:pt idx="4353">
                          <c:v>00:33:00</c:v>
                        </c:pt>
                        <c:pt idx="4354">
                          <c:v>00:34:00</c:v>
                        </c:pt>
                        <c:pt idx="4355">
                          <c:v>00:35:00</c:v>
                        </c:pt>
                        <c:pt idx="4356">
                          <c:v>00:36:00</c:v>
                        </c:pt>
                        <c:pt idx="4357">
                          <c:v>00:37:00</c:v>
                        </c:pt>
                        <c:pt idx="4358">
                          <c:v>00:38:00</c:v>
                        </c:pt>
                        <c:pt idx="4359">
                          <c:v>00:39:00</c:v>
                        </c:pt>
                        <c:pt idx="4360">
                          <c:v>00:40:00</c:v>
                        </c:pt>
                        <c:pt idx="4361">
                          <c:v>00:41:00</c:v>
                        </c:pt>
                        <c:pt idx="4362">
                          <c:v>00:42:00</c:v>
                        </c:pt>
                        <c:pt idx="4363">
                          <c:v>00:43:00</c:v>
                        </c:pt>
                        <c:pt idx="4364">
                          <c:v>00:44:00</c:v>
                        </c:pt>
                        <c:pt idx="4365">
                          <c:v>00:45:00</c:v>
                        </c:pt>
                        <c:pt idx="4366">
                          <c:v>00:46:00</c:v>
                        </c:pt>
                        <c:pt idx="4367">
                          <c:v>00:47:00</c:v>
                        </c:pt>
                        <c:pt idx="4368">
                          <c:v>00:48:00</c:v>
                        </c:pt>
                        <c:pt idx="4369">
                          <c:v>00:49:00</c:v>
                        </c:pt>
                        <c:pt idx="4370">
                          <c:v>00:50:00</c:v>
                        </c:pt>
                        <c:pt idx="4371">
                          <c:v>00:51:00</c:v>
                        </c:pt>
                        <c:pt idx="4372">
                          <c:v>00:52:00</c:v>
                        </c:pt>
                        <c:pt idx="4373">
                          <c:v>00:53:00</c:v>
                        </c:pt>
                        <c:pt idx="4374">
                          <c:v>00:54:00</c:v>
                        </c:pt>
                        <c:pt idx="4375">
                          <c:v>00:55:00</c:v>
                        </c:pt>
                        <c:pt idx="4376">
                          <c:v>00:56:00</c:v>
                        </c:pt>
                        <c:pt idx="4377">
                          <c:v>00:57:00</c:v>
                        </c:pt>
                        <c:pt idx="4378">
                          <c:v>00:58:00</c:v>
                        </c:pt>
                        <c:pt idx="4379">
                          <c:v>00:59:00</c:v>
                        </c:pt>
                        <c:pt idx="4380">
                          <c:v>01:00:00</c:v>
                        </c:pt>
                        <c:pt idx="4381">
                          <c:v>01:01:00</c:v>
                        </c:pt>
                        <c:pt idx="4382">
                          <c:v>01:02:00</c:v>
                        </c:pt>
                        <c:pt idx="4383">
                          <c:v>01:03:00</c:v>
                        </c:pt>
                        <c:pt idx="4384">
                          <c:v>01:04:00</c:v>
                        </c:pt>
                        <c:pt idx="4385">
                          <c:v>01:05:00</c:v>
                        </c:pt>
                        <c:pt idx="4386">
                          <c:v>01:06:00</c:v>
                        </c:pt>
                        <c:pt idx="4387">
                          <c:v>01:07:00</c:v>
                        </c:pt>
                        <c:pt idx="4388">
                          <c:v>01:08:00</c:v>
                        </c:pt>
                        <c:pt idx="4389">
                          <c:v>01:09:00</c:v>
                        </c:pt>
                        <c:pt idx="4390">
                          <c:v>01:10:00</c:v>
                        </c:pt>
                        <c:pt idx="4391">
                          <c:v>01:11:00</c:v>
                        </c:pt>
                        <c:pt idx="4392">
                          <c:v>01:12:00</c:v>
                        </c:pt>
                        <c:pt idx="4393">
                          <c:v>01:13:00</c:v>
                        </c:pt>
                        <c:pt idx="4394">
                          <c:v>01:14:00</c:v>
                        </c:pt>
                        <c:pt idx="4395">
                          <c:v>01:15:00</c:v>
                        </c:pt>
                        <c:pt idx="4396">
                          <c:v>01:16:00</c:v>
                        </c:pt>
                        <c:pt idx="4397">
                          <c:v>01:17:00</c:v>
                        </c:pt>
                        <c:pt idx="4398">
                          <c:v>01:18:00</c:v>
                        </c:pt>
                        <c:pt idx="4399">
                          <c:v>01:19:00</c:v>
                        </c:pt>
                        <c:pt idx="4400">
                          <c:v>01:20:00</c:v>
                        </c:pt>
                        <c:pt idx="4401">
                          <c:v>01:21:00</c:v>
                        </c:pt>
                        <c:pt idx="4402">
                          <c:v>01:22:00</c:v>
                        </c:pt>
                        <c:pt idx="4403">
                          <c:v>01:23:00</c:v>
                        </c:pt>
                        <c:pt idx="4404">
                          <c:v>01:24:00</c:v>
                        </c:pt>
                        <c:pt idx="4405">
                          <c:v>01:25:00</c:v>
                        </c:pt>
                        <c:pt idx="4406">
                          <c:v>01:26:00</c:v>
                        </c:pt>
                        <c:pt idx="4407">
                          <c:v>01:27:00</c:v>
                        </c:pt>
                        <c:pt idx="4408">
                          <c:v>01:28:00</c:v>
                        </c:pt>
                        <c:pt idx="4409">
                          <c:v>01:29:00</c:v>
                        </c:pt>
                        <c:pt idx="4410">
                          <c:v>01:30:00</c:v>
                        </c:pt>
                        <c:pt idx="4411">
                          <c:v>01:31:00</c:v>
                        </c:pt>
                        <c:pt idx="4412">
                          <c:v>01:32:00</c:v>
                        </c:pt>
                        <c:pt idx="4413">
                          <c:v>01:33:00</c:v>
                        </c:pt>
                        <c:pt idx="4414">
                          <c:v>01:34:00</c:v>
                        </c:pt>
                        <c:pt idx="4415">
                          <c:v>01:35:00</c:v>
                        </c:pt>
                        <c:pt idx="4416">
                          <c:v>01:36:00</c:v>
                        </c:pt>
                        <c:pt idx="4417">
                          <c:v>01:37:00</c:v>
                        </c:pt>
                        <c:pt idx="4418">
                          <c:v>01:38:00</c:v>
                        </c:pt>
                        <c:pt idx="4419">
                          <c:v>01:39:00</c:v>
                        </c:pt>
                        <c:pt idx="4420">
                          <c:v>01:40:00</c:v>
                        </c:pt>
                        <c:pt idx="4421">
                          <c:v>01:41:00</c:v>
                        </c:pt>
                        <c:pt idx="4422">
                          <c:v>01:42:00</c:v>
                        </c:pt>
                        <c:pt idx="4423">
                          <c:v>01:43:00</c:v>
                        </c:pt>
                        <c:pt idx="4424">
                          <c:v>01:44:00</c:v>
                        </c:pt>
                        <c:pt idx="4425">
                          <c:v>01:45:00</c:v>
                        </c:pt>
                        <c:pt idx="4426">
                          <c:v>01:46:00</c:v>
                        </c:pt>
                        <c:pt idx="4427">
                          <c:v>01:47:00</c:v>
                        </c:pt>
                        <c:pt idx="4428">
                          <c:v>01:48:00</c:v>
                        </c:pt>
                        <c:pt idx="4429">
                          <c:v>01:49:00</c:v>
                        </c:pt>
                        <c:pt idx="4430">
                          <c:v>01:50:00</c:v>
                        </c:pt>
                        <c:pt idx="4431">
                          <c:v>01:51:00</c:v>
                        </c:pt>
                        <c:pt idx="4432">
                          <c:v>01:52:00</c:v>
                        </c:pt>
                        <c:pt idx="4433">
                          <c:v>01:53:00</c:v>
                        </c:pt>
                        <c:pt idx="4434">
                          <c:v>01:54:00</c:v>
                        </c:pt>
                        <c:pt idx="4435">
                          <c:v>01:55:00</c:v>
                        </c:pt>
                        <c:pt idx="4436">
                          <c:v>01:56:00</c:v>
                        </c:pt>
                        <c:pt idx="4437">
                          <c:v>01:57:00</c:v>
                        </c:pt>
                        <c:pt idx="4438">
                          <c:v>01:58:00</c:v>
                        </c:pt>
                        <c:pt idx="4439">
                          <c:v>01:59:00</c:v>
                        </c:pt>
                        <c:pt idx="4440">
                          <c:v>02:00:00</c:v>
                        </c:pt>
                        <c:pt idx="4441">
                          <c:v>02:01:00</c:v>
                        </c:pt>
                        <c:pt idx="4442">
                          <c:v>02:02:00</c:v>
                        </c:pt>
                        <c:pt idx="4443">
                          <c:v>02:03:00</c:v>
                        </c:pt>
                        <c:pt idx="4444">
                          <c:v>02:04:00</c:v>
                        </c:pt>
                        <c:pt idx="4445">
                          <c:v>02:05:00</c:v>
                        </c:pt>
                        <c:pt idx="4446">
                          <c:v>02:06:00</c:v>
                        </c:pt>
                        <c:pt idx="4447">
                          <c:v>02:07:00</c:v>
                        </c:pt>
                        <c:pt idx="4448">
                          <c:v>02:08:00</c:v>
                        </c:pt>
                        <c:pt idx="4449">
                          <c:v>02:09:00</c:v>
                        </c:pt>
                        <c:pt idx="4450">
                          <c:v>02:10:00</c:v>
                        </c:pt>
                        <c:pt idx="4451">
                          <c:v>02:11:00</c:v>
                        </c:pt>
                        <c:pt idx="4452">
                          <c:v>02:12:00</c:v>
                        </c:pt>
                        <c:pt idx="4453">
                          <c:v>02:13:00</c:v>
                        </c:pt>
                        <c:pt idx="4454">
                          <c:v>02:14:00</c:v>
                        </c:pt>
                        <c:pt idx="4455">
                          <c:v>02:15:00</c:v>
                        </c:pt>
                        <c:pt idx="4456">
                          <c:v>02:16:00</c:v>
                        </c:pt>
                        <c:pt idx="4457">
                          <c:v>02:17:00</c:v>
                        </c:pt>
                        <c:pt idx="4458">
                          <c:v>02:18:00</c:v>
                        </c:pt>
                        <c:pt idx="4459">
                          <c:v>02:19:00</c:v>
                        </c:pt>
                        <c:pt idx="4460">
                          <c:v>02:20:00</c:v>
                        </c:pt>
                        <c:pt idx="4461">
                          <c:v>02:21:00</c:v>
                        </c:pt>
                        <c:pt idx="4462">
                          <c:v>02:22:00</c:v>
                        </c:pt>
                        <c:pt idx="4463">
                          <c:v>02:23:00</c:v>
                        </c:pt>
                        <c:pt idx="4464">
                          <c:v>02:24:00</c:v>
                        </c:pt>
                        <c:pt idx="4465">
                          <c:v>02:25:00</c:v>
                        </c:pt>
                        <c:pt idx="4466">
                          <c:v>02:26:00</c:v>
                        </c:pt>
                        <c:pt idx="4467">
                          <c:v>02:27:00</c:v>
                        </c:pt>
                        <c:pt idx="4468">
                          <c:v>02:28:00</c:v>
                        </c:pt>
                        <c:pt idx="4469">
                          <c:v>02:29:00</c:v>
                        </c:pt>
                        <c:pt idx="4470">
                          <c:v>02:30:00</c:v>
                        </c:pt>
                        <c:pt idx="4471">
                          <c:v>02:31:00</c:v>
                        </c:pt>
                        <c:pt idx="4472">
                          <c:v>02:32:00</c:v>
                        </c:pt>
                        <c:pt idx="4473">
                          <c:v>02:33:00</c:v>
                        </c:pt>
                        <c:pt idx="4474">
                          <c:v>02:34:00</c:v>
                        </c:pt>
                        <c:pt idx="4475">
                          <c:v>02:35:00</c:v>
                        </c:pt>
                        <c:pt idx="4476">
                          <c:v>02:36:00</c:v>
                        </c:pt>
                        <c:pt idx="4477">
                          <c:v>02:37:00</c:v>
                        </c:pt>
                        <c:pt idx="4478">
                          <c:v>02:38:00</c:v>
                        </c:pt>
                        <c:pt idx="4479">
                          <c:v>02:39:00</c:v>
                        </c:pt>
                        <c:pt idx="4480">
                          <c:v>02:40:00</c:v>
                        </c:pt>
                        <c:pt idx="4481">
                          <c:v>02:41:00</c:v>
                        </c:pt>
                        <c:pt idx="4482">
                          <c:v>02:42:00</c:v>
                        </c:pt>
                        <c:pt idx="4483">
                          <c:v>02:43:00</c:v>
                        </c:pt>
                        <c:pt idx="4484">
                          <c:v>02:44:00</c:v>
                        </c:pt>
                        <c:pt idx="4485">
                          <c:v>02:45:00</c:v>
                        </c:pt>
                        <c:pt idx="4486">
                          <c:v>02:46:00</c:v>
                        </c:pt>
                        <c:pt idx="4487">
                          <c:v>02:47:00</c:v>
                        </c:pt>
                        <c:pt idx="4488">
                          <c:v>02:48:00</c:v>
                        </c:pt>
                        <c:pt idx="4489">
                          <c:v>02:49:00</c:v>
                        </c:pt>
                        <c:pt idx="4490">
                          <c:v>02:50:00</c:v>
                        </c:pt>
                        <c:pt idx="4491">
                          <c:v>02:51:00</c:v>
                        </c:pt>
                        <c:pt idx="4492">
                          <c:v>02:52:00</c:v>
                        </c:pt>
                        <c:pt idx="4493">
                          <c:v>02:53:00</c:v>
                        </c:pt>
                        <c:pt idx="4494">
                          <c:v>02:54:00</c:v>
                        </c:pt>
                        <c:pt idx="4495">
                          <c:v>02:55:00</c:v>
                        </c:pt>
                        <c:pt idx="4496">
                          <c:v>02:56:00</c:v>
                        </c:pt>
                        <c:pt idx="4497">
                          <c:v>02:57:00</c:v>
                        </c:pt>
                        <c:pt idx="4498">
                          <c:v>02:58:00</c:v>
                        </c:pt>
                        <c:pt idx="4499">
                          <c:v>02:59:00</c:v>
                        </c:pt>
                        <c:pt idx="4500">
                          <c:v>03:00:00</c:v>
                        </c:pt>
                        <c:pt idx="4501">
                          <c:v>03:01:00</c:v>
                        </c:pt>
                        <c:pt idx="4502">
                          <c:v>03:02:00</c:v>
                        </c:pt>
                        <c:pt idx="4503">
                          <c:v>03:03:00</c:v>
                        </c:pt>
                        <c:pt idx="4504">
                          <c:v>03:04:00</c:v>
                        </c:pt>
                        <c:pt idx="4505">
                          <c:v>03:05:00</c:v>
                        </c:pt>
                        <c:pt idx="4506">
                          <c:v>03:06:00</c:v>
                        </c:pt>
                        <c:pt idx="4507">
                          <c:v>03:07:00</c:v>
                        </c:pt>
                        <c:pt idx="4508">
                          <c:v>03:08:00</c:v>
                        </c:pt>
                        <c:pt idx="4509">
                          <c:v>03:09:00</c:v>
                        </c:pt>
                        <c:pt idx="4510">
                          <c:v>03:10:00</c:v>
                        </c:pt>
                        <c:pt idx="4511">
                          <c:v>03:11:00</c:v>
                        </c:pt>
                        <c:pt idx="4512">
                          <c:v>03:12:00</c:v>
                        </c:pt>
                        <c:pt idx="4513">
                          <c:v>03:13:00</c:v>
                        </c:pt>
                        <c:pt idx="4514">
                          <c:v>03:14:00</c:v>
                        </c:pt>
                        <c:pt idx="4515">
                          <c:v>03:15:00</c:v>
                        </c:pt>
                        <c:pt idx="4516">
                          <c:v>03:16:00</c:v>
                        </c:pt>
                        <c:pt idx="4517">
                          <c:v>03:17:00</c:v>
                        </c:pt>
                        <c:pt idx="4518">
                          <c:v>03:18:00</c:v>
                        </c:pt>
                        <c:pt idx="4519">
                          <c:v>03:19:00</c:v>
                        </c:pt>
                        <c:pt idx="4520">
                          <c:v>03:20:00</c:v>
                        </c:pt>
                        <c:pt idx="4521">
                          <c:v>03:21:00</c:v>
                        </c:pt>
                        <c:pt idx="4522">
                          <c:v>03:22:00</c:v>
                        </c:pt>
                        <c:pt idx="4523">
                          <c:v>03:23:00</c:v>
                        </c:pt>
                        <c:pt idx="4524">
                          <c:v>03:24:00</c:v>
                        </c:pt>
                        <c:pt idx="4525">
                          <c:v>03:25:00</c:v>
                        </c:pt>
                        <c:pt idx="4526">
                          <c:v>03:26:00</c:v>
                        </c:pt>
                        <c:pt idx="4527">
                          <c:v>03:27:00</c:v>
                        </c:pt>
                        <c:pt idx="4528">
                          <c:v>03:28:00</c:v>
                        </c:pt>
                        <c:pt idx="4529">
                          <c:v>03:29:00</c:v>
                        </c:pt>
                        <c:pt idx="4530">
                          <c:v>03:30:00</c:v>
                        </c:pt>
                        <c:pt idx="4531">
                          <c:v>03:31:00</c:v>
                        </c:pt>
                        <c:pt idx="4532">
                          <c:v>03:32:00</c:v>
                        </c:pt>
                        <c:pt idx="4533">
                          <c:v>03:33:00</c:v>
                        </c:pt>
                        <c:pt idx="4534">
                          <c:v>03:34:00</c:v>
                        </c:pt>
                        <c:pt idx="4535">
                          <c:v>03:35:00</c:v>
                        </c:pt>
                        <c:pt idx="4536">
                          <c:v>03:36:00</c:v>
                        </c:pt>
                        <c:pt idx="4537">
                          <c:v>03:37:00</c:v>
                        </c:pt>
                        <c:pt idx="4538">
                          <c:v>03:38:00</c:v>
                        </c:pt>
                        <c:pt idx="4539">
                          <c:v>03:39:00</c:v>
                        </c:pt>
                        <c:pt idx="4540">
                          <c:v>03:40:00</c:v>
                        </c:pt>
                        <c:pt idx="4541">
                          <c:v>03:41:00</c:v>
                        </c:pt>
                        <c:pt idx="4542">
                          <c:v>03:42:00</c:v>
                        </c:pt>
                        <c:pt idx="4543">
                          <c:v>03:43:00</c:v>
                        </c:pt>
                        <c:pt idx="4544">
                          <c:v>03:44:00</c:v>
                        </c:pt>
                        <c:pt idx="4545">
                          <c:v>03:45:00</c:v>
                        </c:pt>
                        <c:pt idx="4546">
                          <c:v>03:46:00</c:v>
                        </c:pt>
                        <c:pt idx="4547">
                          <c:v>03:47:00</c:v>
                        </c:pt>
                        <c:pt idx="4548">
                          <c:v>03:48:00</c:v>
                        </c:pt>
                        <c:pt idx="4549">
                          <c:v>03:49:00</c:v>
                        </c:pt>
                        <c:pt idx="4550">
                          <c:v>03:50:00</c:v>
                        </c:pt>
                        <c:pt idx="4551">
                          <c:v>03:51:00</c:v>
                        </c:pt>
                        <c:pt idx="4552">
                          <c:v>03:52:00</c:v>
                        </c:pt>
                        <c:pt idx="4553">
                          <c:v>03:53:00</c:v>
                        </c:pt>
                        <c:pt idx="4554">
                          <c:v>03:54:00</c:v>
                        </c:pt>
                        <c:pt idx="4555">
                          <c:v>03:55:00</c:v>
                        </c:pt>
                        <c:pt idx="4556">
                          <c:v>03:56:00</c:v>
                        </c:pt>
                        <c:pt idx="4557">
                          <c:v>03:57:00</c:v>
                        </c:pt>
                        <c:pt idx="4558">
                          <c:v>03:58:00</c:v>
                        </c:pt>
                        <c:pt idx="4559">
                          <c:v>03:59:00</c:v>
                        </c:pt>
                        <c:pt idx="4560">
                          <c:v>04:00:00</c:v>
                        </c:pt>
                        <c:pt idx="4561">
                          <c:v>04:01:00</c:v>
                        </c:pt>
                        <c:pt idx="4562">
                          <c:v>04:02:00</c:v>
                        </c:pt>
                        <c:pt idx="4563">
                          <c:v>04:03:00</c:v>
                        </c:pt>
                        <c:pt idx="4564">
                          <c:v>04:04:00</c:v>
                        </c:pt>
                        <c:pt idx="4565">
                          <c:v>04:05:00</c:v>
                        </c:pt>
                        <c:pt idx="4566">
                          <c:v>04:06:00</c:v>
                        </c:pt>
                        <c:pt idx="4567">
                          <c:v>04:07:00</c:v>
                        </c:pt>
                        <c:pt idx="4568">
                          <c:v>04:08:00</c:v>
                        </c:pt>
                        <c:pt idx="4569">
                          <c:v>04:09:00</c:v>
                        </c:pt>
                        <c:pt idx="4570">
                          <c:v>04:10:00</c:v>
                        </c:pt>
                        <c:pt idx="4571">
                          <c:v>04:11:00</c:v>
                        </c:pt>
                        <c:pt idx="4572">
                          <c:v>04:12:00</c:v>
                        </c:pt>
                        <c:pt idx="4573">
                          <c:v>04:13:00</c:v>
                        </c:pt>
                        <c:pt idx="4574">
                          <c:v>04:14:00</c:v>
                        </c:pt>
                        <c:pt idx="4575">
                          <c:v>04:15:00</c:v>
                        </c:pt>
                        <c:pt idx="4576">
                          <c:v>04:16:00</c:v>
                        </c:pt>
                        <c:pt idx="4577">
                          <c:v>04:17:00</c:v>
                        </c:pt>
                        <c:pt idx="4578">
                          <c:v>04:18:00</c:v>
                        </c:pt>
                        <c:pt idx="4579">
                          <c:v>04:19:00</c:v>
                        </c:pt>
                        <c:pt idx="4580">
                          <c:v>04:20:00</c:v>
                        </c:pt>
                        <c:pt idx="4581">
                          <c:v>04:21:00</c:v>
                        </c:pt>
                        <c:pt idx="4582">
                          <c:v>04:22:00</c:v>
                        </c:pt>
                        <c:pt idx="4583">
                          <c:v>04:23:00</c:v>
                        </c:pt>
                        <c:pt idx="4584">
                          <c:v>04:24:00</c:v>
                        </c:pt>
                        <c:pt idx="4585">
                          <c:v>04:25:00</c:v>
                        </c:pt>
                        <c:pt idx="4586">
                          <c:v>04:26:00</c:v>
                        </c:pt>
                        <c:pt idx="4587">
                          <c:v>04:27:00</c:v>
                        </c:pt>
                        <c:pt idx="4588">
                          <c:v>04:28:00</c:v>
                        </c:pt>
                        <c:pt idx="4589">
                          <c:v>04:29:00</c:v>
                        </c:pt>
                        <c:pt idx="4590">
                          <c:v>04:30:00</c:v>
                        </c:pt>
                        <c:pt idx="4591">
                          <c:v>04:31:00</c:v>
                        </c:pt>
                        <c:pt idx="4592">
                          <c:v>04:32:00</c:v>
                        </c:pt>
                        <c:pt idx="4593">
                          <c:v>04:33:00</c:v>
                        </c:pt>
                        <c:pt idx="4594">
                          <c:v>04:34:00</c:v>
                        </c:pt>
                        <c:pt idx="4595">
                          <c:v>04:35:00</c:v>
                        </c:pt>
                        <c:pt idx="4596">
                          <c:v>04:36:00</c:v>
                        </c:pt>
                        <c:pt idx="4597">
                          <c:v>04:37:00</c:v>
                        </c:pt>
                        <c:pt idx="4598">
                          <c:v>04:38:00</c:v>
                        </c:pt>
                        <c:pt idx="4599">
                          <c:v>04:39:00</c:v>
                        </c:pt>
                        <c:pt idx="4600">
                          <c:v>04:40:00</c:v>
                        </c:pt>
                        <c:pt idx="4601">
                          <c:v>04:41:00</c:v>
                        </c:pt>
                        <c:pt idx="4602">
                          <c:v>04:42:00</c:v>
                        </c:pt>
                        <c:pt idx="4603">
                          <c:v>04:43:00</c:v>
                        </c:pt>
                        <c:pt idx="4604">
                          <c:v>04:44:00</c:v>
                        </c:pt>
                        <c:pt idx="4605">
                          <c:v>04:45:00</c:v>
                        </c:pt>
                        <c:pt idx="4606">
                          <c:v>04:46:00</c:v>
                        </c:pt>
                        <c:pt idx="4607">
                          <c:v>04:47:00</c:v>
                        </c:pt>
                        <c:pt idx="4608">
                          <c:v>04:48:00</c:v>
                        </c:pt>
                        <c:pt idx="4609">
                          <c:v>04:49:00</c:v>
                        </c:pt>
                        <c:pt idx="4610">
                          <c:v>04:50:00</c:v>
                        </c:pt>
                        <c:pt idx="4611">
                          <c:v>04:51:00</c:v>
                        </c:pt>
                        <c:pt idx="4612">
                          <c:v>04:52:00</c:v>
                        </c:pt>
                        <c:pt idx="4613">
                          <c:v>04:53:00</c:v>
                        </c:pt>
                        <c:pt idx="4614">
                          <c:v>04:54:00</c:v>
                        </c:pt>
                        <c:pt idx="4615">
                          <c:v>04:55:00</c:v>
                        </c:pt>
                        <c:pt idx="4616">
                          <c:v>04:56:00</c:v>
                        </c:pt>
                        <c:pt idx="4617">
                          <c:v>04:57:00</c:v>
                        </c:pt>
                        <c:pt idx="4618">
                          <c:v>04:58:00</c:v>
                        </c:pt>
                        <c:pt idx="4619">
                          <c:v>04:59:00</c:v>
                        </c:pt>
                        <c:pt idx="4620">
                          <c:v>05:00:00</c:v>
                        </c:pt>
                        <c:pt idx="4621">
                          <c:v>05:01:00</c:v>
                        </c:pt>
                        <c:pt idx="4622">
                          <c:v>05:02:00</c:v>
                        </c:pt>
                        <c:pt idx="4623">
                          <c:v>05:03:00</c:v>
                        </c:pt>
                        <c:pt idx="4624">
                          <c:v>05:04:00</c:v>
                        </c:pt>
                        <c:pt idx="4625">
                          <c:v>05:05:00</c:v>
                        </c:pt>
                        <c:pt idx="4626">
                          <c:v>05:06:00</c:v>
                        </c:pt>
                        <c:pt idx="4627">
                          <c:v>05:07:00</c:v>
                        </c:pt>
                        <c:pt idx="4628">
                          <c:v>05:08:00</c:v>
                        </c:pt>
                        <c:pt idx="4629">
                          <c:v>05:09:00</c:v>
                        </c:pt>
                        <c:pt idx="4630">
                          <c:v>05:10:00</c:v>
                        </c:pt>
                        <c:pt idx="4631">
                          <c:v>05:11:00</c:v>
                        </c:pt>
                        <c:pt idx="4632">
                          <c:v>05:12:00</c:v>
                        </c:pt>
                        <c:pt idx="4633">
                          <c:v>05:13:00</c:v>
                        </c:pt>
                        <c:pt idx="4634">
                          <c:v>05:14:00</c:v>
                        </c:pt>
                        <c:pt idx="4635">
                          <c:v>05:15:00</c:v>
                        </c:pt>
                        <c:pt idx="4636">
                          <c:v>05:16:00</c:v>
                        </c:pt>
                        <c:pt idx="4637">
                          <c:v>05:17:00</c:v>
                        </c:pt>
                        <c:pt idx="4638">
                          <c:v>05:18:00</c:v>
                        </c:pt>
                        <c:pt idx="4639">
                          <c:v>05:19:00</c:v>
                        </c:pt>
                        <c:pt idx="4640">
                          <c:v>05:20:00</c:v>
                        </c:pt>
                        <c:pt idx="4641">
                          <c:v>05:21:00</c:v>
                        </c:pt>
                        <c:pt idx="4642">
                          <c:v>05:22:00</c:v>
                        </c:pt>
                        <c:pt idx="4643">
                          <c:v>05:23:00</c:v>
                        </c:pt>
                        <c:pt idx="4644">
                          <c:v>05:24:00</c:v>
                        </c:pt>
                        <c:pt idx="4645">
                          <c:v>05:25:00</c:v>
                        </c:pt>
                        <c:pt idx="4646">
                          <c:v>05:26:00</c:v>
                        </c:pt>
                        <c:pt idx="4647">
                          <c:v>05:27:00</c:v>
                        </c:pt>
                        <c:pt idx="4648">
                          <c:v>05:28:00</c:v>
                        </c:pt>
                        <c:pt idx="4649">
                          <c:v>05:29:00</c:v>
                        </c:pt>
                        <c:pt idx="4650">
                          <c:v>05:30:00</c:v>
                        </c:pt>
                        <c:pt idx="4651">
                          <c:v>05:31:00</c:v>
                        </c:pt>
                        <c:pt idx="4652">
                          <c:v>05:32:00</c:v>
                        </c:pt>
                        <c:pt idx="4653">
                          <c:v>05:33:00</c:v>
                        </c:pt>
                        <c:pt idx="4654">
                          <c:v>05:34:00</c:v>
                        </c:pt>
                        <c:pt idx="4655">
                          <c:v>05:35:00</c:v>
                        </c:pt>
                        <c:pt idx="4656">
                          <c:v>05:36:00</c:v>
                        </c:pt>
                        <c:pt idx="4657">
                          <c:v>05:37:00</c:v>
                        </c:pt>
                        <c:pt idx="4658">
                          <c:v>05:38:00</c:v>
                        </c:pt>
                        <c:pt idx="4659">
                          <c:v>05:39:00</c:v>
                        </c:pt>
                        <c:pt idx="4660">
                          <c:v>05:40:00</c:v>
                        </c:pt>
                        <c:pt idx="4661">
                          <c:v>05:41:00</c:v>
                        </c:pt>
                        <c:pt idx="4662">
                          <c:v>05:42:00</c:v>
                        </c:pt>
                        <c:pt idx="4663">
                          <c:v>05:43:00</c:v>
                        </c:pt>
                        <c:pt idx="4664">
                          <c:v>05:44:00</c:v>
                        </c:pt>
                        <c:pt idx="4665">
                          <c:v>05:45:00</c:v>
                        </c:pt>
                        <c:pt idx="4666">
                          <c:v>05:46:00</c:v>
                        </c:pt>
                        <c:pt idx="4667">
                          <c:v>05:47:00</c:v>
                        </c:pt>
                        <c:pt idx="4668">
                          <c:v>05:48:00</c:v>
                        </c:pt>
                        <c:pt idx="4669">
                          <c:v>05:49:00</c:v>
                        </c:pt>
                        <c:pt idx="4670">
                          <c:v>05:50:00</c:v>
                        </c:pt>
                        <c:pt idx="4671">
                          <c:v>05:51:00</c:v>
                        </c:pt>
                        <c:pt idx="4672">
                          <c:v>05:52:00</c:v>
                        </c:pt>
                        <c:pt idx="4673">
                          <c:v>05:53:00</c:v>
                        </c:pt>
                        <c:pt idx="4674">
                          <c:v>05:54:00</c:v>
                        </c:pt>
                        <c:pt idx="4675">
                          <c:v>05:55:00</c:v>
                        </c:pt>
                        <c:pt idx="4676">
                          <c:v>05:56:00</c:v>
                        </c:pt>
                        <c:pt idx="4677">
                          <c:v>05:57:00</c:v>
                        </c:pt>
                        <c:pt idx="4678">
                          <c:v>05:58:00</c:v>
                        </c:pt>
                        <c:pt idx="4679">
                          <c:v>05:59:00</c:v>
                        </c:pt>
                        <c:pt idx="4680">
                          <c:v>06:00:00</c:v>
                        </c:pt>
                        <c:pt idx="4681">
                          <c:v>06:01:00</c:v>
                        </c:pt>
                        <c:pt idx="4682">
                          <c:v>06:02:00</c:v>
                        </c:pt>
                        <c:pt idx="4683">
                          <c:v>06:03:00</c:v>
                        </c:pt>
                        <c:pt idx="4684">
                          <c:v>06:04:00</c:v>
                        </c:pt>
                        <c:pt idx="4685">
                          <c:v>06:05:00</c:v>
                        </c:pt>
                        <c:pt idx="4686">
                          <c:v>06:06:00</c:v>
                        </c:pt>
                        <c:pt idx="4687">
                          <c:v>06:07:00</c:v>
                        </c:pt>
                        <c:pt idx="4688">
                          <c:v>06:08:00</c:v>
                        </c:pt>
                        <c:pt idx="4689">
                          <c:v>06:09:00</c:v>
                        </c:pt>
                        <c:pt idx="4690">
                          <c:v>06:10:00</c:v>
                        </c:pt>
                        <c:pt idx="4691">
                          <c:v>06:11:00</c:v>
                        </c:pt>
                        <c:pt idx="4692">
                          <c:v>06:12:00</c:v>
                        </c:pt>
                        <c:pt idx="4693">
                          <c:v>06:13:00</c:v>
                        </c:pt>
                        <c:pt idx="4694">
                          <c:v>06:14:00</c:v>
                        </c:pt>
                        <c:pt idx="4695">
                          <c:v>06:15:00</c:v>
                        </c:pt>
                        <c:pt idx="4696">
                          <c:v>06:16:00</c:v>
                        </c:pt>
                        <c:pt idx="4697">
                          <c:v>06:17:00</c:v>
                        </c:pt>
                        <c:pt idx="4698">
                          <c:v>06:18:00</c:v>
                        </c:pt>
                        <c:pt idx="4699">
                          <c:v>06:19:00</c:v>
                        </c:pt>
                        <c:pt idx="4700">
                          <c:v>06:20:00</c:v>
                        </c:pt>
                        <c:pt idx="4701">
                          <c:v>06:21:00</c:v>
                        </c:pt>
                        <c:pt idx="4702">
                          <c:v>06:22:00</c:v>
                        </c:pt>
                        <c:pt idx="4703">
                          <c:v>06:23:00</c:v>
                        </c:pt>
                        <c:pt idx="4704">
                          <c:v>06:24:00</c:v>
                        </c:pt>
                        <c:pt idx="4705">
                          <c:v>06:25:00</c:v>
                        </c:pt>
                        <c:pt idx="4706">
                          <c:v>06:26:00</c:v>
                        </c:pt>
                        <c:pt idx="4707">
                          <c:v>06:27:00</c:v>
                        </c:pt>
                        <c:pt idx="4708">
                          <c:v>06:28:00</c:v>
                        </c:pt>
                        <c:pt idx="4709">
                          <c:v>06:29:00</c:v>
                        </c:pt>
                        <c:pt idx="4710">
                          <c:v>06:30:00</c:v>
                        </c:pt>
                        <c:pt idx="4711">
                          <c:v>06:31:00</c:v>
                        </c:pt>
                        <c:pt idx="4712">
                          <c:v>06:32:00</c:v>
                        </c:pt>
                        <c:pt idx="4713">
                          <c:v>06:33:00</c:v>
                        </c:pt>
                        <c:pt idx="4714">
                          <c:v>06:34:00</c:v>
                        </c:pt>
                        <c:pt idx="4715">
                          <c:v>06:35:00</c:v>
                        </c:pt>
                        <c:pt idx="4716">
                          <c:v>06:36:00</c:v>
                        </c:pt>
                        <c:pt idx="4717">
                          <c:v>06:37:00</c:v>
                        </c:pt>
                        <c:pt idx="4718">
                          <c:v>06:38:00</c:v>
                        </c:pt>
                        <c:pt idx="4719">
                          <c:v>06:39:00</c:v>
                        </c:pt>
                        <c:pt idx="4720">
                          <c:v>06:40:00</c:v>
                        </c:pt>
                        <c:pt idx="4721">
                          <c:v>06:41:00</c:v>
                        </c:pt>
                        <c:pt idx="4722">
                          <c:v>06:42:00</c:v>
                        </c:pt>
                        <c:pt idx="4723">
                          <c:v>06:43:00</c:v>
                        </c:pt>
                        <c:pt idx="4724">
                          <c:v>06:44:00</c:v>
                        </c:pt>
                        <c:pt idx="4725">
                          <c:v>06:45:00</c:v>
                        </c:pt>
                        <c:pt idx="4726">
                          <c:v>06:46:00</c:v>
                        </c:pt>
                        <c:pt idx="4727">
                          <c:v>06:47:00</c:v>
                        </c:pt>
                        <c:pt idx="4728">
                          <c:v>06:48:00</c:v>
                        </c:pt>
                        <c:pt idx="4729">
                          <c:v>06:49:00</c:v>
                        </c:pt>
                        <c:pt idx="4730">
                          <c:v>06:50:00</c:v>
                        </c:pt>
                        <c:pt idx="4731">
                          <c:v>06:51:00</c:v>
                        </c:pt>
                        <c:pt idx="4732">
                          <c:v>06:52:00</c:v>
                        </c:pt>
                        <c:pt idx="4733">
                          <c:v>06:53:00</c:v>
                        </c:pt>
                        <c:pt idx="4734">
                          <c:v>06:54:00</c:v>
                        </c:pt>
                        <c:pt idx="4735">
                          <c:v>06:55:00</c:v>
                        </c:pt>
                        <c:pt idx="4736">
                          <c:v>06:56:00</c:v>
                        </c:pt>
                        <c:pt idx="4737">
                          <c:v>06:57:00</c:v>
                        </c:pt>
                        <c:pt idx="4738">
                          <c:v>06:58:00</c:v>
                        </c:pt>
                        <c:pt idx="4739">
                          <c:v>06:59:00</c:v>
                        </c:pt>
                        <c:pt idx="4740">
                          <c:v>07:00:00</c:v>
                        </c:pt>
                        <c:pt idx="4741">
                          <c:v>07:01:00</c:v>
                        </c:pt>
                        <c:pt idx="4742">
                          <c:v>07:02:00</c:v>
                        </c:pt>
                        <c:pt idx="4743">
                          <c:v>07:03:00</c:v>
                        </c:pt>
                        <c:pt idx="4744">
                          <c:v>07:04:00</c:v>
                        </c:pt>
                        <c:pt idx="4745">
                          <c:v>07:05:00</c:v>
                        </c:pt>
                        <c:pt idx="4746">
                          <c:v>07:06:00</c:v>
                        </c:pt>
                        <c:pt idx="4747">
                          <c:v>07:07:00</c:v>
                        </c:pt>
                        <c:pt idx="4748">
                          <c:v>07:08:00</c:v>
                        </c:pt>
                        <c:pt idx="4749">
                          <c:v>07:09:00</c:v>
                        </c:pt>
                        <c:pt idx="4750">
                          <c:v>07:10:00</c:v>
                        </c:pt>
                        <c:pt idx="4751">
                          <c:v>07:11:00</c:v>
                        </c:pt>
                        <c:pt idx="4752">
                          <c:v>07:12:00</c:v>
                        </c:pt>
                        <c:pt idx="4753">
                          <c:v>07:13:00</c:v>
                        </c:pt>
                        <c:pt idx="4754">
                          <c:v>07:14:00</c:v>
                        </c:pt>
                        <c:pt idx="4755">
                          <c:v>07:15:00</c:v>
                        </c:pt>
                        <c:pt idx="4756">
                          <c:v>07:16:00</c:v>
                        </c:pt>
                        <c:pt idx="4757">
                          <c:v>07:17:00</c:v>
                        </c:pt>
                        <c:pt idx="4758">
                          <c:v>07:18:00</c:v>
                        </c:pt>
                        <c:pt idx="4759">
                          <c:v>07:19:00</c:v>
                        </c:pt>
                        <c:pt idx="4760">
                          <c:v>07:20:00</c:v>
                        </c:pt>
                        <c:pt idx="4761">
                          <c:v>07:21:00</c:v>
                        </c:pt>
                        <c:pt idx="4762">
                          <c:v>07:22:00</c:v>
                        </c:pt>
                        <c:pt idx="4763">
                          <c:v>07:23:00</c:v>
                        </c:pt>
                        <c:pt idx="4764">
                          <c:v>07:24:00</c:v>
                        </c:pt>
                        <c:pt idx="4765">
                          <c:v>07:25:00</c:v>
                        </c:pt>
                        <c:pt idx="4766">
                          <c:v>07:26:00</c:v>
                        </c:pt>
                        <c:pt idx="4767">
                          <c:v>07:27:00</c:v>
                        </c:pt>
                        <c:pt idx="4768">
                          <c:v>07:28:00</c:v>
                        </c:pt>
                        <c:pt idx="4769">
                          <c:v>07:29:00</c:v>
                        </c:pt>
                        <c:pt idx="4770">
                          <c:v>07:30:00</c:v>
                        </c:pt>
                        <c:pt idx="4771">
                          <c:v>07:31:00</c:v>
                        </c:pt>
                        <c:pt idx="4772">
                          <c:v>07:32:00</c:v>
                        </c:pt>
                        <c:pt idx="4773">
                          <c:v>07:33:00</c:v>
                        </c:pt>
                        <c:pt idx="4774">
                          <c:v>07:34:00</c:v>
                        </c:pt>
                        <c:pt idx="4775">
                          <c:v>07:35:00</c:v>
                        </c:pt>
                        <c:pt idx="4776">
                          <c:v>07:36:00</c:v>
                        </c:pt>
                        <c:pt idx="4777">
                          <c:v>07:37:00</c:v>
                        </c:pt>
                        <c:pt idx="4778">
                          <c:v>07:38:00</c:v>
                        </c:pt>
                        <c:pt idx="4779">
                          <c:v>07:39:00</c:v>
                        </c:pt>
                        <c:pt idx="4780">
                          <c:v>07:40:00</c:v>
                        </c:pt>
                        <c:pt idx="4781">
                          <c:v>07:41:00</c:v>
                        </c:pt>
                        <c:pt idx="4782">
                          <c:v>07:42:00</c:v>
                        </c:pt>
                        <c:pt idx="4783">
                          <c:v>07:43:00</c:v>
                        </c:pt>
                        <c:pt idx="4784">
                          <c:v>07:44:00</c:v>
                        </c:pt>
                        <c:pt idx="4785">
                          <c:v>07:45:00</c:v>
                        </c:pt>
                        <c:pt idx="4786">
                          <c:v>07:46:00</c:v>
                        </c:pt>
                        <c:pt idx="4787">
                          <c:v>07:47:00</c:v>
                        </c:pt>
                        <c:pt idx="4788">
                          <c:v>07:48:00</c:v>
                        </c:pt>
                        <c:pt idx="4789">
                          <c:v>07:49:00</c:v>
                        </c:pt>
                        <c:pt idx="4790">
                          <c:v>07:50:00</c:v>
                        </c:pt>
                        <c:pt idx="4791">
                          <c:v>07:51:00</c:v>
                        </c:pt>
                        <c:pt idx="4792">
                          <c:v>07:52:00</c:v>
                        </c:pt>
                        <c:pt idx="4793">
                          <c:v>07:53:00</c:v>
                        </c:pt>
                        <c:pt idx="4794">
                          <c:v>07:54:00</c:v>
                        </c:pt>
                        <c:pt idx="4795">
                          <c:v>07:55:00</c:v>
                        </c:pt>
                        <c:pt idx="4796">
                          <c:v>07:56:00</c:v>
                        </c:pt>
                        <c:pt idx="4797">
                          <c:v>07:57:00</c:v>
                        </c:pt>
                        <c:pt idx="4798">
                          <c:v>07:58:00</c:v>
                        </c:pt>
                        <c:pt idx="4799">
                          <c:v>07:59:00</c:v>
                        </c:pt>
                        <c:pt idx="4800">
                          <c:v>08:00:00</c:v>
                        </c:pt>
                        <c:pt idx="4801">
                          <c:v>08:01:00</c:v>
                        </c:pt>
                        <c:pt idx="4802">
                          <c:v>08:02:00</c:v>
                        </c:pt>
                        <c:pt idx="4803">
                          <c:v>08:03:00</c:v>
                        </c:pt>
                        <c:pt idx="4804">
                          <c:v>08:04:00</c:v>
                        </c:pt>
                        <c:pt idx="4805">
                          <c:v>08:05:00</c:v>
                        </c:pt>
                        <c:pt idx="4806">
                          <c:v>08:06:00</c:v>
                        </c:pt>
                        <c:pt idx="4807">
                          <c:v>08:07:00</c:v>
                        </c:pt>
                        <c:pt idx="4808">
                          <c:v>08:08:00</c:v>
                        </c:pt>
                        <c:pt idx="4809">
                          <c:v>08:09:00</c:v>
                        </c:pt>
                        <c:pt idx="4810">
                          <c:v>08:10:00</c:v>
                        </c:pt>
                        <c:pt idx="4811">
                          <c:v>08:11:00</c:v>
                        </c:pt>
                        <c:pt idx="4812">
                          <c:v>08:12:00</c:v>
                        </c:pt>
                        <c:pt idx="4813">
                          <c:v>08:13:00</c:v>
                        </c:pt>
                        <c:pt idx="4814">
                          <c:v>08:14:00</c:v>
                        </c:pt>
                        <c:pt idx="4815">
                          <c:v>08:15:00</c:v>
                        </c:pt>
                        <c:pt idx="4816">
                          <c:v>08:16:00</c:v>
                        </c:pt>
                        <c:pt idx="4817">
                          <c:v>08:17:00</c:v>
                        </c:pt>
                        <c:pt idx="4818">
                          <c:v>08:18:00</c:v>
                        </c:pt>
                        <c:pt idx="4819">
                          <c:v>08:19:00</c:v>
                        </c:pt>
                        <c:pt idx="4820">
                          <c:v>08:20:00</c:v>
                        </c:pt>
                        <c:pt idx="4821">
                          <c:v>08:21:00</c:v>
                        </c:pt>
                        <c:pt idx="4822">
                          <c:v>08:22:00</c:v>
                        </c:pt>
                        <c:pt idx="4823">
                          <c:v>08:23:00</c:v>
                        </c:pt>
                        <c:pt idx="4824">
                          <c:v>08:24:00</c:v>
                        </c:pt>
                        <c:pt idx="4825">
                          <c:v>08:25:00</c:v>
                        </c:pt>
                        <c:pt idx="4826">
                          <c:v>08:26:00</c:v>
                        </c:pt>
                        <c:pt idx="4827">
                          <c:v>08:27:00</c:v>
                        </c:pt>
                        <c:pt idx="4828">
                          <c:v>08:28:00</c:v>
                        </c:pt>
                        <c:pt idx="4829">
                          <c:v>08:29:00</c:v>
                        </c:pt>
                        <c:pt idx="4830">
                          <c:v>08:30:00</c:v>
                        </c:pt>
                        <c:pt idx="4831">
                          <c:v>08:31:00</c:v>
                        </c:pt>
                        <c:pt idx="4832">
                          <c:v>08:32:00</c:v>
                        </c:pt>
                        <c:pt idx="4833">
                          <c:v>08:33:00</c:v>
                        </c:pt>
                        <c:pt idx="4834">
                          <c:v>08:34:00</c:v>
                        </c:pt>
                        <c:pt idx="4835">
                          <c:v>08:35:00</c:v>
                        </c:pt>
                        <c:pt idx="4836">
                          <c:v>08:36:00</c:v>
                        </c:pt>
                        <c:pt idx="4837">
                          <c:v>08:37:00</c:v>
                        </c:pt>
                        <c:pt idx="4838">
                          <c:v>08:38:00</c:v>
                        </c:pt>
                        <c:pt idx="4839">
                          <c:v>08:39:00</c:v>
                        </c:pt>
                        <c:pt idx="4840">
                          <c:v>08:40:00</c:v>
                        </c:pt>
                        <c:pt idx="4841">
                          <c:v>08:41:00</c:v>
                        </c:pt>
                        <c:pt idx="4842">
                          <c:v>08:42:00</c:v>
                        </c:pt>
                        <c:pt idx="4843">
                          <c:v>08:43:00</c:v>
                        </c:pt>
                        <c:pt idx="4844">
                          <c:v>08:44:00</c:v>
                        </c:pt>
                        <c:pt idx="4845">
                          <c:v>08:45:00</c:v>
                        </c:pt>
                        <c:pt idx="4846">
                          <c:v>08:46:00</c:v>
                        </c:pt>
                        <c:pt idx="4847">
                          <c:v>08:47:00</c:v>
                        </c:pt>
                        <c:pt idx="4848">
                          <c:v>08:48:00</c:v>
                        </c:pt>
                        <c:pt idx="4849">
                          <c:v>08:49:00</c:v>
                        </c:pt>
                        <c:pt idx="4850">
                          <c:v>08:50:00</c:v>
                        </c:pt>
                        <c:pt idx="4851">
                          <c:v>08:51:00</c:v>
                        </c:pt>
                        <c:pt idx="4852">
                          <c:v>08:52:00</c:v>
                        </c:pt>
                        <c:pt idx="4853">
                          <c:v>08:53:00</c:v>
                        </c:pt>
                        <c:pt idx="4854">
                          <c:v>08:54:00</c:v>
                        </c:pt>
                        <c:pt idx="4855">
                          <c:v>08:55:00</c:v>
                        </c:pt>
                        <c:pt idx="4856">
                          <c:v>08:56:00</c:v>
                        </c:pt>
                        <c:pt idx="4857">
                          <c:v>08:57:00</c:v>
                        </c:pt>
                        <c:pt idx="4858">
                          <c:v>08:58:00</c:v>
                        </c:pt>
                        <c:pt idx="4859">
                          <c:v>08:59:00</c:v>
                        </c:pt>
                        <c:pt idx="4860">
                          <c:v>09:00:00</c:v>
                        </c:pt>
                        <c:pt idx="4861">
                          <c:v>09:01:00</c:v>
                        </c:pt>
                        <c:pt idx="4862">
                          <c:v>09:02:00</c:v>
                        </c:pt>
                        <c:pt idx="4863">
                          <c:v>09:03:00</c:v>
                        </c:pt>
                        <c:pt idx="4864">
                          <c:v>09:04:00</c:v>
                        </c:pt>
                        <c:pt idx="4865">
                          <c:v>09:05:00</c:v>
                        </c:pt>
                        <c:pt idx="4866">
                          <c:v>09:06:00</c:v>
                        </c:pt>
                        <c:pt idx="4867">
                          <c:v>09:07:00</c:v>
                        </c:pt>
                        <c:pt idx="4868">
                          <c:v>09:08:00</c:v>
                        </c:pt>
                        <c:pt idx="4869">
                          <c:v>09:09:00</c:v>
                        </c:pt>
                        <c:pt idx="4870">
                          <c:v>09:10:00</c:v>
                        </c:pt>
                        <c:pt idx="4871">
                          <c:v>09:11:00</c:v>
                        </c:pt>
                        <c:pt idx="4872">
                          <c:v>09:12:00</c:v>
                        </c:pt>
                        <c:pt idx="4873">
                          <c:v>09:13:00</c:v>
                        </c:pt>
                        <c:pt idx="4874">
                          <c:v>09:14:00</c:v>
                        </c:pt>
                        <c:pt idx="4875">
                          <c:v>09:15:00</c:v>
                        </c:pt>
                        <c:pt idx="4876">
                          <c:v>09:16:00</c:v>
                        </c:pt>
                        <c:pt idx="4877">
                          <c:v>09:17:00</c:v>
                        </c:pt>
                        <c:pt idx="4878">
                          <c:v>09:18:00</c:v>
                        </c:pt>
                        <c:pt idx="4879">
                          <c:v>09:19:00</c:v>
                        </c:pt>
                        <c:pt idx="4880">
                          <c:v>09:20:00</c:v>
                        </c:pt>
                        <c:pt idx="4881">
                          <c:v>09:21:00</c:v>
                        </c:pt>
                        <c:pt idx="4882">
                          <c:v>09:22:00</c:v>
                        </c:pt>
                        <c:pt idx="4883">
                          <c:v>09:23:00</c:v>
                        </c:pt>
                        <c:pt idx="4884">
                          <c:v>09:24:00</c:v>
                        </c:pt>
                        <c:pt idx="4885">
                          <c:v>09:25:00</c:v>
                        </c:pt>
                        <c:pt idx="4886">
                          <c:v>09:26:00</c:v>
                        </c:pt>
                        <c:pt idx="4887">
                          <c:v>09:27:00</c:v>
                        </c:pt>
                        <c:pt idx="4888">
                          <c:v>09:28:00</c:v>
                        </c:pt>
                        <c:pt idx="4889">
                          <c:v>09:29:00</c:v>
                        </c:pt>
                        <c:pt idx="4890">
                          <c:v>09:30:00</c:v>
                        </c:pt>
                        <c:pt idx="4891">
                          <c:v>09:31:00</c:v>
                        </c:pt>
                        <c:pt idx="4892">
                          <c:v>09:32:00</c:v>
                        </c:pt>
                        <c:pt idx="4893">
                          <c:v>09:33:00</c:v>
                        </c:pt>
                        <c:pt idx="4894">
                          <c:v>09:34:00</c:v>
                        </c:pt>
                        <c:pt idx="4895">
                          <c:v>09:35:00</c:v>
                        </c:pt>
                        <c:pt idx="4896">
                          <c:v>09:36:00</c:v>
                        </c:pt>
                        <c:pt idx="4897">
                          <c:v>09:37:00</c:v>
                        </c:pt>
                        <c:pt idx="4898">
                          <c:v>09:38:00</c:v>
                        </c:pt>
                        <c:pt idx="4899">
                          <c:v>09:39:00</c:v>
                        </c:pt>
                        <c:pt idx="4900">
                          <c:v>09:40:00</c:v>
                        </c:pt>
                        <c:pt idx="4901">
                          <c:v>09:41:00</c:v>
                        </c:pt>
                        <c:pt idx="4902">
                          <c:v>09:42:00</c:v>
                        </c:pt>
                        <c:pt idx="4903">
                          <c:v>09:43:00</c:v>
                        </c:pt>
                        <c:pt idx="4904">
                          <c:v>09:44:00</c:v>
                        </c:pt>
                        <c:pt idx="4905">
                          <c:v>09:45:00</c:v>
                        </c:pt>
                        <c:pt idx="4906">
                          <c:v>09:46:00</c:v>
                        </c:pt>
                        <c:pt idx="4907">
                          <c:v>09:47:00</c:v>
                        </c:pt>
                        <c:pt idx="4908">
                          <c:v>09:48:00</c:v>
                        </c:pt>
                        <c:pt idx="4909">
                          <c:v>09:49:00</c:v>
                        </c:pt>
                        <c:pt idx="4910">
                          <c:v>09:50:00</c:v>
                        </c:pt>
                        <c:pt idx="4911">
                          <c:v>09:51:00</c:v>
                        </c:pt>
                        <c:pt idx="4912">
                          <c:v>09:52:00</c:v>
                        </c:pt>
                        <c:pt idx="4913">
                          <c:v>09:53:00</c:v>
                        </c:pt>
                        <c:pt idx="4914">
                          <c:v>09:54:00</c:v>
                        </c:pt>
                        <c:pt idx="4915">
                          <c:v>09:55:00</c:v>
                        </c:pt>
                        <c:pt idx="4916">
                          <c:v>09:56:00</c:v>
                        </c:pt>
                        <c:pt idx="4917">
                          <c:v>09:57:00</c:v>
                        </c:pt>
                        <c:pt idx="4918">
                          <c:v>09:58:00</c:v>
                        </c:pt>
                        <c:pt idx="4919">
                          <c:v>09:59:00</c:v>
                        </c:pt>
                        <c:pt idx="4920">
                          <c:v>10:00:00</c:v>
                        </c:pt>
                        <c:pt idx="4921">
                          <c:v>10:01:00</c:v>
                        </c:pt>
                        <c:pt idx="4922">
                          <c:v>10:02:00</c:v>
                        </c:pt>
                        <c:pt idx="4923">
                          <c:v>10:03:00</c:v>
                        </c:pt>
                        <c:pt idx="4924">
                          <c:v>10:04:00</c:v>
                        </c:pt>
                        <c:pt idx="4925">
                          <c:v>10:05:00</c:v>
                        </c:pt>
                        <c:pt idx="4926">
                          <c:v>10:06:00</c:v>
                        </c:pt>
                        <c:pt idx="4927">
                          <c:v>10:07:00</c:v>
                        </c:pt>
                        <c:pt idx="4928">
                          <c:v>10:08:00</c:v>
                        </c:pt>
                        <c:pt idx="4929">
                          <c:v>10:09:00</c:v>
                        </c:pt>
                        <c:pt idx="4930">
                          <c:v>10:10:00</c:v>
                        </c:pt>
                        <c:pt idx="4931">
                          <c:v>10:11:00</c:v>
                        </c:pt>
                        <c:pt idx="4932">
                          <c:v>10:12:00</c:v>
                        </c:pt>
                        <c:pt idx="4933">
                          <c:v>10:13:00</c:v>
                        </c:pt>
                        <c:pt idx="4934">
                          <c:v>10:14:00</c:v>
                        </c:pt>
                        <c:pt idx="4935">
                          <c:v>10:15:00</c:v>
                        </c:pt>
                        <c:pt idx="4936">
                          <c:v>10:16:00</c:v>
                        </c:pt>
                        <c:pt idx="4937">
                          <c:v>10:17:00</c:v>
                        </c:pt>
                        <c:pt idx="4938">
                          <c:v>10:18:00</c:v>
                        </c:pt>
                        <c:pt idx="4939">
                          <c:v>10:19:00</c:v>
                        </c:pt>
                        <c:pt idx="4940">
                          <c:v>10:20:00</c:v>
                        </c:pt>
                        <c:pt idx="4941">
                          <c:v>10:21:00</c:v>
                        </c:pt>
                        <c:pt idx="4942">
                          <c:v>10:22:00</c:v>
                        </c:pt>
                        <c:pt idx="4943">
                          <c:v>10:23:00</c:v>
                        </c:pt>
                        <c:pt idx="4944">
                          <c:v>10:24:00</c:v>
                        </c:pt>
                        <c:pt idx="4945">
                          <c:v>10:25:00</c:v>
                        </c:pt>
                        <c:pt idx="4946">
                          <c:v>10:26:00</c:v>
                        </c:pt>
                        <c:pt idx="4947">
                          <c:v>10:27:00</c:v>
                        </c:pt>
                        <c:pt idx="4948">
                          <c:v>10:28:00</c:v>
                        </c:pt>
                        <c:pt idx="4949">
                          <c:v>10:29:00</c:v>
                        </c:pt>
                        <c:pt idx="4950">
                          <c:v>10:30:00</c:v>
                        </c:pt>
                        <c:pt idx="4951">
                          <c:v>10:31:00</c:v>
                        </c:pt>
                        <c:pt idx="4952">
                          <c:v>10:32:00</c:v>
                        </c:pt>
                        <c:pt idx="4953">
                          <c:v>10:33:00</c:v>
                        </c:pt>
                        <c:pt idx="4954">
                          <c:v>10:34:00</c:v>
                        </c:pt>
                        <c:pt idx="4955">
                          <c:v>10:35:00</c:v>
                        </c:pt>
                        <c:pt idx="4956">
                          <c:v>10:36:00</c:v>
                        </c:pt>
                        <c:pt idx="4957">
                          <c:v>10:37:00</c:v>
                        </c:pt>
                        <c:pt idx="4958">
                          <c:v>10:38:00</c:v>
                        </c:pt>
                        <c:pt idx="4959">
                          <c:v>10:39:00</c:v>
                        </c:pt>
                        <c:pt idx="4960">
                          <c:v>10:40:00</c:v>
                        </c:pt>
                        <c:pt idx="4961">
                          <c:v>10:41:00</c:v>
                        </c:pt>
                        <c:pt idx="4962">
                          <c:v>10:42:00</c:v>
                        </c:pt>
                        <c:pt idx="4963">
                          <c:v>10:43:00</c:v>
                        </c:pt>
                        <c:pt idx="4964">
                          <c:v>10:44:00</c:v>
                        </c:pt>
                        <c:pt idx="4965">
                          <c:v>10:45:00</c:v>
                        </c:pt>
                        <c:pt idx="4966">
                          <c:v>10:46:00</c:v>
                        </c:pt>
                        <c:pt idx="4967">
                          <c:v>10:47:00</c:v>
                        </c:pt>
                        <c:pt idx="4968">
                          <c:v>10:48:00</c:v>
                        </c:pt>
                        <c:pt idx="4969">
                          <c:v>10:49:00</c:v>
                        </c:pt>
                        <c:pt idx="4970">
                          <c:v>10:50:00</c:v>
                        </c:pt>
                        <c:pt idx="4971">
                          <c:v>10:51:00</c:v>
                        </c:pt>
                        <c:pt idx="4972">
                          <c:v>10:52:00</c:v>
                        </c:pt>
                        <c:pt idx="4973">
                          <c:v>10:53:00</c:v>
                        </c:pt>
                        <c:pt idx="4974">
                          <c:v>10:54:00</c:v>
                        </c:pt>
                        <c:pt idx="4975">
                          <c:v>10:55:00</c:v>
                        </c:pt>
                        <c:pt idx="4976">
                          <c:v>10:56:00</c:v>
                        </c:pt>
                        <c:pt idx="4977">
                          <c:v>10:57:00</c:v>
                        </c:pt>
                        <c:pt idx="4978">
                          <c:v>10:58:00</c:v>
                        </c:pt>
                        <c:pt idx="4979">
                          <c:v>10:59:00</c:v>
                        </c:pt>
                        <c:pt idx="4980">
                          <c:v>11:00:00</c:v>
                        </c:pt>
                        <c:pt idx="4981">
                          <c:v>11:01:00</c:v>
                        </c:pt>
                        <c:pt idx="4982">
                          <c:v>11:02:00</c:v>
                        </c:pt>
                        <c:pt idx="4983">
                          <c:v>11:03:00</c:v>
                        </c:pt>
                        <c:pt idx="4984">
                          <c:v>11:04:00</c:v>
                        </c:pt>
                        <c:pt idx="4985">
                          <c:v>11:05:00</c:v>
                        </c:pt>
                        <c:pt idx="4986">
                          <c:v>11:06:00</c:v>
                        </c:pt>
                        <c:pt idx="4987">
                          <c:v>11:07:00</c:v>
                        </c:pt>
                        <c:pt idx="4988">
                          <c:v>11:08:00</c:v>
                        </c:pt>
                        <c:pt idx="4989">
                          <c:v>11:09:00</c:v>
                        </c:pt>
                        <c:pt idx="4990">
                          <c:v>11:10:00</c:v>
                        </c:pt>
                        <c:pt idx="4991">
                          <c:v>11:11:00</c:v>
                        </c:pt>
                        <c:pt idx="4992">
                          <c:v>11:12:00</c:v>
                        </c:pt>
                        <c:pt idx="4993">
                          <c:v>11:13:00</c:v>
                        </c:pt>
                        <c:pt idx="4994">
                          <c:v>11:14:00</c:v>
                        </c:pt>
                        <c:pt idx="4995">
                          <c:v>11:15:00</c:v>
                        </c:pt>
                        <c:pt idx="4996">
                          <c:v>11:16:00</c:v>
                        </c:pt>
                        <c:pt idx="4997">
                          <c:v>11:17:00</c:v>
                        </c:pt>
                        <c:pt idx="4998">
                          <c:v>11:18:00</c:v>
                        </c:pt>
                        <c:pt idx="4999">
                          <c:v>11:19:00</c:v>
                        </c:pt>
                        <c:pt idx="5000">
                          <c:v>11:20:00</c:v>
                        </c:pt>
                        <c:pt idx="5001">
                          <c:v>11:21:00</c:v>
                        </c:pt>
                        <c:pt idx="5002">
                          <c:v>11:22:00</c:v>
                        </c:pt>
                        <c:pt idx="5003">
                          <c:v>11:23:00</c:v>
                        </c:pt>
                        <c:pt idx="5004">
                          <c:v>11:24:00</c:v>
                        </c:pt>
                        <c:pt idx="5005">
                          <c:v>11:25:00</c:v>
                        </c:pt>
                        <c:pt idx="5006">
                          <c:v>11:26:00</c:v>
                        </c:pt>
                        <c:pt idx="5007">
                          <c:v>11:27:00</c:v>
                        </c:pt>
                        <c:pt idx="5008">
                          <c:v>11:28:00</c:v>
                        </c:pt>
                        <c:pt idx="5009">
                          <c:v>11:29:00</c:v>
                        </c:pt>
                        <c:pt idx="5010">
                          <c:v>11:30:00</c:v>
                        </c:pt>
                        <c:pt idx="5011">
                          <c:v>11:31:00</c:v>
                        </c:pt>
                        <c:pt idx="5012">
                          <c:v>11:32:00</c:v>
                        </c:pt>
                        <c:pt idx="5013">
                          <c:v>11:33:00</c:v>
                        </c:pt>
                        <c:pt idx="5014">
                          <c:v>11:34:00</c:v>
                        </c:pt>
                        <c:pt idx="5015">
                          <c:v>11:35:00</c:v>
                        </c:pt>
                        <c:pt idx="5016">
                          <c:v>11:36:00</c:v>
                        </c:pt>
                        <c:pt idx="5017">
                          <c:v>11:37:00</c:v>
                        </c:pt>
                        <c:pt idx="5018">
                          <c:v>11:38:00</c:v>
                        </c:pt>
                        <c:pt idx="5019">
                          <c:v>11:39:00</c:v>
                        </c:pt>
                        <c:pt idx="5020">
                          <c:v>11:40:00</c:v>
                        </c:pt>
                        <c:pt idx="5021">
                          <c:v>11:41:00</c:v>
                        </c:pt>
                        <c:pt idx="5022">
                          <c:v>11:42:00</c:v>
                        </c:pt>
                        <c:pt idx="5023">
                          <c:v>11:43:00</c:v>
                        </c:pt>
                        <c:pt idx="5024">
                          <c:v>11:44:00</c:v>
                        </c:pt>
                        <c:pt idx="5025">
                          <c:v>11:45:00</c:v>
                        </c:pt>
                        <c:pt idx="5026">
                          <c:v>11:46:00</c:v>
                        </c:pt>
                        <c:pt idx="5027">
                          <c:v>11:47:00</c:v>
                        </c:pt>
                        <c:pt idx="5028">
                          <c:v>11:48:00</c:v>
                        </c:pt>
                        <c:pt idx="5029">
                          <c:v>11:49:00</c:v>
                        </c:pt>
                        <c:pt idx="5030">
                          <c:v>11:50:00</c:v>
                        </c:pt>
                        <c:pt idx="5031">
                          <c:v>11:51:00</c:v>
                        </c:pt>
                        <c:pt idx="5032">
                          <c:v>11:52:00</c:v>
                        </c:pt>
                        <c:pt idx="5033">
                          <c:v>11:53:00</c:v>
                        </c:pt>
                        <c:pt idx="5034">
                          <c:v>11:54:00</c:v>
                        </c:pt>
                        <c:pt idx="5035">
                          <c:v>11:55:00</c:v>
                        </c:pt>
                        <c:pt idx="5036">
                          <c:v>11:56:00</c:v>
                        </c:pt>
                        <c:pt idx="5037">
                          <c:v>11:57:00</c:v>
                        </c:pt>
                        <c:pt idx="5038">
                          <c:v>11:58:00</c:v>
                        </c:pt>
                        <c:pt idx="5039">
                          <c:v>11:59:00</c:v>
                        </c:pt>
                        <c:pt idx="5040">
                          <c:v>12:00:00</c:v>
                        </c:pt>
                        <c:pt idx="5041">
                          <c:v>12:01:00</c:v>
                        </c:pt>
                        <c:pt idx="5042">
                          <c:v>12:02:00</c:v>
                        </c:pt>
                        <c:pt idx="5043">
                          <c:v>12:03:00</c:v>
                        </c:pt>
                        <c:pt idx="5044">
                          <c:v>12:04:00</c:v>
                        </c:pt>
                        <c:pt idx="5045">
                          <c:v>12:05:00</c:v>
                        </c:pt>
                        <c:pt idx="5046">
                          <c:v>12:06:00</c:v>
                        </c:pt>
                        <c:pt idx="5047">
                          <c:v>12:07:00</c:v>
                        </c:pt>
                        <c:pt idx="5048">
                          <c:v>12:08:00</c:v>
                        </c:pt>
                        <c:pt idx="5049">
                          <c:v>12:09:00</c:v>
                        </c:pt>
                        <c:pt idx="5050">
                          <c:v>12:10:00</c:v>
                        </c:pt>
                        <c:pt idx="5051">
                          <c:v>12:11:00</c:v>
                        </c:pt>
                        <c:pt idx="5052">
                          <c:v>12:12:00</c:v>
                        </c:pt>
                        <c:pt idx="5053">
                          <c:v>12:13:00</c:v>
                        </c:pt>
                        <c:pt idx="5054">
                          <c:v>12:14:00</c:v>
                        </c:pt>
                        <c:pt idx="5055">
                          <c:v>12:15:00</c:v>
                        </c:pt>
                        <c:pt idx="5056">
                          <c:v>12:16:00</c:v>
                        </c:pt>
                        <c:pt idx="5057">
                          <c:v>12:17:00</c:v>
                        </c:pt>
                        <c:pt idx="5058">
                          <c:v>12:18:00</c:v>
                        </c:pt>
                        <c:pt idx="5059">
                          <c:v>12:19:00</c:v>
                        </c:pt>
                        <c:pt idx="5060">
                          <c:v>12:20:00</c:v>
                        </c:pt>
                        <c:pt idx="5061">
                          <c:v>12:21:00</c:v>
                        </c:pt>
                        <c:pt idx="5062">
                          <c:v>12:22:00</c:v>
                        </c:pt>
                        <c:pt idx="5063">
                          <c:v>12:23:00</c:v>
                        </c:pt>
                        <c:pt idx="5064">
                          <c:v>12:24:00</c:v>
                        </c:pt>
                        <c:pt idx="5065">
                          <c:v>12:25:00</c:v>
                        </c:pt>
                        <c:pt idx="5066">
                          <c:v>12:26:00</c:v>
                        </c:pt>
                        <c:pt idx="5067">
                          <c:v>12:27:00</c:v>
                        </c:pt>
                        <c:pt idx="5068">
                          <c:v>12:28:00</c:v>
                        </c:pt>
                        <c:pt idx="5069">
                          <c:v>12:29:00</c:v>
                        </c:pt>
                        <c:pt idx="5070">
                          <c:v>12:30:00</c:v>
                        </c:pt>
                        <c:pt idx="5071">
                          <c:v>12:31:00</c:v>
                        </c:pt>
                        <c:pt idx="5072">
                          <c:v>12:32:00</c:v>
                        </c:pt>
                        <c:pt idx="5073">
                          <c:v>12:33:00</c:v>
                        </c:pt>
                        <c:pt idx="5074">
                          <c:v>12:34:00</c:v>
                        </c:pt>
                        <c:pt idx="5075">
                          <c:v>12:35:00</c:v>
                        </c:pt>
                        <c:pt idx="5076">
                          <c:v>12:36:00</c:v>
                        </c:pt>
                        <c:pt idx="5077">
                          <c:v>12:37:00</c:v>
                        </c:pt>
                        <c:pt idx="5078">
                          <c:v>12:38:00</c:v>
                        </c:pt>
                        <c:pt idx="5079">
                          <c:v>12:39:00</c:v>
                        </c:pt>
                        <c:pt idx="5080">
                          <c:v>12:40:00</c:v>
                        </c:pt>
                        <c:pt idx="5081">
                          <c:v>12:41:00</c:v>
                        </c:pt>
                        <c:pt idx="5082">
                          <c:v>12:42:00</c:v>
                        </c:pt>
                        <c:pt idx="5083">
                          <c:v>12:43:00</c:v>
                        </c:pt>
                        <c:pt idx="5084">
                          <c:v>12:44:00</c:v>
                        </c:pt>
                        <c:pt idx="5085">
                          <c:v>12:45:00</c:v>
                        </c:pt>
                        <c:pt idx="5086">
                          <c:v>12:46:00</c:v>
                        </c:pt>
                        <c:pt idx="5087">
                          <c:v>12:47:00</c:v>
                        </c:pt>
                        <c:pt idx="5088">
                          <c:v>12:48:00</c:v>
                        </c:pt>
                        <c:pt idx="5089">
                          <c:v>12:49:00</c:v>
                        </c:pt>
                        <c:pt idx="5090">
                          <c:v>12:50:00</c:v>
                        </c:pt>
                        <c:pt idx="5091">
                          <c:v>12:51:00</c:v>
                        </c:pt>
                        <c:pt idx="5092">
                          <c:v>12:52:00</c:v>
                        </c:pt>
                        <c:pt idx="5093">
                          <c:v>12:53:00</c:v>
                        </c:pt>
                        <c:pt idx="5094">
                          <c:v>12:54:00</c:v>
                        </c:pt>
                        <c:pt idx="5095">
                          <c:v>12:55:00</c:v>
                        </c:pt>
                        <c:pt idx="5096">
                          <c:v>12:56:00</c:v>
                        </c:pt>
                        <c:pt idx="5097">
                          <c:v>12:57:00</c:v>
                        </c:pt>
                        <c:pt idx="5098">
                          <c:v>12:58:00</c:v>
                        </c:pt>
                        <c:pt idx="5099">
                          <c:v>12:59:00</c:v>
                        </c:pt>
                        <c:pt idx="5100">
                          <c:v>13:00:00</c:v>
                        </c:pt>
                        <c:pt idx="5101">
                          <c:v>13:01:00</c:v>
                        </c:pt>
                        <c:pt idx="5102">
                          <c:v>13:02:00</c:v>
                        </c:pt>
                        <c:pt idx="5103">
                          <c:v>13:03:00</c:v>
                        </c:pt>
                        <c:pt idx="5104">
                          <c:v>13:04:00</c:v>
                        </c:pt>
                        <c:pt idx="5105">
                          <c:v>13:05:00</c:v>
                        </c:pt>
                        <c:pt idx="5106">
                          <c:v>13:06:00</c:v>
                        </c:pt>
                        <c:pt idx="5107">
                          <c:v>13:07:00</c:v>
                        </c:pt>
                        <c:pt idx="5108">
                          <c:v>13:08:00</c:v>
                        </c:pt>
                        <c:pt idx="5109">
                          <c:v>13:09:00</c:v>
                        </c:pt>
                        <c:pt idx="5110">
                          <c:v>13:10:00</c:v>
                        </c:pt>
                        <c:pt idx="5111">
                          <c:v>13:11:00</c:v>
                        </c:pt>
                        <c:pt idx="5112">
                          <c:v>13:12:00</c:v>
                        </c:pt>
                        <c:pt idx="5113">
                          <c:v>13:13:00</c:v>
                        </c:pt>
                        <c:pt idx="5114">
                          <c:v>13:14:00</c:v>
                        </c:pt>
                        <c:pt idx="5115">
                          <c:v>13:15:00</c:v>
                        </c:pt>
                        <c:pt idx="5116">
                          <c:v>13:16:00</c:v>
                        </c:pt>
                        <c:pt idx="5117">
                          <c:v>13:17:00</c:v>
                        </c:pt>
                        <c:pt idx="5118">
                          <c:v>13:18:00</c:v>
                        </c:pt>
                        <c:pt idx="5119">
                          <c:v>13:19:00</c:v>
                        </c:pt>
                        <c:pt idx="5120">
                          <c:v>13:20:00</c:v>
                        </c:pt>
                        <c:pt idx="5121">
                          <c:v>13:21:00</c:v>
                        </c:pt>
                        <c:pt idx="5122">
                          <c:v>13:22:00</c:v>
                        </c:pt>
                        <c:pt idx="5123">
                          <c:v>13:23:00</c:v>
                        </c:pt>
                        <c:pt idx="5124">
                          <c:v>13:24:00</c:v>
                        </c:pt>
                        <c:pt idx="5125">
                          <c:v>13:25:00</c:v>
                        </c:pt>
                        <c:pt idx="5126">
                          <c:v>13:26:00</c:v>
                        </c:pt>
                        <c:pt idx="5127">
                          <c:v>13:27:00</c:v>
                        </c:pt>
                        <c:pt idx="5128">
                          <c:v>13:28:00</c:v>
                        </c:pt>
                        <c:pt idx="5129">
                          <c:v>13:29:00</c:v>
                        </c:pt>
                        <c:pt idx="5130">
                          <c:v>13:30:00</c:v>
                        </c:pt>
                        <c:pt idx="5131">
                          <c:v>13:31:00</c:v>
                        </c:pt>
                        <c:pt idx="5132">
                          <c:v>13:32:00</c:v>
                        </c:pt>
                        <c:pt idx="5133">
                          <c:v>13:33:00</c:v>
                        </c:pt>
                        <c:pt idx="5134">
                          <c:v>13:34:00</c:v>
                        </c:pt>
                        <c:pt idx="5135">
                          <c:v>13:35:00</c:v>
                        </c:pt>
                        <c:pt idx="5136">
                          <c:v>13:36:00</c:v>
                        </c:pt>
                        <c:pt idx="5137">
                          <c:v>13:37:00</c:v>
                        </c:pt>
                        <c:pt idx="5138">
                          <c:v>13:38:00</c:v>
                        </c:pt>
                        <c:pt idx="5139">
                          <c:v>13:39:00</c:v>
                        </c:pt>
                        <c:pt idx="5140">
                          <c:v>13:40:00</c:v>
                        </c:pt>
                        <c:pt idx="5141">
                          <c:v>13:41:00</c:v>
                        </c:pt>
                        <c:pt idx="5142">
                          <c:v>13:42:00</c:v>
                        </c:pt>
                        <c:pt idx="5143">
                          <c:v>13:43:00</c:v>
                        </c:pt>
                        <c:pt idx="5144">
                          <c:v>13:44:00</c:v>
                        </c:pt>
                        <c:pt idx="5145">
                          <c:v>13:45:00</c:v>
                        </c:pt>
                        <c:pt idx="5146">
                          <c:v>13:46:00</c:v>
                        </c:pt>
                        <c:pt idx="5147">
                          <c:v>13:47:00</c:v>
                        </c:pt>
                        <c:pt idx="5148">
                          <c:v>13:48:00</c:v>
                        </c:pt>
                        <c:pt idx="5149">
                          <c:v>13:49:00</c:v>
                        </c:pt>
                        <c:pt idx="5150">
                          <c:v>13:50:00</c:v>
                        </c:pt>
                        <c:pt idx="5151">
                          <c:v>13:51:00</c:v>
                        </c:pt>
                        <c:pt idx="5152">
                          <c:v>13:52:00</c:v>
                        </c:pt>
                        <c:pt idx="5153">
                          <c:v>13:53:00</c:v>
                        </c:pt>
                        <c:pt idx="5154">
                          <c:v>13:54:00</c:v>
                        </c:pt>
                        <c:pt idx="5155">
                          <c:v>13:55:00</c:v>
                        </c:pt>
                        <c:pt idx="5156">
                          <c:v>13:56:00</c:v>
                        </c:pt>
                        <c:pt idx="5157">
                          <c:v>13:57:00</c:v>
                        </c:pt>
                        <c:pt idx="5158">
                          <c:v>13:58:00</c:v>
                        </c:pt>
                        <c:pt idx="5159">
                          <c:v>13:59:00</c:v>
                        </c:pt>
                        <c:pt idx="5160">
                          <c:v>14:00:00</c:v>
                        </c:pt>
                        <c:pt idx="5161">
                          <c:v>14:01:00</c:v>
                        </c:pt>
                        <c:pt idx="5162">
                          <c:v>14:02:00</c:v>
                        </c:pt>
                        <c:pt idx="5163">
                          <c:v>14:03:00</c:v>
                        </c:pt>
                        <c:pt idx="5164">
                          <c:v>14:04:00</c:v>
                        </c:pt>
                        <c:pt idx="5165">
                          <c:v>14:05:00</c:v>
                        </c:pt>
                        <c:pt idx="5166">
                          <c:v>14:06:00</c:v>
                        </c:pt>
                        <c:pt idx="5167">
                          <c:v>14:07:00</c:v>
                        </c:pt>
                        <c:pt idx="5168">
                          <c:v>14:08:00</c:v>
                        </c:pt>
                        <c:pt idx="5169">
                          <c:v>14:09:00</c:v>
                        </c:pt>
                        <c:pt idx="5170">
                          <c:v>14:10:00</c:v>
                        </c:pt>
                        <c:pt idx="5171">
                          <c:v>14:11:00</c:v>
                        </c:pt>
                        <c:pt idx="5172">
                          <c:v>14:12:00</c:v>
                        </c:pt>
                        <c:pt idx="5173">
                          <c:v>14:13:00</c:v>
                        </c:pt>
                        <c:pt idx="5174">
                          <c:v>14:14:00</c:v>
                        </c:pt>
                        <c:pt idx="5175">
                          <c:v>14:15:00</c:v>
                        </c:pt>
                        <c:pt idx="5176">
                          <c:v>14:16:00</c:v>
                        </c:pt>
                        <c:pt idx="5177">
                          <c:v>14:17:00</c:v>
                        </c:pt>
                        <c:pt idx="5178">
                          <c:v>14:18:00</c:v>
                        </c:pt>
                        <c:pt idx="5179">
                          <c:v>14:19:00</c:v>
                        </c:pt>
                        <c:pt idx="5180">
                          <c:v>14:20:00</c:v>
                        </c:pt>
                        <c:pt idx="5181">
                          <c:v>14:21:00</c:v>
                        </c:pt>
                        <c:pt idx="5182">
                          <c:v>14:22:00</c:v>
                        </c:pt>
                        <c:pt idx="5183">
                          <c:v>14:23:00</c:v>
                        </c:pt>
                        <c:pt idx="5184">
                          <c:v>14:24:00</c:v>
                        </c:pt>
                        <c:pt idx="5185">
                          <c:v>14:25:00</c:v>
                        </c:pt>
                        <c:pt idx="5186">
                          <c:v>14:26:00</c:v>
                        </c:pt>
                        <c:pt idx="5187">
                          <c:v>14:27:00</c:v>
                        </c:pt>
                        <c:pt idx="5188">
                          <c:v>14:28:00</c:v>
                        </c:pt>
                        <c:pt idx="5189">
                          <c:v>14:29:00</c:v>
                        </c:pt>
                        <c:pt idx="5190">
                          <c:v>14:30:00</c:v>
                        </c:pt>
                        <c:pt idx="5191">
                          <c:v>14:31:00</c:v>
                        </c:pt>
                        <c:pt idx="5192">
                          <c:v>14:32:00</c:v>
                        </c:pt>
                        <c:pt idx="5193">
                          <c:v>14:33:00</c:v>
                        </c:pt>
                        <c:pt idx="5194">
                          <c:v>14:34:00</c:v>
                        </c:pt>
                        <c:pt idx="5195">
                          <c:v>14:35:00</c:v>
                        </c:pt>
                        <c:pt idx="5196">
                          <c:v>14:36:00</c:v>
                        </c:pt>
                        <c:pt idx="5197">
                          <c:v>14:37:00</c:v>
                        </c:pt>
                        <c:pt idx="5198">
                          <c:v>14:38:00</c:v>
                        </c:pt>
                        <c:pt idx="5199">
                          <c:v>14:39:00</c:v>
                        </c:pt>
                        <c:pt idx="5200">
                          <c:v>14:40:00</c:v>
                        </c:pt>
                        <c:pt idx="5201">
                          <c:v>14:41:00</c:v>
                        </c:pt>
                        <c:pt idx="5202">
                          <c:v>14:42:00</c:v>
                        </c:pt>
                        <c:pt idx="5203">
                          <c:v>14:43:00</c:v>
                        </c:pt>
                        <c:pt idx="5204">
                          <c:v>14:44:00</c:v>
                        </c:pt>
                        <c:pt idx="5205">
                          <c:v>14:45:00</c:v>
                        </c:pt>
                        <c:pt idx="5206">
                          <c:v>14:46:00</c:v>
                        </c:pt>
                        <c:pt idx="5207">
                          <c:v>14:47:00</c:v>
                        </c:pt>
                        <c:pt idx="5208">
                          <c:v>14:48:00</c:v>
                        </c:pt>
                        <c:pt idx="5209">
                          <c:v>14:49:00</c:v>
                        </c:pt>
                        <c:pt idx="5210">
                          <c:v>14:50:00</c:v>
                        </c:pt>
                        <c:pt idx="5211">
                          <c:v>14:51:00</c:v>
                        </c:pt>
                        <c:pt idx="5212">
                          <c:v>14:52:00</c:v>
                        </c:pt>
                        <c:pt idx="5213">
                          <c:v>14:53:00</c:v>
                        </c:pt>
                        <c:pt idx="5214">
                          <c:v>14:54:00</c:v>
                        </c:pt>
                        <c:pt idx="5215">
                          <c:v>14:55:00</c:v>
                        </c:pt>
                        <c:pt idx="5216">
                          <c:v>14:56:00</c:v>
                        </c:pt>
                        <c:pt idx="5217">
                          <c:v>14:57:00</c:v>
                        </c:pt>
                        <c:pt idx="5218">
                          <c:v>14:58:00</c:v>
                        </c:pt>
                        <c:pt idx="5219">
                          <c:v>14:59:00</c:v>
                        </c:pt>
                        <c:pt idx="5220">
                          <c:v>15:00:00</c:v>
                        </c:pt>
                        <c:pt idx="5221">
                          <c:v>15:01:00</c:v>
                        </c:pt>
                        <c:pt idx="5222">
                          <c:v>15:02:00</c:v>
                        </c:pt>
                        <c:pt idx="5223">
                          <c:v>15:03:00</c:v>
                        </c:pt>
                        <c:pt idx="5224">
                          <c:v>15:04:00</c:v>
                        </c:pt>
                        <c:pt idx="5225">
                          <c:v>15:05:00</c:v>
                        </c:pt>
                        <c:pt idx="5226">
                          <c:v>15:06:00</c:v>
                        </c:pt>
                        <c:pt idx="5227">
                          <c:v>15:07:00</c:v>
                        </c:pt>
                        <c:pt idx="5228">
                          <c:v>15:08:00</c:v>
                        </c:pt>
                        <c:pt idx="5229">
                          <c:v>15:09:00</c:v>
                        </c:pt>
                        <c:pt idx="5230">
                          <c:v>15:10:00</c:v>
                        </c:pt>
                        <c:pt idx="5231">
                          <c:v>15:11:00</c:v>
                        </c:pt>
                        <c:pt idx="5232">
                          <c:v>15:12:00</c:v>
                        </c:pt>
                        <c:pt idx="5233">
                          <c:v>15:13:00</c:v>
                        </c:pt>
                        <c:pt idx="5234">
                          <c:v>15:14:00</c:v>
                        </c:pt>
                        <c:pt idx="5235">
                          <c:v>15:15:00</c:v>
                        </c:pt>
                        <c:pt idx="5236">
                          <c:v>15:16:00</c:v>
                        </c:pt>
                        <c:pt idx="5237">
                          <c:v>15:17:00</c:v>
                        </c:pt>
                        <c:pt idx="5238">
                          <c:v>15:18:00</c:v>
                        </c:pt>
                        <c:pt idx="5239">
                          <c:v>15:19:00</c:v>
                        </c:pt>
                        <c:pt idx="5240">
                          <c:v>15:20:00</c:v>
                        </c:pt>
                        <c:pt idx="5241">
                          <c:v>15:21:00</c:v>
                        </c:pt>
                        <c:pt idx="5242">
                          <c:v>15:22:00</c:v>
                        </c:pt>
                        <c:pt idx="5243">
                          <c:v>15:23:00</c:v>
                        </c:pt>
                        <c:pt idx="5244">
                          <c:v>15:24:00</c:v>
                        </c:pt>
                        <c:pt idx="5245">
                          <c:v>15:25:00</c:v>
                        </c:pt>
                        <c:pt idx="5246">
                          <c:v>15:26:00</c:v>
                        </c:pt>
                        <c:pt idx="5247">
                          <c:v>15:27:00</c:v>
                        </c:pt>
                        <c:pt idx="5248">
                          <c:v>15:28:00</c:v>
                        </c:pt>
                        <c:pt idx="5249">
                          <c:v>15:29:00</c:v>
                        </c:pt>
                        <c:pt idx="5250">
                          <c:v>15:30:00</c:v>
                        </c:pt>
                        <c:pt idx="5251">
                          <c:v>15:31:00</c:v>
                        </c:pt>
                        <c:pt idx="5252">
                          <c:v>15:32:00</c:v>
                        </c:pt>
                        <c:pt idx="5253">
                          <c:v>15:33:00</c:v>
                        </c:pt>
                        <c:pt idx="5254">
                          <c:v>15:34:00</c:v>
                        </c:pt>
                        <c:pt idx="5255">
                          <c:v>15:35:00</c:v>
                        </c:pt>
                        <c:pt idx="5256">
                          <c:v>15:36:00</c:v>
                        </c:pt>
                        <c:pt idx="5257">
                          <c:v>15:37:00</c:v>
                        </c:pt>
                        <c:pt idx="5258">
                          <c:v>15:38:00</c:v>
                        </c:pt>
                        <c:pt idx="5259">
                          <c:v>15:39:00</c:v>
                        </c:pt>
                        <c:pt idx="5260">
                          <c:v>15:40:00</c:v>
                        </c:pt>
                        <c:pt idx="5261">
                          <c:v>15:41:00</c:v>
                        </c:pt>
                        <c:pt idx="5262">
                          <c:v>15:42:00</c:v>
                        </c:pt>
                        <c:pt idx="5263">
                          <c:v>15:43:00</c:v>
                        </c:pt>
                        <c:pt idx="5264">
                          <c:v>15:44:00</c:v>
                        </c:pt>
                        <c:pt idx="5265">
                          <c:v>15:45:00</c:v>
                        </c:pt>
                        <c:pt idx="5266">
                          <c:v>15:46:00</c:v>
                        </c:pt>
                        <c:pt idx="5267">
                          <c:v>15:47:00</c:v>
                        </c:pt>
                        <c:pt idx="5268">
                          <c:v>15:48:00</c:v>
                        </c:pt>
                        <c:pt idx="5269">
                          <c:v>15:49:00</c:v>
                        </c:pt>
                        <c:pt idx="5270">
                          <c:v>15:50:00</c:v>
                        </c:pt>
                        <c:pt idx="5271">
                          <c:v>15:51:00</c:v>
                        </c:pt>
                        <c:pt idx="5272">
                          <c:v>15:52:00</c:v>
                        </c:pt>
                        <c:pt idx="5273">
                          <c:v>15:53:00</c:v>
                        </c:pt>
                        <c:pt idx="5274">
                          <c:v>15:54:00</c:v>
                        </c:pt>
                        <c:pt idx="5275">
                          <c:v>15:55:00</c:v>
                        </c:pt>
                        <c:pt idx="5276">
                          <c:v>15:56:00</c:v>
                        </c:pt>
                        <c:pt idx="5277">
                          <c:v>15:57:00</c:v>
                        </c:pt>
                        <c:pt idx="5278">
                          <c:v>15:58:00</c:v>
                        </c:pt>
                        <c:pt idx="5279">
                          <c:v>15:59:00</c:v>
                        </c:pt>
                        <c:pt idx="5280">
                          <c:v>16:00:00</c:v>
                        </c:pt>
                        <c:pt idx="5281">
                          <c:v>16:01:00</c:v>
                        </c:pt>
                        <c:pt idx="5282">
                          <c:v>16:02:00</c:v>
                        </c:pt>
                        <c:pt idx="5283">
                          <c:v>16:03:00</c:v>
                        </c:pt>
                        <c:pt idx="5284">
                          <c:v>16:04:00</c:v>
                        </c:pt>
                        <c:pt idx="5285">
                          <c:v>16:05:00</c:v>
                        </c:pt>
                        <c:pt idx="5286">
                          <c:v>16:06:00</c:v>
                        </c:pt>
                        <c:pt idx="5287">
                          <c:v>16:07:00</c:v>
                        </c:pt>
                        <c:pt idx="5288">
                          <c:v>16:08:00</c:v>
                        </c:pt>
                        <c:pt idx="5289">
                          <c:v>16:09:00</c:v>
                        </c:pt>
                        <c:pt idx="5290">
                          <c:v>16:10:00</c:v>
                        </c:pt>
                        <c:pt idx="5291">
                          <c:v>16:11:00</c:v>
                        </c:pt>
                        <c:pt idx="5292">
                          <c:v>16:12:00</c:v>
                        </c:pt>
                        <c:pt idx="5293">
                          <c:v>16:13:00</c:v>
                        </c:pt>
                        <c:pt idx="5294">
                          <c:v>16:14:00</c:v>
                        </c:pt>
                        <c:pt idx="5295">
                          <c:v>16:15:00</c:v>
                        </c:pt>
                        <c:pt idx="5296">
                          <c:v>16:16:00</c:v>
                        </c:pt>
                        <c:pt idx="5297">
                          <c:v>16:17:00</c:v>
                        </c:pt>
                        <c:pt idx="5298">
                          <c:v>16:18:00</c:v>
                        </c:pt>
                        <c:pt idx="5299">
                          <c:v>16:19:00</c:v>
                        </c:pt>
                        <c:pt idx="5300">
                          <c:v>16:20:00</c:v>
                        </c:pt>
                        <c:pt idx="5301">
                          <c:v>16:21:00</c:v>
                        </c:pt>
                        <c:pt idx="5302">
                          <c:v>16:22:00</c:v>
                        </c:pt>
                        <c:pt idx="5303">
                          <c:v>16:23:00</c:v>
                        </c:pt>
                        <c:pt idx="5304">
                          <c:v>16:24:00</c:v>
                        </c:pt>
                        <c:pt idx="5305">
                          <c:v>16:25:00</c:v>
                        </c:pt>
                        <c:pt idx="5306">
                          <c:v>16:26:00</c:v>
                        </c:pt>
                        <c:pt idx="5307">
                          <c:v>16:27:00</c:v>
                        </c:pt>
                        <c:pt idx="5308">
                          <c:v>16:28:00</c:v>
                        </c:pt>
                        <c:pt idx="5309">
                          <c:v>16:29:00</c:v>
                        </c:pt>
                        <c:pt idx="5310">
                          <c:v>16:30:00</c:v>
                        </c:pt>
                        <c:pt idx="5311">
                          <c:v>16:31:00</c:v>
                        </c:pt>
                        <c:pt idx="5312">
                          <c:v>16:32:00</c:v>
                        </c:pt>
                        <c:pt idx="5313">
                          <c:v>16:33:00</c:v>
                        </c:pt>
                        <c:pt idx="5314">
                          <c:v>16:34:00</c:v>
                        </c:pt>
                        <c:pt idx="5315">
                          <c:v>16:35:00</c:v>
                        </c:pt>
                        <c:pt idx="5316">
                          <c:v>16:36:00</c:v>
                        </c:pt>
                        <c:pt idx="5317">
                          <c:v>16:37:00</c:v>
                        </c:pt>
                        <c:pt idx="5318">
                          <c:v>16:38:00</c:v>
                        </c:pt>
                        <c:pt idx="5319">
                          <c:v>16:39:00</c:v>
                        </c:pt>
                        <c:pt idx="5320">
                          <c:v>16:40:00</c:v>
                        </c:pt>
                        <c:pt idx="5321">
                          <c:v>16:41:00</c:v>
                        </c:pt>
                        <c:pt idx="5322">
                          <c:v>16:42:00</c:v>
                        </c:pt>
                        <c:pt idx="5323">
                          <c:v>16:43:00</c:v>
                        </c:pt>
                        <c:pt idx="5324">
                          <c:v>16:44:00</c:v>
                        </c:pt>
                        <c:pt idx="5325">
                          <c:v>16:45:00</c:v>
                        </c:pt>
                        <c:pt idx="5326">
                          <c:v>16:46:00</c:v>
                        </c:pt>
                        <c:pt idx="5327">
                          <c:v>16:47:00</c:v>
                        </c:pt>
                        <c:pt idx="5328">
                          <c:v>16:48:00</c:v>
                        </c:pt>
                        <c:pt idx="5329">
                          <c:v>16:49:00</c:v>
                        </c:pt>
                        <c:pt idx="5330">
                          <c:v>16:50:00</c:v>
                        </c:pt>
                        <c:pt idx="5331">
                          <c:v>16:51:00</c:v>
                        </c:pt>
                        <c:pt idx="5332">
                          <c:v>16:52:00</c:v>
                        </c:pt>
                        <c:pt idx="5333">
                          <c:v>16:53:00</c:v>
                        </c:pt>
                        <c:pt idx="5334">
                          <c:v>16:54:00</c:v>
                        </c:pt>
                        <c:pt idx="5335">
                          <c:v>16:55:00</c:v>
                        </c:pt>
                        <c:pt idx="5336">
                          <c:v>16:56:00</c:v>
                        </c:pt>
                        <c:pt idx="5337">
                          <c:v>16:57:00</c:v>
                        </c:pt>
                        <c:pt idx="5338">
                          <c:v>16:58:00</c:v>
                        </c:pt>
                        <c:pt idx="5339">
                          <c:v>16:59:00</c:v>
                        </c:pt>
                        <c:pt idx="5340">
                          <c:v>17:00:00</c:v>
                        </c:pt>
                        <c:pt idx="5341">
                          <c:v>17:01:00</c:v>
                        </c:pt>
                        <c:pt idx="5342">
                          <c:v>17:02:00</c:v>
                        </c:pt>
                        <c:pt idx="5343">
                          <c:v>17:03:00</c:v>
                        </c:pt>
                        <c:pt idx="5344">
                          <c:v>17:04:00</c:v>
                        </c:pt>
                        <c:pt idx="5345">
                          <c:v>17:05:00</c:v>
                        </c:pt>
                        <c:pt idx="5346">
                          <c:v>17:06:00</c:v>
                        </c:pt>
                        <c:pt idx="5347">
                          <c:v>17:07:00</c:v>
                        </c:pt>
                        <c:pt idx="5348">
                          <c:v>17:08:00</c:v>
                        </c:pt>
                        <c:pt idx="5349">
                          <c:v>17:09:00</c:v>
                        </c:pt>
                        <c:pt idx="5350">
                          <c:v>17:10:00</c:v>
                        </c:pt>
                        <c:pt idx="5351">
                          <c:v>17:11:00</c:v>
                        </c:pt>
                        <c:pt idx="5352">
                          <c:v>17:12:00</c:v>
                        </c:pt>
                        <c:pt idx="5353">
                          <c:v>17:13:00</c:v>
                        </c:pt>
                        <c:pt idx="5354">
                          <c:v>17:14:00</c:v>
                        </c:pt>
                        <c:pt idx="5355">
                          <c:v>17:15:00</c:v>
                        </c:pt>
                        <c:pt idx="5356">
                          <c:v>17:16:00</c:v>
                        </c:pt>
                        <c:pt idx="5357">
                          <c:v>17:17:00</c:v>
                        </c:pt>
                        <c:pt idx="5358">
                          <c:v>17:18:00</c:v>
                        </c:pt>
                        <c:pt idx="5359">
                          <c:v>17:19:00</c:v>
                        </c:pt>
                        <c:pt idx="5360">
                          <c:v>17:20:00</c:v>
                        </c:pt>
                        <c:pt idx="5361">
                          <c:v>17:21:00</c:v>
                        </c:pt>
                        <c:pt idx="5362">
                          <c:v>17:22:00</c:v>
                        </c:pt>
                        <c:pt idx="5363">
                          <c:v>17:23:00</c:v>
                        </c:pt>
                        <c:pt idx="5364">
                          <c:v>17:24:00</c:v>
                        </c:pt>
                        <c:pt idx="5365">
                          <c:v>17:25:00</c:v>
                        </c:pt>
                        <c:pt idx="5366">
                          <c:v>17:26:00</c:v>
                        </c:pt>
                        <c:pt idx="5367">
                          <c:v>17:27:00</c:v>
                        </c:pt>
                        <c:pt idx="5368">
                          <c:v>17:28:00</c:v>
                        </c:pt>
                        <c:pt idx="5369">
                          <c:v>17:29:00</c:v>
                        </c:pt>
                        <c:pt idx="5370">
                          <c:v>17:30:00</c:v>
                        </c:pt>
                        <c:pt idx="5371">
                          <c:v>17:31:00</c:v>
                        </c:pt>
                        <c:pt idx="5372">
                          <c:v>17:32:00</c:v>
                        </c:pt>
                        <c:pt idx="5373">
                          <c:v>17:33:00</c:v>
                        </c:pt>
                        <c:pt idx="5374">
                          <c:v>17:34:00</c:v>
                        </c:pt>
                        <c:pt idx="5375">
                          <c:v>17:35:00</c:v>
                        </c:pt>
                        <c:pt idx="5376">
                          <c:v>17:36:00</c:v>
                        </c:pt>
                        <c:pt idx="5377">
                          <c:v>17:37:00</c:v>
                        </c:pt>
                        <c:pt idx="5378">
                          <c:v>17:38:00</c:v>
                        </c:pt>
                        <c:pt idx="5379">
                          <c:v>17:39:00</c:v>
                        </c:pt>
                        <c:pt idx="5380">
                          <c:v>17:40:00</c:v>
                        </c:pt>
                        <c:pt idx="5381">
                          <c:v>17:41:00</c:v>
                        </c:pt>
                        <c:pt idx="5382">
                          <c:v>17:42:00</c:v>
                        </c:pt>
                        <c:pt idx="5383">
                          <c:v>17:43:00</c:v>
                        </c:pt>
                        <c:pt idx="5384">
                          <c:v>17:44:00</c:v>
                        </c:pt>
                        <c:pt idx="5385">
                          <c:v>17:45:00</c:v>
                        </c:pt>
                        <c:pt idx="5386">
                          <c:v>17:46:00</c:v>
                        </c:pt>
                        <c:pt idx="5387">
                          <c:v>17:47:00</c:v>
                        </c:pt>
                        <c:pt idx="5388">
                          <c:v>17:48:00</c:v>
                        </c:pt>
                        <c:pt idx="5389">
                          <c:v>17:49:00</c:v>
                        </c:pt>
                        <c:pt idx="5390">
                          <c:v>17:50:00</c:v>
                        </c:pt>
                        <c:pt idx="5391">
                          <c:v>17:51:00</c:v>
                        </c:pt>
                        <c:pt idx="5392">
                          <c:v>17:52:00</c:v>
                        </c:pt>
                        <c:pt idx="5393">
                          <c:v>17:53:00</c:v>
                        </c:pt>
                        <c:pt idx="5394">
                          <c:v>17:54:00</c:v>
                        </c:pt>
                        <c:pt idx="5395">
                          <c:v>17:55:00</c:v>
                        </c:pt>
                        <c:pt idx="5396">
                          <c:v>17:56:00</c:v>
                        </c:pt>
                        <c:pt idx="5397">
                          <c:v>17:57:00</c:v>
                        </c:pt>
                        <c:pt idx="5398">
                          <c:v>17:58:00</c:v>
                        </c:pt>
                        <c:pt idx="5399">
                          <c:v>17:59:00</c:v>
                        </c:pt>
                        <c:pt idx="5400">
                          <c:v>18:00:00</c:v>
                        </c:pt>
                        <c:pt idx="5401">
                          <c:v>18:01:00</c:v>
                        </c:pt>
                        <c:pt idx="5402">
                          <c:v>18:02:00</c:v>
                        </c:pt>
                        <c:pt idx="5403">
                          <c:v>18:03:00</c:v>
                        </c:pt>
                        <c:pt idx="5404">
                          <c:v>18:04:00</c:v>
                        </c:pt>
                        <c:pt idx="5405">
                          <c:v>18:05:00</c:v>
                        </c:pt>
                        <c:pt idx="5406">
                          <c:v>18:06:00</c:v>
                        </c:pt>
                        <c:pt idx="5407">
                          <c:v>18:07:00</c:v>
                        </c:pt>
                        <c:pt idx="5408">
                          <c:v>18:08:00</c:v>
                        </c:pt>
                        <c:pt idx="5409">
                          <c:v>18:09:00</c:v>
                        </c:pt>
                        <c:pt idx="5410">
                          <c:v>18:10:00</c:v>
                        </c:pt>
                        <c:pt idx="5411">
                          <c:v>18:11:00</c:v>
                        </c:pt>
                        <c:pt idx="5412">
                          <c:v>18:12:00</c:v>
                        </c:pt>
                        <c:pt idx="5413">
                          <c:v>18:13:00</c:v>
                        </c:pt>
                        <c:pt idx="5414">
                          <c:v>18:14:00</c:v>
                        </c:pt>
                        <c:pt idx="5415">
                          <c:v>18:15:00</c:v>
                        </c:pt>
                        <c:pt idx="5416">
                          <c:v>18:16:00</c:v>
                        </c:pt>
                        <c:pt idx="5417">
                          <c:v>18:17:00</c:v>
                        </c:pt>
                        <c:pt idx="5418">
                          <c:v>18:18:00</c:v>
                        </c:pt>
                        <c:pt idx="5419">
                          <c:v>18:19:00</c:v>
                        </c:pt>
                        <c:pt idx="5420">
                          <c:v>18:20:00</c:v>
                        </c:pt>
                        <c:pt idx="5421">
                          <c:v>18:21:00</c:v>
                        </c:pt>
                        <c:pt idx="5422">
                          <c:v>18:22:00</c:v>
                        </c:pt>
                        <c:pt idx="5423">
                          <c:v>18:23:00</c:v>
                        </c:pt>
                        <c:pt idx="5424">
                          <c:v>18:24:00</c:v>
                        </c:pt>
                        <c:pt idx="5425">
                          <c:v>18:25:00</c:v>
                        </c:pt>
                        <c:pt idx="5426">
                          <c:v>18:26:00</c:v>
                        </c:pt>
                        <c:pt idx="5427">
                          <c:v>18:27:00</c:v>
                        </c:pt>
                        <c:pt idx="5428">
                          <c:v>18:28:00</c:v>
                        </c:pt>
                        <c:pt idx="5429">
                          <c:v>18:29:00</c:v>
                        </c:pt>
                        <c:pt idx="5430">
                          <c:v>18:30:00</c:v>
                        </c:pt>
                        <c:pt idx="5431">
                          <c:v>18:31:00</c:v>
                        </c:pt>
                        <c:pt idx="5432">
                          <c:v>18:32:00</c:v>
                        </c:pt>
                        <c:pt idx="5433">
                          <c:v>18:33:00</c:v>
                        </c:pt>
                        <c:pt idx="5434">
                          <c:v>18:34:00</c:v>
                        </c:pt>
                        <c:pt idx="5435">
                          <c:v>18:35:00</c:v>
                        </c:pt>
                        <c:pt idx="5436">
                          <c:v>18:36:00</c:v>
                        </c:pt>
                        <c:pt idx="5437">
                          <c:v>18:37:00</c:v>
                        </c:pt>
                        <c:pt idx="5438">
                          <c:v>18:38:00</c:v>
                        </c:pt>
                        <c:pt idx="5439">
                          <c:v>18:39:00</c:v>
                        </c:pt>
                        <c:pt idx="5440">
                          <c:v>18:40:00</c:v>
                        </c:pt>
                        <c:pt idx="5441">
                          <c:v>18:41:00</c:v>
                        </c:pt>
                        <c:pt idx="5442">
                          <c:v>18:42:00</c:v>
                        </c:pt>
                        <c:pt idx="5443">
                          <c:v>18:43:00</c:v>
                        </c:pt>
                        <c:pt idx="5444">
                          <c:v>18:44:00</c:v>
                        </c:pt>
                        <c:pt idx="5445">
                          <c:v>18:45:00</c:v>
                        </c:pt>
                        <c:pt idx="5446">
                          <c:v>18:46:00</c:v>
                        </c:pt>
                        <c:pt idx="5447">
                          <c:v>18:47:00</c:v>
                        </c:pt>
                        <c:pt idx="5448">
                          <c:v>18:48:00</c:v>
                        </c:pt>
                        <c:pt idx="5449">
                          <c:v>18:49:00</c:v>
                        </c:pt>
                        <c:pt idx="5450">
                          <c:v>18:50:00</c:v>
                        </c:pt>
                        <c:pt idx="5451">
                          <c:v>18:51:00</c:v>
                        </c:pt>
                        <c:pt idx="5452">
                          <c:v>18:52:00</c:v>
                        </c:pt>
                        <c:pt idx="5453">
                          <c:v>18:53:00</c:v>
                        </c:pt>
                        <c:pt idx="5454">
                          <c:v>18:54:00</c:v>
                        </c:pt>
                        <c:pt idx="5455">
                          <c:v>18:55:00</c:v>
                        </c:pt>
                        <c:pt idx="5456">
                          <c:v>18:56:00</c:v>
                        </c:pt>
                        <c:pt idx="5457">
                          <c:v>18:57:00</c:v>
                        </c:pt>
                        <c:pt idx="5458">
                          <c:v>18:58:00</c:v>
                        </c:pt>
                        <c:pt idx="5459">
                          <c:v>18:59:00</c:v>
                        </c:pt>
                        <c:pt idx="5460">
                          <c:v>19:00:00</c:v>
                        </c:pt>
                        <c:pt idx="5461">
                          <c:v>19:01:00</c:v>
                        </c:pt>
                        <c:pt idx="5462">
                          <c:v>19:02:00</c:v>
                        </c:pt>
                        <c:pt idx="5463">
                          <c:v>19:03:00</c:v>
                        </c:pt>
                        <c:pt idx="5464">
                          <c:v>19:04:00</c:v>
                        </c:pt>
                        <c:pt idx="5465">
                          <c:v>19:05:00</c:v>
                        </c:pt>
                        <c:pt idx="5466">
                          <c:v>19:06:00</c:v>
                        </c:pt>
                        <c:pt idx="5467">
                          <c:v>19:07:00</c:v>
                        </c:pt>
                        <c:pt idx="5468">
                          <c:v>19:08:00</c:v>
                        </c:pt>
                        <c:pt idx="5469">
                          <c:v>19:09:00</c:v>
                        </c:pt>
                        <c:pt idx="5470">
                          <c:v>19:10:00</c:v>
                        </c:pt>
                        <c:pt idx="5471">
                          <c:v>19:11:00</c:v>
                        </c:pt>
                        <c:pt idx="5472">
                          <c:v>19:12:00</c:v>
                        </c:pt>
                        <c:pt idx="5473">
                          <c:v>19:13:00</c:v>
                        </c:pt>
                        <c:pt idx="5474">
                          <c:v>19:14:00</c:v>
                        </c:pt>
                        <c:pt idx="5475">
                          <c:v>19:15:00</c:v>
                        </c:pt>
                        <c:pt idx="5476">
                          <c:v>19:16:00</c:v>
                        </c:pt>
                        <c:pt idx="5477">
                          <c:v>19:17:00</c:v>
                        </c:pt>
                        <c:pt idx="5478">
                          <c:v>19:18:00</c:v>
                        </c:pt>
                        <c:pt idx="5479">
                          <c:v>19:19:00</c:v>
                        </c:pt>
                        <c:pt idx="5480">
                          <c:v>19:20:00</c:v>
                        </c:pt>
                        <c:pt idx="5481">
                          <c:v>19:21:00</c:v>
                        </c:pt>
                        <c:pt idx="5482">
                          <c:v>19:22:00</c:v>
                        </c:pt>
                        <c:pt idx="5483">
                          <c:v>19:23:00</c:v>
                        </c:pt>
                        <c:pt idx="5484">
                          <c:v>19:24:00</c:v>
                        </c:pt>
                        <c:pt idx="5485">
                          <c:v>19:25:00</c:v>
                        </c:pt>
                        <c:pt idx="5486">
                          <c:v>19:26:00</c:v>
                        </c:pt>
                        <c:pt idx="5487">
                          <c:v>19:27:00</c:v>
                        </c:pt>
                        <c:pt idx="5488">
                          <c:v>19:28:00</c:v>
                        </c:pt>
                        <c:pt idx="5489">
                          <c:v>19:29:00</c:v>
                        </c:pt>
                        <c:pt idx="5490">
                          <c:v>19:30:00</c:v>
                        </c:pt>
                        <c:pt idx="5491">
                          <c:v>19:31:00</c:v>
                        </c:pt>
                        <c:pt idx="5492">
                          <c:v>19:32:00</c:v>
                        </c:pt>
                        <c:pt idx="5493">
                          <c:v>19:33:00</c:v>
                        </c:pt>
                        <c:pt idx="5494">
                          <c:v>19:34:00</c:v>
                        </c:pt>
                        <c:pt idx="5495">
                          <c:v>19:35:00</c:v>
                        </c:pt>
                        <c:pt idx="5496">
                          <c:v>19:36:00</c:v>
                        </c:pt>
                        <c:pt idx="5497">
                          <c:v>19:37:00</c:v>
                        </c:pt>
                        <c:pt idx="5498">
                          <c:v>19:38:00</c:v>
                        </c:pt>
                        <c:pt idx="5499">
                          <c:v>19:39:00</c:v>
                        </c:pt>
                        <c:pt idx="5500">
                          <c:v>19:40:00</c:v>
                        </c:pt>
                        <c:pt idx="5501">
                          <c:v>19:41:00</c:v>
                        </c:pt>
                        <c:pt idx="5502">
                          <c:v>19:42:00</c:v>
                        </c:pt>
                        <c:pt idx="5503">
                          <c:v>19:43:00</c:v>
                        </c:pt>
                        <c:pt idx="5504">
                          <c:v>19:44:00</c:v>
                        </c:pt>
                        <c:pt idx="5505">
                          <c:v>19:45:00</c:v>
                        </c:pt>
                        <c:pt idx="5506">
                          <c:v>19:46:00</c:v>
                        </c:pt>
                        <c:pt idx="5507">
                          <c:v>19:47:00</c:v>
                        </c:pt>
                        <c:pt idx="5508">
                          <c:v>19:48:00</c:v>
                        </c:pt>
                        <c:pt idx="5509">
                          <c:v>19:49:00</c:v>
                        </c:pt>
                        <c:pt idx="5510">
                          <c:v>19:50:00</c:v>
                        </c:pt>
                        <c:pt idx="5511">
                          <c:v>19:51:00</c:v>
                        </c:pt>
                        <c:pt idx="5512">
                          <c:v>19:52:00</c:v>
                        </c:pt>
                        <c:pt idx="5513">
                          <c:v>19:53:00</c:v>
                        </c:pt>
                        <c:pt idx="5514">
                          <c:v>19:54:00</c:v>
                        </c:pt>
                        <c:pt idx="5515">
                          <c:v>19:55:00</c:v>
                        </c:pt>
                        <c:pt idx="5516">
                          <c:v>19:56:00</c:v>
                        </c:pt>
                        <c:pt idx="5517">
                          <c:v>19:57:00</c:v>
                        </c:pt>
                        <c:pt idx="5518">
                          <c:v>19:58:00</c:v>
                        </c:pt>
                        <c:pt idx="5519">
                          <c:v>19:59:00</c:v>
                        </c:pt>
                        <c:pt idx="5520">
                          <c:v>20:00:00</c:v>
                        </c:pt>
                        <c:pt idx="5521">
                          <c:v>20:01:00</c:v>
                        </c:pt>
                        <c:pt idx="5522">
                          <c:v>20:02:00</c:v>
                        </c:pt>
                        <c:pt idx="5523">
                          <c:v>20:03:00</c:v>
                        </c:pt>
                        <c:pt idx="5524">
                          <c:v>20:04:00</c:v>
                        </c:pt>
                        <c:pt idx="5525">
                          <c:v>20:05:00</c:v>
                        </c:pt>
                        <c:pt idx="5526">
                          <c:v>20:06:00</c:v>
                        </c:pt>
                        <c:pt idx="5527">
                          <c:v>20:07:00</c:v>
                        </c:pt>
                        <c:pt idx="5528">
                          <c:v>20:08:00</c:v>
                        </c:pt>
                        <c:pt idx="5529">
                          <c:v>20:09:00</c:v>
                        </c:pt>
                        <c:pt idx="5530">
                          <c:v>20:10:00</c:v>
                        </c:pt>
                        <c:pt idx="5531">
                          <c:v>20:11:00</c:v>
                        </c:pt>
                        <c:pt idx="5532">
                          <c:v>20:12:00</c:v>
                        </c:pt>
                        <c:pt idx="5533">
                          <c:v>20:13:00</c:v>
                        </c:pt>
                        <c:pt idx="5534">
                          <c:v>20:14:00</c:v>
                        </c:pt>
                        <c:pt idx="5535">
                          <c:v>20:15:00</c:v>
                        </c:pt>
                        <c:pt idx="5536">
                          <c:v>20:16:00</c:v>
                        </c:pt>
                        <c:pt idx="5537">
                          <c:v>20:17:00</c:v>
                        </c:pt>
                        <c:pt idx="5538">
                          <c:v>20:18:00</c:v>
                        </c:pt>
                        <c:pt idx="5539">
                          <c:v>20:19:00</c:v>
                        </c:pt>
                        <c:pt idx="5540">
                          <c:v>20:20:00</c:v>
                        </c:pt>
                        <c:pt idx="5541">
                          <c:v>20:21:00</c:v>
                        </c:pt>
                        <c:pt idx="5542">
                          <c:v>20:22:00</c:v>
                        </c:pt>
                        <c:pt idx="5543">
                          <c:v>20:23:00</c:v>
                        </c:pt>
                        <c:pt idx="5544">
                          <c:v>20:24:00</c:v>
                        </c:pt>
                        <c:pt idx="5545">
                          <c:v>20:25:00</c:v>
                        </c:pt>
                        <c:pt idx="5546">
                          <c:v>20:26:00</c:v>
                        </c:pt>
                        <c:pt idx="5547">
                          <c:v>20:27:00</c:v>
                        </c:pt>
                        <c:pt idx="5548">
                          <c:v>20:28:00</c:v>
                        </c:pt>
                        <c:pt idx="5549">
                          <c:v>20:29:00</c:v>
                        </c:pt>
                        <c:pt idx="5550">
                          <c:v>20:30:00</c:v>
                        </c:pt>
                        <c:pt idx="5551">
                          <c:v>20:31:00</c:v>
                        </c:pt>
                        <c:pt idx="5552">
                          <c:v>20:32:00</c:v>
                        </c:pt>
                        <c:pt idx="5553">
                          <c:v>20:33:00</c:v>
                        </c:pt>
                        <c:pt idx="5554">
                          <c:v>20:34:00</c:v>
                        </c:pt>
                        <c:pt idx="5555">
                          <c:v>20:35:00</c:v>
                        </c:pt>
                        <c:pt idx="5556">
                          <c:v>20:36:00</c:v>
                        </c:pt>
                        <c:pt idx="5557">
                          <c:v>20:37:00</c:v>
                        </c:pt>
                        <c:pt idx="5558">
                          <c:v>20:38:00</c:v>
                        </c:pt>
                        <c:pt idx="5559">
                          <c:v>20:39:00</c:v>
                        </c:pt>
                        <c:pt idx="5560">
                          <c:v>20:40:00</c:v>
                        </c:pt>
                        <c:pt idx="5561">
                          <c:v>20:41:00</c:v>
                        </c:pt>
                        <c:pt idx="5562">
                          <c:v>20:42:00</c:v>
                        </c:pt>
                        <c:pt idx="5563">
                          <c:v>20:43:00</c:v>
                        </c:pt>
                        <c:pt idx="5564">
                          <c:v>20:44:00</c:v>
                        </c:pt>
                        <c:pt idx="5565">
                          <c:v>20:45:00</c:v>
                        </c:pt>
                        <c:pt idx="5566">
                          <c:v>20:46:00</c:v>
                        </c:pt>
                        <c:pt idx="5567">
                          <c:v>20:47:00</c:v>
                        </c:pt>
                        <c:pt idx="5568">
                          <c:v>20:48:00</c:v>
                        </c:pt>
                        <c:pt idx="5569">
                          <c:v>20:49:00</c:v>
                        </c:pt>
                        <c:pt idx="5570">
                          <c:v>20:50:00</c:v>
                        </c:pt>
                        <c:pt idx="5571">
                          <c:v>20:51:00</c:v>
                        </c:pt>
                        <c:pt idx="5572">
                          <c:v>20:52:00</c:v>
                        </c:pt>
                        <c:pt idx="5573">
                          <c:v>20:53:00</c:v>
                        </c:pt>
                        <c:pt idx="5574">
                          <c:v>20:54:00</c:v>
                        </c:pt>
                        <c:pt idx="5575">
                          <c:v>20:55:00</c:v>
                        </c:pt>
                        <c:pt idx="5576">
                          <c:v>20:56:00</c:v>
                        </c:pt>
                        <c:pt idx="5577">
                          <c:v>20:57:00</c:v>
                        </c:pt>
                        <c:pt idx="5578">
                          <c:v>20:58:00</c:v>
                        </c:pt>
                        <c:pt idx="5579">
                          <c:v>20:59:00</c:v>
                        </c:pt>
                        <c:pt idx="5580">
                          <c:v>21:00:00</c:v>
                        </c:pt>
                        <c:pt idx="5581">
                          <c:v>21:01:00</c:v>
                        </c:pt>
                        <c:pt idx="5582">
                          <c:v>21:02:00</c:v>
                        </c:pt>
                        <c:pt idx="5583">
                          <c:v>21:03:00</c:v>
                        </c:pt>
                        <c:pt idx="5584">
                          <c:v>21:04:00</c:v>
                        </c:pt>
                        <c:pt idx="5585">
                          <c:v>21:05:00</c:v>
                        </c:pt>
                        <c:pt idx="5586">
                          <c:v>21:06:00</c:v>
                        </c:pt>
                        <c:pt idx="5587">
                          <c:v>21:07:00</c:v>
                        </c:pt>
                        <c:pt idx="5588">
                          <c:v>21:08:00</c:v>
                        </c:pt>
                        <c:pt idx="5589">
                          <c:v>21:09:00</c:v>
                        </c:pt>
                        <c:pt idx="5590">
                          <c:v>21:10:00</c:v>
                        </c:pt>
                        <c:pt idx="5591">
                          <c:v>21:11:00</c:v>
                        </c:pt>
                        <c:pt idx="5592">
                          <c:v>21:12:00</c:v>
                        </c:pt>
                        <c:pt idx="5593">
                          <c:v>21:13:00</c:v>
                        </c:pt>
                        <c:pt idx="5594">
                          <c:v>21:14:00</c:v>
                        </c:pt>
                        <c:pt idx="5595">
                          <c:v>21:15:00</c:v>
                        </c:pt>
                        <c:pt idx="5596">
                          <c:v>21:16:00</c:v>
                        </c:pt>
                        <c:pt idx="5597">
                          <c:v>21:17:00</c:v>
                        </c:pt>
                        <c:pt idx="5598">
                          <c:v>21:18:00</c:v>
                        </c:pt>
                        <c:pt idx="5599">
                          <c:v>21:19:00</c:v>
                        </c:pt>
                        <c:pt idx="5600">
                          <c:v>21:20:00</c:v>
                        </c:pt>
                        <c:pt idx="5601">
                          <c:v>21:21:00</c:v>
                        </c:pt>
                        <c:pt idx="5602">
                          <c:v>21:22:00</c:v>
                        </c:pt>
                        <c:pt idx="5603">
                          <c:v>21:23:00</c:v>
                        </c:pt>
                        <c:pt idx="5604">
                          <c:v>21:24:00</c:v>
                        </c:pt>
                        <c:pt idx="5605">
                          <c:v>21:25:00</c:v>
                        </c:pt>
                        <c:pt idx="5606">
                          <c:v>21:26:00</c:v>
                        </c:pt>
                        <c:pt idx="5607">
                          <c:v>21:27:00</c:v>
                        </c:pt>
                        <c:pt idx="5608">
                          <c:v>21:28:00</c:v>
                        </c:pt>
                        <c:pt idx="5609">
                          <c:v>21:29:00</c:v>
                        </c:pt>
                        <c:pt idx="5610">
                          <c:v>21:30:00</c:v>
                        </c:pt>
                        <c:pt idx="5611">
                          <c:v>21:31:00</c:v>
                        </c:pt>
                        <c:pt idx="5612">
                          <c:v>21:32:00</c:v>
                        </c:pt>
                        <c:pt idx="5613">
                          <c:v>21:33:00</c:v>
                        </c:pt>
                        <c:pt idx="5614">
                          <c:v>21:34:00</c:v>
                        </c:pt>
                        <c:pt idx="5615">
                          <c:v>21:35:00</c:v>
                        </c:pt>
                        <c:pt idx="5616">
                          <c:v>21:36:00</c:v>
                        </c:pt>
                        <c:pt idx="5617">
                          <c:v>21:37:00</c:v>
                        </c:pt>
                        <c:pt idx="5618">
                          <c:v>21:38:00</c:v>
                        </c:pt>
                        <c:pt idx="5619">
                          <c:v>21:39:00</c:v>
                        </c:pt>
                        <c:pt idx="5620">
                          <c:v>21:40:00</c:v>
                        </c:pt>
                        <c:pt idx="5621">
                          <c:v>21:41:00</c:v>
                        </c:pt>
                        <c:pt idx="5622">
                          <c:v>21:42:00</c:v>
                        </c:pt>
                        <c:pt idx="5623">
                          <c:v>21:43:00</c:v>
                        </c:pt>
                        <c:pt idx="5624">
                          <c:v>21:44:00</c:v>
                        </c:pt>
                        <c:pt idx="5625">
                          <c:v>21:45:00</c:v>
                        </c:pt>
                        <c:pt idx="5626">
                          <c:v>21:46:00</c:v>
                        </c:pt>
                        <c:pt idx="5627">
                          <c:v>21:47:00</c:v>
                        </c:pt>
                        <c:pt idx="5628">
                          <c:v>21:48:00</c:v>
                        </c:pt>
                        <c:pt idx="5629">
                          <c:v>21:49:00</c:v>
                        </c:pt>
                        <c:pt idx="5630">
                          <c:v>21:50:00</c:v>
                        </c:pt>
                        <c:pt idx="5631">
                          <c:v>21:51:00</c:v>
                        </c:pt>
                        <c:pt idx="5632">
                          <c:v>21:52:00</c:v>
                        </c:pt>
                        <c:pt idx="5633">
                          <c:v>21:53:00</c:v>
                        </c:pt>
                        <c:pt idx="5634">
                          <c:v>21:54:00</c:v>
                        </c:pt>
                        <c:pt idx="5635">
                          <c:v>21:55:00</c:v>
                        </c:pt>
                        <c:pt idx="5636">
                          <c:v>21:56:00</c:v>
                        </c:pt>
                        <c:pt idx="5637">
                          <c:v>21:57:00</c:v>
                        </c:pt>
                        <c:pt idx="5638">
                          <c:v>21:58:00</c:v>
                        </c:pt>
                        <c:pt idx="5639">
                          <c:v>21:59:00</c:v>
                        </c:pt>
                        <c:pt idx="5640">
                          <c:v>22:00:00</c:v>
                        </c:pt>
                        <c:pt idx="5641">
                          <c:v>22:01:00</c:v>
                        </c:pt>
                        <c:pt idx="5642">
                          <c:v>22:02:00</c:v>
                        </c:pt>
                        <c:pt idx="5643">
                          <c:v>22:03:00</c:v>
                        </c:pt>
                        <c:pt idx="5644">
                          <c:v>22:04:00</c:v>
                        </c:pt>
                        <c:pt idx="5645">
                          <c:v>22:05:00</c:v>
                        </c:pt>
                        <c:pt idx="5646">
                          <c:v>22:06:00</c:v>
                        </c:pt>
                        <c:pt idx="5647">
                          <c:v>22:07:00</c:v>
                        </c:pt>
                        <c:pt idx="5648">
                          <c:v>22:08:00</c:v>
                        </c:pt>
                        <c:pt idx="5649">
                          <c:v>22:09:00</c:v>
                        </c:pt>
                        <c:pt idx="5650">
                          <c:v>22:10:00</c:v>
                        </c:pt>
                        <c:pt idx="5651">
                          <c:v>22:11:00</c:v>
                        </c:pt>
                        <c:pt idx="5652">
                          <c:v>22:12:00</c:v>
                        </c:pt>
                        <c:pt idx="5653">
                          <c:v>22:13:00</c:v>
                        </c:pt>
                        <c:pt idx="5654">
                          <c:v>22:14:00</c:v>
                        </c:pt>
                        <c:pt idx="5655">
                          <c:v>22:15:00</c:v>
                        </c:pt>
                        <c:pt idx="5656">
                          <c:v>22:16:00</c:v>
                        </c:pt>
                        <c:pt idx="5657">
                          <c:v>22:17:00</c:v>
                        </c:pt>
                        <c:pt idx="5658">
                          <c:v>22:18:00</c:v>
                        </c:pt>
                        <c:pt idx="5659">
                          <c:v>22:19:00</c:v>
                        </c:pt>
                        <c:pt idx="5660">
                          <c:v>22:20:00</c:v>
                        </c:pt>
                        <c:pt idx="5661">
                          <c:v>22:21:00</c:v>
                        </c:pt>
                        <c:pt idx="5662">
                          <c:v>22:22:00</c:v>
                        </c:pt>
                        <c:pt idx="5663">
                          <c:v>22:23:00</c:v>
                        </c:pt>
                        <c:pt idx="5664">
                          <c:v>22:24:00</c:v>
                        </c:pt>
                        <c:pt idx="5665">
                          <c:v>22:25:00</c:v>
                        </c:pt>
                        <c:pt idx="5666">
                          <c:v>22:26:00</c:v>
                        </c:pt>
                        <c:pt idx="5667">
                          <c:v>22:27:00</c:v>
                        </c:pt>
                        <c:pt idx="5668">
                          <c:v>22:28:00</c:v>
                        </c:pt>
                        <c:pt idx="5669">
                          <c:v>22:29:00</c:v>
                        </c:pt>
                        <c:pt idx="5670">
                          <c:v>22:30:00</c:v>
                        </c:pt>
                        <c:pt idx="5671">
                          <c:v>22:31:00</c:v>
                        </c:pt>
                        <c:pt idx="5672">
                          <c:v>22:32:00</c:v>
                        </c:pt>
                        <c:pt idx="5673">
                          <c:v>22:33:00</c:v>
                        </c:pt>
                        <c:pt idx="5674">
                          <c:v>22:34:00</c:v>
                        </c:pt>
                        <c:pt idx="5675">
                          <c:v>22:35:00</c:v>
                        </c:pt>
                        <c:pt idx="5676">
                          <c:v>22:36:00</c:v>
                        </c:pt>
                        <c:pt idx="5677">
                          <c:v>22:37:00</c:v>
                        </c:pt>
                        <c:pt idx="5678">
                          <c:v>22:38:00</c:v>
                        </c:pt>
                        <c:pt idx="5679">
                          <c:v>22:39:00</c:v>
                        </c:pt>
                        <c:pt idx="5680">
                          <c:v>22:40:00</c:v>
                        </c:pt>
                        <c:pt idx="5681">
                          <c:v>22:41:00</c:v>
                        </c:pt>
                        <c:pt idx="5682">
                          <c:v>22:42:00</c:v>
                        </c:pt>
                        <c:pt idx="5683">
                          <c:v>22:43:00</c:v>
                        </c:pt>
                        <c:pt idx="5684">
                          <c:v>22:44:00</c:v>
                        </c:pt>
                        <c:pt idx="5685">
                          <c:v>22:45:00</c:v>
                        </c:pt>
                        <c:pt idx="5686">
                          <c:v>22:46:00</c:v>
                        </c:pt>
                        <c:pt idx="5687">
                          <c:v>22:47:00</c:v>
                        </c:pt>
                        <c:pt idx="5688">
                          <c:v>22:48:00</c:v>
                        </c:pt>
                        <c:pt idx="5689">
                          <c:v>22:49:00</c:v>
                        </c:pt>
                        <c:pt idx="5690">
                          <c:v>22:50:00</c:v>
                        </c:pt>
                        <c:pt idx="5691">
                          <c:v>22:51:00</c:v>
                        </c:pt>
                        <c:pt idx="5692">
                          <c:v>22:52:00</c:v>
                        </c:pt>
                        <c:pt idx="5693">
                          <c:v>22:53:00</c:v>
                        </c:pt>
                        <c:pt idx="5694">
                          <c:v>22:54:00</c:v>
                        </c:pt>
                        <c:pt idx="5695">
                          <c:v>22:55:00</c:v>
                        </c:pt>
                        <c:pt idx="5696">
                          <c:v>22:56:00</c:v>
                        </c:pt>
                        <c:pt idx="5697">
                          <c:v>22:57:00</c:v>
                        </c:pt>
                        <c:pt idx="5698">
                          <c:v>22:58:00</c:v>
                        </c:pt>
                        <c:pt idx="5699">
                          <c:v>22:59:00</c:v>
                        </c:pt>
                        <c:pt idx="5700">
                          <c:v>23:00:00</c:v>
                        </c:pt>
                        <c:pt idx="5701">
                          <c:v>23:01:00</c:v>
                        </c:pt>
                        <c:pt idx="5702">
                          <c:v>23:02:00</c:v>
                        </c:pt>
                        <c:pt idx="5703">
                          <c:v>23:03:00</c:v>
                        </c:pt>
                        <c:pt idx="5704">
                          <c:v>23:04:00</c:v>
                        </c:pt>
                        <c:pt idx="5705">
                          <c:v>23:05:00</c:v>
                        </c:pt>
                        <c:pt idx="5706">
                          <c:v>23:06:00</c:v>
                        </c:pt>
                        <c:pt idx="5707">
                          <c:v>23:07:00</c:v>
                        </c:pt>
                        <c:pt idx="5708">
                          <c:v>23:08:00</c:v>
                        </c:pt>
                        <c:pt idx="5709">
                          <c:v>23:09:00</c:v>
                        </c:pt>
                        <c:pt idx="5710">
                          <c:v>23:10:00</c:v>
                        </c:pt>
                        <c:pt idx="5711">
                          <c:v>23:11:00</c:v>
                        </c:pt>
                        <c:pt idx="5712">
                          <c:v>23:12:00</c:v>
                        </c:pt>
                        <c:pt idx="5713">
                          <c:v>23:13:00</c:v>
                        </c:pt>
                        <c:pt idx="5714">
                          <c:v>23:14:00</c:v>
                        </c:pt>
                        <c:pt idx="5715">
                          <c:v>23:15:00</c:v>
                        </c:pt>
                        <c:pt idx="5716">
                          <c:v>23:16:00</c:v>
                        </c:pt>
                        <c:pt idx="5717">
                          <c:v>23:17:00</c:v>
                        </c:pt>
                        <c:pt idx="5718">
                          <c:v>23:18:00</c:v>
                        </c:pt>
                        <c:pt idx="5719">
                          <c:v>23:19:00</c:v>
                        </c:pt>
                        <c:pt idx="5720">
                          <c:v>23:20:00</c:v>
                        </c:pt>
                        <c:pt idx="5721">
                          <c:v>23:21:00</c:v>
                        </c:pt>
                        <c:pt idx="5722">
                          <c:v>23:22:00</c:v>
                        </c:pt>
                        <c:pt idx="5723">
                          <c:v>23:23:00</c:v>
                        </c:pt>
                        <c:pt idx="5724">
                          <c:v>23:24:00</c:v>
                        </c:pt>
                        <c:pt idx="5725">
                          <c:v>23:25:00</c:v>
                        </c:pt>
                        <c:pt idx="5726">
                          <c:v>23:26:00</c:v>
                        </c:pt>
                        <c:pt idx="5727">
                          <c:v>23:27:00</c:v>
                        </c:pt>
                        <c:pt idx="5728">
                          <c:v>23:28:00</c:v>
                        </c:pt>
                        <c:pt idx="5729">
                          <c:v>23:29:00</c:v>
                        </c:pt>
                        <c:pt idx="5730">
                          <c:v>23:30:00</c:v>
                        </c:pt>
                        <c:pt idx="5731">
                          <c:v>23:31:00</c:v>
                        </c:pt>
                        <c:pt idx="5732">
                          <c:v>23:32:00</c:v>
                        </c:pt>
                        <c:pt idx="5733">
                          <c:v>23:33:00</c:v>
                        </c:pt>
                        <c:pt idx="5734">
                          <c:v>23:34:00</c:v>
                        </c:pt>
                        <c:pt idx="5735">
                          <c:v>23:35:00</c:v>
                        </c:pt>
                        <c:pt idx="5736">
                          <c:v>23:36:00</c:v>
                        </c:pt>
                        <c:pt idx="5737">
                          <c:v>23:37:00</c:v>
                        </c:pt>
                        <c:pt idx="5738">
                          <c:v>23:38:00</c:v>
                        </c:pt>
                        <c:pt idx="5739">
                          <c:v>23:39:00</c:v>
                        </c:pt>
                        <c:pt idx="5740">
                          <c:v>23:40:00</c:v>
                        </c:pt>
                        <c:pt idx="5741">
                          <c:v>23:41:00</c:v>
                        </c:pt>
                        <c:pt idx="5742">
                          <c:v>23:42:00</c:v>
                        </c:pt>
                        <c:pt idx="5743">
                          <c:v>23:43:00</c:v>
                        </c:pt>
                        <c:pt idx="5744">
                          <c:v>23:44:00</c:v>
                        </c:pt>
                        <c:pt idx="5745">
                          <c:v>23:45:00</c:v>
                        </c:pt>
                        <c:pt idx="5746">
                          <c:v>23:46:00</c:v>
                        </c:pt>
                        <c:pt idx="5747">
                          <c:v>23:47:00</c:v>
                        </c:pt>
                        <c:pt idx="5748">
                          <c:v>23:48:00</c:v>
                        </c:pt>
                        <c:pt idx="5749">
                          <c:v>23:49:00</c:v>
                        </c:pt>
                        <c:pt idx="5750">
                          <c:v>23:50:00</c:v>
                        </c:pt>
                        <c:pt idx="5751">
                          <c:v>23:51:00</c:v>
                        </c:pt>
                        <c:pt idx="5752">
                          <c:v>23:52:00</c:v>
                        </c:pt>
                        <c:pt idx="5753">
                          <c:v>23:53:00</c:v>
                        </c:pt>
                        <c:pt idx="5754">
                          <c:v>23:54:00</c:v>
                        </c:pt>
                        <c:pt idx="5755">
                          <c:v>23:55:00</c:v>
                        </c:pt>
                        <c:pt idx="5756">
                          <c:v>23:56:00</c:v>
                        </c:pt>
                        <c:pt idx="5757">
                          <c:v>23:57:00</c:v>
                        </c:pt>
                        <c:pt idx="5758">
                          <c:v>23:58:00</c:v>
                        </c:pt>
                        <c:pt idx="5759">
                          <c:v>23:59:00</c:v>
                        </c:pt>
                        <c:pt idx="5760">
                          <c:v>00:00:00</c:v>
                        </c:pt>
                        <c:pt idx="5761">
                          <c:v>00:01:00</c:v>
                        </c:pt>
                        <c:pt idx="5762">
                          <c:v>00:02:00</c:v>
                        </c:pt>
                        <c:pt idx="5763">
                          <c:v>00:03:00</c:v>
                        </c:pt>
                        <c:pt idx="5764">
                          <c:v>00:04:00</c:v>
                        </c:pt>
                        <c:pt idx="5765">
                          <c:v>00:05:00</c:v>
                        </c:pt>
                        <c:pt idx="5766">
                          <c:v>00:06:00</c:v>
                        </c:pt>
                        <c:pt idx="5767">
                          <c:v>00:07:00</c:v>
                        </c:pt>
                        <c:pt idx="5768">
                          <c:v>00:08:00</c:v>
                        </c:pt>
                        <c:pt idx="5769">
                          <c:v>00:09:00</c:v>
                        </c:pt>
                        <c:pt idx="5770">
                          <c:v>00:10:00</c:v>
                        </c:pt>
                        <c:pt idx="5771">
                          <c:v>00:11:00</c:v>
                        </c:pt>
                        <c:pt idx="5772">
                          <c:v>00:12:00</c:v>
                        </c:pt>
                        <c:pt idx="5773">
                          <c:v>00:13:00</c:v>
                        </c:pt>
                        <c:pt idx="5774">
                          <c:v>00:14:00</c:v>
                        </c:pt>
                        <c:pt idx="5775">
                          <c:v>00:15:00</c:v>
                        </c:pt>
                        <c:pt idx="5776">
                          <c:v>00:16:00</c:v>
                        </c:pt>
                        <c:pt idx="5777">
                          <c:v>00:17:00</c:v>
                        </c:pt>
                        <c:pt idx="5778">
                          <c:v>00:18:00</c:v>
                        </c:pt>
                        <c:pt idx="5779">
                          <c:v>00:19:00</c:v>
                        </c:pt>
                        <c:pt idx="5780">
                          <c:v>00:20:00</c:v>
                        </c:pt>
                        <c:pt idx="5781">
                          <c:v>00:21:00</c:v>
                        </c:pt>
                        <c:pt idx="5782">
                          <c:v>00:22:00</c:v>
                        </c:pt>
                        <c:pt idx="5783">
                          <c:v>00:23:00</c:v>
                        </c:pt>
                        <c:pt idx="5784">
                          <c:v>00:24:00</c:v>
                        </c:pt>
                        <c:pt idx="5785">
                          <c:v>00:25:00</c:v>
                        </c:pt>
                        <c:pt idx="5786">
                          <c:v>00:26:00</c:v>
                        </c:pt>
                        <c:pt idx="5787">
                          <c:v>00:27:00</c:v>
                        </c:pt>
                        <c:pt idx="5788">
                          <c:v>00:28:00</c:v>
                        </c:pt>
                        <c:pt idx="5789">
                          <c:v>00:29:00</c:v>
                        </c:pt>
                        <c:pt idx="5790">
                          <c:v>00:30:00</c:v>
                        </c:pt>
                        <c:pt idx="5791">
                          <c:v>00:31:00</c:v>
                        </c:pt>
                        <c:pt idx="5792">
                          <c:v>00:32:00</c:v>
                        </c:pt>
                        <c:pt idx="5793">
                          <c:v>00:33:00</c:v>
                        </c:pt>
                        <c:pt idx="5794">
                          <c:v>00:34:00</c:v>
                        </c:pt>
                        <c:pt idx="5795">
                          <c:v>00:35:00</c:v>
                        </c:pt>
                        <c:pt idx="5796">
                          <c:v>00:36:00</c:v>
                        </c:pt>
                        <c:pt idx="5797">
                          <c:v>00:37:00</c:v>
                        </c:pt>
                        <c:pt idx="5798">
                          <c:v>00:38:00</c:v>
                        </c:pt>
                        <c:pt idx="5799">
                          <c:v>00:39:00</c:v>
                        </c:pt>
                        <c:pt idx="5800">
                          <c:v>00:40:00</c:v>
                        </c:pt>
                        <c:pt idx="5801">
                          <c:v>00:41:00</c:v>
                        </c:pt>
                        <c:pt idx="5802">
                          <c:v>00:42:00</c:v>
                        </c:pt>
                        <c:pt idx="5803">
                          <c:v>00:43:00</c:v>
                        </c:pt>
                        <c:pt idx="5804">
                          <c:v>00:44:00</c:v>
                        </c:pt>
                        <c:pt idx="5805">
                          <c:v>00:45:00</c:v>
                        </c:pt>
                        <c:pt idx="5806">
                          <c:v>00:46:00</c:v>
                        </c:pt>
                        <c:pt idx="5807">
                          <c:v>00:47:00</c:v>
                        </c:pt>
                        <c:pt idx="5808">
                          <c:v>00:48:00</c:v>
                        </c:pt>
                        <c:pt idx="5809">
                          <c:v>00:49:00</c:v>
                        </c:pt>
                        <c:pt idx="5810">
                          <c:v>00:50:00</c:v>
                        </c:pt>
                        <c:pt idx="5811">
                          <c:v>00:51:00</c:v>
                        </c:pt>
                        <c:pt idx="5812">
                          <c:v>00:52:00</c:v>
                        </c:pt>
                        <c:pt idx="5813">
                          <c:v>00:53:00</c:v>
                        </c:pt>
                        <c:pt idx="5814">
                          <c:v>00:54:00</c:v>
                        </c:pt>
                        <c:pt idx="5815">
                          <c:v>00:55:00</c:v>
                        </c:pt>
                        <c:pt idx="5816">
                          <c:v>00:56:00</c:v>
                        </c:pt>
                        <c:pt idx="5817">
                          <c:v>00:57:00</c:v>
                        </c:pt>
                        <c:pt idx="5818">
                          <c:v>00:58:00</c:v>
                        </c:pt>
                        <c:pt idx="5819">
                          <c:v>00:59:00</c:v>
                        </c:pt>
                        <c:pt idx="5820">
                          <c:v>01:00:00</c:v>
                        </c:pt>
                        <c:pt idx="5821">
                          <c:v>01:01:00</c:v>
                        </c:pt>
                        <c:pt idx="5822">
                          <c:v>01:02:00</c:v>
                        </c:pt>
                        <c:pt idx="5823">
                          <c:v>01:03:00</c:v>
                        </c:pt>
                        <c:pt idx="5824">
                          <c:v>01:04:00</c:v>
                        </c:pt>
                        <c:pt idx="5825">
                          <c:v>01:05:00</c:v>
                        </c:pt>
                        <c:pt idx="5826">
                          <c:v>01:06:00</c:v>
                        </c:pt>
                        <c:pt idx="5827">
                          <c:v>01:07:00</c:v>
                        </c:pt>
                        <c:pt idx="5828">
                          <c:v>01:08:00</c:v>
                        </c:pt>
                        <c:pt idx="5829">
                          <c:v>01:09:00</c:v>
                        </c:pt>
                        <c:pt idx="5830">
                          <c:v>01:10:00</c:v>
                        </c:pt>
                        <c:pt idx="5831">
                          <c:v>01:11:00</c:v>
                        </c:pt>
                        <c:pt idx="5832">
                          <c:v>01:12:00</c:v>
                        </c:pt>
                        <c:pt idx="5833">
                          <c:v>01:13:00</c:v>
                        </c:pt>
                        <c:pt idx="5834">
                          <c:v>01:14:00</c:v>
                        </c:pt>
                        <c:pt idx="5835">
                          <c:v>01:15:00</c:v>
                        </c:pt>
                        <c:pt idx="5836">
                          <c:v>01:16:00</c:v>
                        </c:pt>
                        <c:pt idx="5837">
                          <c:v>01:17:00</c:v>
                        </c:pt>
                        <c:pt idx="5838">
                          <c:v>01:18:00</c:v>
                        </c:pt>
                        <c:pt idx="5839">
                          <c:v>01:19:00</c:v>
                        </c:pt>
                        <c:pt idx="5840">
                          <c:v>01:20:00</c:v>
                        </c:pt>
                        <c:pt idx="5841">
                          <c:v>01:21:00</c:v>
                        </c:pt>
                        <c:pt idx="5842">
                          <c:v>01:22:00</c:v>
                        </c:pt>
                        <c:pt idx="5843">
                          <c:v>01:23:00</c:v>
                        </c:pt>
                        <c:pt idx="5844">
                          <c:v>01:24:00</c:v>
                        </c:pt>
                        <c:pt idx="5845">
                          <c:v>01:25:00</c:v>
                        </c:pt>
                        <c:pt idx="5846">
                          <c:v>01:26:00</c:v>
                        </c:pt>
                        <c:pt idx="5847">
                          <c:v>01:27:00</c:v>
                        </c:pt>
                        <c:pt idx="5848">
                          <c:v>01:28:00</c:v>
                        </c:pt>
                        <c:pt idx="5849">
                          <c:v>01:29:00</c:v>
                        </c:pt>
                        <c:pt idx="5850">
                          <c:v>01:30:00</c:v>
                        </c:pt>
                        <c:pt idx="5851">
                          <c:v>01:31:00</c:v>
                        </c:pt>
                        <c:pt idx="5852">
                          <c:v>01:32:00</c:v>
                        </c:pt>
                        <c:pt idx="5853">
                          <c:v>01:33:00</c:v>
                        </c:pt>
                        <c:pt idx="5854">
                          <c:v>01:34:00</c:v>
                        </c:pt>
                        <c:pt idx="5855">
                          <c:v>01:35:00</c:v>
                        </c:pt>
                        <c:pt idx="5856">
                          <c:v>01:36:00</c:v>
                        </c:pt>
                        <c:pt idx="5857">
                          <c:v>01:37:00</c:v>
                        </c:pt>
                        <c:pt idx="5858">
                          <c:v>01:38:00</c:v>
                        </c:pt>
                        <c:pt idx="5859">
                          <c:v>01:39:00</c:v>
                        </c:pt>
                        <c:pt idx="5860">
                          <c:v>01:40:00</c:v>
                        </c:pt>
                        <c:pt idx="5861">
                          <c:v>01:41:00</c:v>
                        </c:pt>
                        <c:pt idx="5862">
                          <c:v>01:42:00</c:v>
                        </c:pt>
                        <c:pt idx="5863">
                          <c:v>01:43:00</c:v>
                        </c:pt>
                        <c:pt idx="5864">
                          <c:v>01:44:00</c:v>
                        </c:pt>
                        <c:pt idx="5865">
                          <c:v>01:45:00</c:v>
                        </c:pt>
                        <c:pt idx="5866">
                          <c:v>01:46:00</c:v>
                        </c:pt>
                        <c:pt idx="5867">
                          <c:v>01:47:00</c:v>
                        </c:pt>
                        <c:pt idx="5868">
                          <c:v>01:48:00</c:v>
                        </c:pt>
                        <c:pt idx="5869">
                          <c:v>01:49:00</c:v>
                        </c:pt>
                        <c:pt idx="5870">
                          <c:v>01:50:00</c:v>
                        </c:pt>
                        <c:pt idx="5871">
                          <c:v>01:51:00</c:v>
                        </c:pt>
                        <c:pt idx="5872">
                          <c:v>01:52:00</c:v>
                        </c:pt>
                        <c:pt idx="5873">
                          <c:v>01:53:00</c:v>
                        </c:pt>
                        <c:pt idx="5874">
                          <c:v>01:54:00</c:v>
                        </c:pt>
                        <c:pt idx="5875">
                          <c:v>01:55:00</c:v>
                        </c:pt>
                        <c:pt idx="5876">
                          <c:v>01:56:00</c:v>
                        </c:pt>
                        <c:pt idx="5877">
                          <c:v>01:57:00</c:v>
                        </c:pt>
                        <c:pt idx="5878">
                          <c:v>01:58:00</c:v>
                        </c:pt>
                        <c:pt idx="5879">
                          <c:v>01:59:00</c:v>
                        </c:pt>
                        <c:pt idx="5880">
                          <c:v>02:00:00</c:v>
                        </c:pt>
                        <c:pt idx="5881">
                          <c:v>02:01:00</c:v>
                        </c:pt>
                        <c:pt idx="5882">
                          <c:v>02:02:00</c:v>
                        </c:pt>
                        <c:pt idx="5883">
                          <c:v>02:03:00</c:v>
                        </c:pt>
                        <c:pt idx="5884">
                          <c:v>02:04:00</c:v>
                        </c:pt>
                        <c:pt idx="5885">
                          <c:v>02:05:00</c:v>
                        </c:pt>
                        <c:pt idx="5886">
                          <c:v>02:06:00</c:v>
                        </c:pt>
                        <c:pt idx="5887">
                          <c:v>02:07:00</c:v>
                        </c:pt>
                        <c:pt idx="5888">
                          <c:v>02:08:00</c:v>
                        </c:pt>
                        <c:pt idx="5889">
                          <c:v>02:09:00</c:v>
                        </c:pt>
                        <c:pt idx="5890">
                          <c:v>02:10:00</c:v>
                        </c:pt>
                        <c:pt idx="5891">
                          <c:v>02:11:00</c:v>
                        </c:pt>
                        <c:pt idx="5892">
                          <c:v>02:12:00</c:v>
                        </c:pt>
                        <c:pt idx="5893">
                          <c:v>02:13:00</c:v>
                        </c:pt>
                        <c:pt idx="5894">
                          <c:v>02:14:00</c:v>
                        </c:pt>
                        <c:pt idx="5895">
                          <c:v>02:15:00</c:v>
                        </c:pt>
                        <c:pt idx="5896">
                          <c:v>02:16:00</c:v>
                        </c:pt>
                        <c:pt idx="5897">
                          <c:v>02:17:00</c:v>
                        </c:pt>
                        <c:pt idx="5898">
                          <c:v>02:18:00</c:v>
                        </c:pt>
                        <c:pt idx="5899">
                          <c:v>02:19:00</c:v>
                        </c:pt>
                        <c:pt idx="5900">
                          <c:v>02:20:00</c:v>
                        </c:pt>
                        <c:pt idx="5901">
                          <c:v>02:21:00</c:v>
                        </c:pt>
                        <c:pt idx="5902">
                          <c:v>02:22:00</c:v>
                        </c:pt>
                        <c:pt idx="5903">
                          <c:v>02:23:00</c:v>
                        </c:pt>
                        <c:pt idx="5904">
                          <c:v>02:24:00</c:v>
                        </c:pt>
                        <c:pt idx="5905">
                          <c:v>02:25:00</c:v>
                        </c:pt>
                        <c:pt idx="5906">
                          <c:v>02:26:00</c:v>
                        </c:pt>
                        <c:pt idx="5907">
                          <c:v>02:27:00</c:v>
                        </c:pt>
                        <c:pt idx="5908">
                          <c:v>02:28:00</c:v>
                        </c:pt>
                        <c:pt idx="5909">
                          <c:v>02:29:00</c:v>
                        </c:pt>
                        <c:pt idx="5910">
                          <c:v>02:30:00</c:v>
                        </c:pt>
                        <c:pt idx="5911">
                          <c:v>02:31:00</c:v>
                        </c:pt>
                        <c:pt idx="5912">
                          <c:v>02:32:00</c:v>
                        </c:pt>
                        <c:pt idx="5913">
                          <c:v>02:33:00</c:v>
                        </c:pt>
                        <c:pt idx="5914">
                          <c:v>02:34:00</c:v>
                        </c:pt>
                        <c:pt idx="5915">
                          <c:v>02:35:00</c:v>
                        </c:pt>
                        <c:pt idx="5916">
                          <c:v>02:36:00</c:v>
                        </c:pt>
                        <c:pt idx="5917">
                          <c:v>02:37:00</c:v>
                        </c:pt>
                        <c:pt idx="5918">
                          <c:v>02:38:00</c:v>
                        </c:pt>
                        <c:pt idx="5919">
                          <c:v>02:39:00</c:v>
                        </c:pt>
                        <c:pt idx="5920">
                          <c:v>02:40:00</c:v>
                        </c:pt>
                        <c:pt idx="5921">
                          <c:v>02:41:00</c:v>
                        </c:pt>
                        <c:pt idx="5922">
                          <c:v>02:42:00</c:v>
                        </c:pt>
                        <c:pt idx="5923">
                          <c:v>02:43:00</c:v>
                        </c:pt>
                        <c:pt idx="5924">
                          <c:v>02:44:00</c:v>
                        </c:pt>
                        <c:pt idx="5925">
                          <c:v>02:45:00</c:v>
                        </c:pt>
                        <c:pt idx="5926">
                          <c:v>02:46:00</c:v>
                        </c:pt>
                        <c:pt idx="5927">
                          <c:v>02:47:00</c:v>
                        </c:pt>
                        <c:pt idx="5928">
                          <c:v>02:48:00</c:v>
                        </c:pt>
                        <c:pt idx="5929">
                          <c:v>02:49:00</c:v>
                        </c:pt>
                        <c:pt idx="5930">
                          <c:v>02:50:00</c:v>
                        </c:pt>
                        <c:pt idx="5931">
                          <c:v>02:51:00</c:v>
                        </c:pt>
                        <c:pt idx="5932">
                          <c:v>02:52:00</c:v>
                        </c:pt>
                        <c:pt idx="5933">
                          <c:v>02:53:00</c:v>
                        </c:pt>
                        <c:pt idx="5934">
                          <c:v>02:54:00</c:v>
                        </c:pt>
                        <c:pt idx="5935">
                          <c:v>02:55:00</c:v>
                        </c:pt>
                        <c:pt idx="5936">
                          <c:v>02:56:00</c:v>
                        </c:pt>
                        <c:pt idx="5937">
                          <c:v>02:57:00</c:v>
                        </c:pt>
                        <c:pt idx="5938">
                          <c:v>02:58:00</c:v>
                        </c:pt>
                        <c:pt idx="5939">
                          <c:v>02:59:00</c:v>
                        </c:pt>
                        <c:pt idx="5940">
                          <c:v>03:00:00</c:v>
                        </c:pt>
                        <c:pt idx="5941">
                          <c:v>03:01:00</c:v>
                        </c:pt>
                        <c:pt idx="5942">
                          <c:v>03:02:00</c:v>
                        </c:pt>
                        <c:pt idx="5943">
                          <c:v>03:03:00</c:v>
                        </c:pt>
                        <c:pt idx="5944">
                          <c:v>03:04:00</c:v>
                        </c:pt>
                        <c:pt idx="5945">
                          <c:v>03:05:00</c:v>
                        </c:pt>
                        <c:pt idx="5946">
                          <c:v>03:06:00</c:v>
                        </c:pt>
                        <c:pt idx="5947">
                          <c:v>03:07:00</c:v>
                        </c:pt>
                        <c:pt idx="5948">
                          <c:v>03:08:00</c:v>
                        </c:pt>
                        <c:pt idx="5949">
                          <c:v>03:09:00</c:v>
                        </c:pt>
                        <c:pt idx="5950">
                          <c:v>03:10:00</c:v>
                        </c:pt>
                        <c:pt idx="5951">
                          <c:v>03:11:00</c:v>
                        </c:pt>
                        <c:pt idx="5952">
                          <c:v>03:12:00</c:v>
                        </c:pt>
                        <c:pt idx="5953">
                          <c:v>03:13:00</c:v>
                        </c:pt>
                        <c:pt idx="5954">
                          <c:v>03:14:00</c:v>
                        </c:pt>
                        <c:pt idx="5955">
                          <c:v>03:15:00</c:v>
                        </c:pt>
                        <c:pt idx="5956">
                          <c:v>03:16:00</c:v>
                        </c:pt>
                        <c:pt idx="5957">
                          <c:v>03:17:00</c:v>
                        </c:pt>
                        <c:pt idx="5958">
                          <c:v>03:18:00</c:v>
                        </c:pt>
                        <c:pt idx="5959">
                          <c:v>03:19:00</c:v>
                        </c:pt>
                        <c:pt idx="5960">
                          <c:v>03:20:00</c:v>
                        </c:pt>
                        <c:pt idx="5961">
                          <c:v>03:21:00</c:v>
                        </c:pt>
                        <c:pt idx="5962">
                          <c:v>03:22:00</c:v>
                        </c:pt>
                        <c:pt idx="5963">
                          <c:v>03:23:00</c:v>
                        </c:pt>
                        <c:pt idx="5964">
                          <c:v>03:24:00</c:v>
                        </c:pt>
                        <c:pt idx="5965">
                          <c:v>03:25:00</c:v>
                        </c:pt>
                        <c:pt idx="5966">
                          <c:v>03:26:00</c:v>
                        </c:pt>
                        <c:pt idx="5967">
                          <c:v>03:27:00</c:v>
                        </c:pt>
                        <c:pt idx="5968">
                          <c:v>03:28:00</c:v>
                        </c:pt>
                        <c:pt idx="5969">
                          <c:v>03:29:00</c:v>
                        </c:pt>
                        <c:pt idx="5970">
                          <c:v>03:30:00</c:v>
                        </c:pt>
                        <c:pt idx="5971">
                          <c:v>03:31:00</c:v>
                        </c:pt>
                        <c:pt idx="5972">
                          <c:v>03:32:00</c:v>
                        </c:pt>
                        <c:pt idx="5973">
                          <c:v>03:33:00</c:v>
                        </c:pt>
                        <c:pt idx="5974">
                          <c:v>03:34:00</c:v>
                        </c:pt>
                        <c:pt idx="5975">
                          <c:v>03:35:00</c:v>
                        </c:pt>
                        <c:pt idx="5976">
                          <c:v>03:36:00</c:v>
                        </c:pt>
                        <c:pt idx="5977">
                          <c:v>03:37:00</c:v>
                        </c:pt>
                        <c:pt idx="5978">
                          <c:v>03:38:00</c:v>
                        </c:pt>
                        <c:pt idx="5979">
                          <c:v>03:39:00</c:v>
                        </c:pt>
                        <c:pt idx="5980">
                          <c:v>03:40:00</c:v>
                        </c:pt>
                        <c:pt idx="5981">
                          <c:v>03:41:00</c:v>
                        </c:pt>
                        <c:pt idx="5982">
                          <c:v>03:42:00</c:v>
                        </c:pt>
                        <c:pt idx="5983">
                          <c:v>03:43:00</c:v>
                        </c:pt>
                        <c:pt idx="5984">
                          <c:v>03:44:00</c:v>
                        </c:pt>
                        <c:pt idx="5985">
                          <c:v>03:45:00</c:v>
                        </c:pt>
                        <c:pt idx="5986">
                          <c:v>03:46:00</c:v>
                        </c:pt>
                        <c:pt idx="5987">
                          <c:v>03:47:00</c:v>
                        </c:pt>
                        <c:pt idx="5988">
                          <c:v>03:48:00</c:v>
                        </c:pt>
                        <c:pt idx="5989">
                          <c:v>03:49:00</c:v>
                        </c:pt>
                        <c:pt idx="5990">
                          <c:v>03:50:00</c:v>
                        </c:pt>
                        <c:pt idx="5991">
                          <c:v>03:51:00</c:v>
                        </c:pt>
                        <c:pt idx="5992">
                          <c:v>03:52:00</c:v>
                        </c:pt>
                        <c:pt idx="5993">
                          <c:v>03:53:00</c:v>
                        </c:pt>
                        <c:pt idx="5994">
                          <c:v>03:54:00</c:v>
                        </c:pt>
                        <c:pt idx="5995">
                          <c:v>03:55:00</c:v>
                        </c:pt>
                        <c:pt idx="5996">
                          <c:v>03:56:00</c:v>
                        </c:pt>
                        <c:pt idx="5997">
                          <c:v>03:57:00</c:v>
                        </c:pt>
                        <c:pt idx="5998">
                          <c:v>03:58:00</c:v>
                        </c:pt>
                        <c:pt idx="5999">
                          <c:v>03:59:00</c:v>
                        </c:pt>
                        <c:pt idx="6000">
                          <c:v>04:00:00</c:v>
                        </c:pt>
                        <c:pt idx="6001">
                          <c:v>04:01:00</c:v>
                        </c:pt>
                        <c:pt idx="6002">
                          <c:v>04:02:00</c:v>
                        </c:pt>
                        <c:pt idx="6003">
                          <c:v>04:03:00</c:v>
                        </c:pt>
                        <c:pt idx="6004">
                          <c:v>04:04:00</c:v>
                        </c:pt>
                        <c:pt idx="6005">
                          <c:v>04:05:00</c:v>
                        </c:pt>
                        <c:pt idx="6006">
                          <c:v>04:06:00</c:v>
                        </c:pt>
                        <c:pt idx="6007">
                          <c:v>04:07:00</c:v>
                        </c:pt>
                        <c:pt idx="6008">
                          <c:v>04:08:00</c:v>
                        </c:pt>
                        <c:pt idx="6009">
                          <c:v>04:09:00</c:v>
                        </c:pt>
                        <c:pt idx="6010">
                          <c:v>04:10:00</c:v>
                        </c:pt>
                        <c:pt idx="6011">
                          <c:v>04:11:00</c:v>
                        </c:pt>
                        <c:pt idx="6012">
                          <c:v>04:12:00</c:v>
                        </c:pt>
                        <c:pt idx="6013">
                          <c:v>04:13:00</c:v>
                        </c:pt>
                        <c:pt idx="6014">
                          <c:v>04:14:00</c:v>
                        </c:pt>
                        <c:pt idx="6015">
                          <c:v>04:15:00</c:v>
                        </c:pt>
                        <c:pt idx="6016">
                          <c:v>04:16:00</c:v>
                        </c:pt>
                        <c:pt idx="6017">
                          <c:v>04:17:00</c:v>
                        </c:pt>
                        <c:pt idx="6018">
                          <c:v>04:18:00</c:v>
                        </c:pt>
                        <c:pt idx="6019">
                          <c:v>04:19:00</c:v>
                        </c:pt>
                        <c:pt idx="6020">
                          <c:v>04:20:00</c:v>
                        </c:pt>
                        <c:pt idx="6021">
                          <c:v>04:21:00</c:v>
                        </c:pt>
                        <c:pt idx="6022">
                          <c:v>04:22:00</c:v>
                        </c:pt>
                        <c:pt idx="6023">
                          <c:v>04:23:00</c:v>
                        </c:pt>
                        <c:pt idx="6024">
                          <c:v>04:24:00</c:v>
                        </c:pt>
                        <c:pt idx="6025">
                          <c:v>04:25:00</c:v>
                        </c:pt>
                        <c:pt idx="6026">
                          <c:v>04:26:00</c:v>
                        </c:pt>
                        <c:pt idx="6027">
                          <c:v>04:27:00</c:v>
                        </c:pt>
                        <c:pt idx="6028">
                          <c:v>04:28:00</c:v>
                        </c:pt>
                        <c:pt idx="6029">
                          <c:v>04:29:00</c:v>
                        </c:pt>
                        <c:pt idx="6030">
                          <c:v>04:30:00</c:v>
                        </c:pt>
                        <c:pt idx="6031">
                          <c:v>04:31:00</c:v>
                        </c:pt>
                        <c:pt idx="6032">
                          <c:v>04:32:00</c:v>
                        </c:pt>
                        <c:pt idx="6033">
                          <c:v>04:33:00</c:v>
                        </c:pt>
                        <c:pt idx="6034">
                          <c:v>04:34:00</c:v>
                        </c:pt>
                        <c:pt idx="6035">
                          <c:v>04:35:00</c:v>
                        </c:pt>
                        <c:pt idx="6036">
                          <c:v>04:36:00</c:v>
                        </c:pt>
                        <c:pt idx="6037">
                          <c:v>04:37:00</c:v>
                        </c:pt>
                        <c:pt idx="6038">
                          <c:v>04:38:00</c:v>
                        </c:pt>
                        <c:pt idx="6039">
                          <c:v>04:39:00</c:v>
                        </c:pt>
                        <c:pt idx="6040">
                          <c:v>04:40:00</c:v>
                        </c:pt>
                        <c:pt idx="6041">
                          <c:v>04:41:00</c:v>
                        </c:pt>
                        <c:pt idx="6042">
                          <c:v>04:42:00</c:v>
                        </c:pt>
                        <c:pt idx="6043">
                          <c:v>04:43:00</c:v>
                        </c:pt>
                        <c:pt idx="6044">
                          <c:v>04:44:00</c:v>
                        </c:pt>
                        <c:pt idx="6045">
                          <c:v>04:45:00</c:v>
                        </c:pt>
                        <c:pt idx="6046">
                          <c:v>04:46:00</c:v>
                        </c:pt>
                        <c:pt idx="6047">
                          <c:v>04:47:00</c:v>
                        </c:pt>
                        <c:pt idx="6048">
                          <c:v>04:48:00</c:v>
                        </c:pt>
                        <c:pt idx="6049">
                          <c:v>04:49:00</c:v>
                        </c:pt>
                        <c:pt idx="6050">
                          <c:v>04:50:00</c:v>
                        </c:pt>
                        <c:pt idx="6051">
                          <c:v>04:51:00</c:v>
                        </c:pt>
                        <c:pt idx="6052">
                          <c:v>04:52:00</c:v>
                        </c:pt>
                        <c:pt idx="6053">
                          <c:v>04:53:00</c:v>
                        </c:pt>
                        <c:pt idx="6054">
                          <c:v>04:54:00</c:v>
                        </c:pt>
                        <c:pt idx="6055">
                          <c:v>04:55:00</c:v>
                        </c:pt>
                        <c:pt idx="6056">
                          <c:v>04:56:00</c:v>
                        </c:pt>
                        <c:pt idx="6057">
                          <c:v>04:57:00</c:v>
                        </c:pt>
                        <c:pt idx="6058">
                          <c:v>04:58:00</c:v>
                        </c:pt>
                        <c:pt idx="6059">
                          <c:v>04:59:00</c:v>
                        </c:pt>
                        <c:pt idx="6060">
                          <c:v>05:00:00</c:v>
                        </c:pt>
                        <c:pt idx="6061">
                          <c:v>05:01:00</c:v>
                        </c:pt>
                        <c:pt idx="6062">
                          <c:v>05:02:00</c:v>
                        </c:pt>
                        <c:pt idx="6063">
                          <c:v>05:03:00</c:v>
                        </c:pt>
                        <c:pt idx="6064">
                          <c:v>05:04:00</c:v>
                        </c:pt>
                        <c:pt idx="6065">
                          <c:v>05:05:00</c:v>
                        </c:pt>
                        <c:pt idx="6066">
                          <c:v>05:06:00</c:v>
                        </c:pt>
                        <c:pt idx="6067">
                          <c:v>05:07:00</c:v>
                        </c:pt>
                        <c:pt idx="6068">
                          <c:v>05:08:00</c:v>
                        </c:pt>
                        <c:pt idx="6069">
                          <c:v>05:09:00</c:v>
                        </c:pt>
                        <c:pt idx="6070">
                          <c:v>05:10:00</c:v>
                        </c:pt>
                        <c:pt idx="6071">
                          <c:v>05:11:00</c:v>
                        </c:pt>
                        <c:pt idx="6072">
                          <c:v>05:12:00</c:v>
                        </c:pt>
                        <c:pt idx="6073">
                          <c:v>05:13:00</c:v>
                        </c:pt>
                        <c:pt idx="6074">
                          <c:v>05:14:00</c:v>
                        </c:pt>
                        <c:pt idx="6075">
                          <c:v>05:15:00</c:v>
                        </c:pt>
                        <c:pt idx="6076">
                          <c:v>05:16:00</c:v>
                        </c:pt>
                        <c:pt idx="6077">
                          <c:v>05:17:00</c:v>
                        </c:pt>
                        <c:pt idx="6078">
                          <c:v>05:18:00</c:v>
                        </c:pt>
                        <c:pt idx="6079">
                          <c:v>05:19:00</c:v>
                        </c:pt>
                        <c:pt idx="6080">
                          <c:v>05:20:00</c:v>
                        </c:pt>
                        <c:pt idx="6081">
                          <c:v>05:21:00</c:v>
                        </c:pt>
                        <c:pt idx="6082">
                          <c:v>05:22:00</c:v>
                        </c:pt>
                        <c:pt idx="6083">
                          <c:v>05:23:00</c:v>
                        </c:pt>
                        <c:pt idx="6084">
                          <c:v>05:24:00</c:v>
                        </c:pt>
                        <c:pt idx="6085">
                          <c:v>05:25:00</c:v>
                        </c:pt>
                        <c:pt idx="6086">
                          <c:v>05:26:00</c:v>
                        </c:pt>
                        <c:pt idx="6087">
                          <c:v>05:27:00</c:v>
                        </c:pt>
                        <c:pt idx="6088">
                          <c:v>05:28:00</c:v>
                        </c:pt>
                        <c:pt idx="6089">
                          <c:v>05:29:00</c:v>
                        </c:pt>
                        <c:pt idx="6090">
                          <c:v>05:30:00</c:v>
                        </c:pt>
                        <c:pt idx="6091">
                          <c:v>05:31:00</c:v>
                        </c:pt>
                        <c:pt idx="6092">
                          <c:v>05:32:00</c:v>
                        </c:pt>
                        <c:pt idx="6093">
                          <c:v>05:33:00</c:v>
                        </c:pt>
                        <c:pt idx="6094">
                          <c:v>05:34:00</c:v>
                        </c:pt>
                        <c:pt idx="6095">
                          <c:v>05:35:00</c:v>
                        </c:pt>
                        <c:pt idx="6096">
                          <c:v>05:36:00</c:v>
                        </c:pt>
                        <c:pt idx="6097">
                          <c:v>05:37:00</c:v>
                        </c:pt>
                        <c:pt idx="6098">
                          <c:v>05:38:00</c:v>
                        </c:pt>
                        <c:pt idx="6099">
                          <c:v>05:39:00</c:v>
                        </c:pt>
                        <c:pt idx="6100">
                          <c:v>05:40:00</c:v>
                        </c:pt>
                        <c:pt idx="6101">
                          <c:v>05:41:00</c:v>
                        </c:pt>
                        <c:pt idx="6102">
                          <c:v>05:42:00</c:v>
                        </c:pt>
                        <c:pt idx="6103">
                          <c:v>05:43:00</c:v>
                        </c:pt>
                        <c:pt idx="6104">
                          <c:v>05:44:00</c:v>
                        </c:pt>
                        <c:pt idx="6105">
                          <c:v>05:45:00</c:v>
                        </c:pt>
                        <c:pt idx="6106">
                          <c:v>05:46:00</c:v>
                        </c:pt>
                        <c:pt idx="6107">
                          <c:v>05:47:00</c:v>
                        </c:pt>
                        <c:pt idx="6108">
                          <c:v>05:48:00</c:v>
                        </c:pt>
                        <c:pt idx="6109">
                          <c:v>05:49:00</c:v>
                        </c:pt>
                        <c:pt idx="6110">
                          <c:v>05:50:00</c:v>
                        </c:pt>
                        <c:pt idx="6111">
                          <c:v>05:51:00</c:v>
                        </c:pt>
                        <c:pt idx="6112">
                          <c:v>05:52:00</c:v>
                        </c:pt>
                        <c:pt idx="6113">
                          <c:v>05:53:00</c:v>
                        </c:pt>
                        <c:pt idx="6114">
                          <c:v>05:54:00</c:v>
                        </c:pt>
                        <c:pt idx="6115">
                          <c:v>05:55:00</c:v>
                        </c:pt>
                        <c:pt idx="6116">
                          <c:v>05:56:00</c:v>
                        </c:pt>
                        <c:pt idx="6117">
                          <c:v>05:57:00</c:v>
                        </c:pt>
                        <c:pt idx="6118">
                          <c:v>05:58:00</c:v>
                        </c:pt>
                        <c:pt idx="6119">
                          <c:v>05:59:00</c:v>
                        </c:pt>
                        <c:pt idx="6120">
                          <c:v>06:00:00</c:v>
                        </c:pt>
                        <c:pt idx="6121">
                          <c:v>06:01:00</c:v>
                        </c:pt>
                        <c:pt idx="6122">
                          <c:v>06:02:00</c:v>
                        </c:pt>
                        <c:pt idx="6123">
                          <c:v>06:03:00</c:v>
                        </c:pt>
                        <c:pt idx="6124">
                          <c:v>06:04:00</c:v>
                        </c:pt>
                        <c:pt idx="6125">
                          <c:v>06:05:00</c:v>
                        </c:pt>
                        <c:pt idx="6126">
                          <c:v>06:06:00</c:v>
                        </c:pt>
                        <c:pt idx="6127">
                          <c:v>06:07:00</c:v>
                        </c:pt>
                        <c:pt idx="6128">
                          <c:v>06:08:00</c:v>
                        </c:pt>
                        <c:pt idx="6129">
                          <c:v>06:09:00</c:v>
                        </c:pt>
                        <c:pt idx="6130">
                          <c:v>06:10:00</c:v>
                        </c:pt>
                        <c:pt idx="6131">
                          <c:v>06:11:00</c:v>
                        </c:pt>
                        <c:pt idx="6132">
                          <c:v>06:12:00</c:v>
                        </c:pt>
                        <c:pt idx="6133">
                          <c:v>06:13:00</c:v>
                        </c:pt>
                        <c:pt idx="6134">
                          <c:v>06:14:00</c:v>
                        </c:pt>
                        <c:pt idx="6135">
                          <c:v>06:15:00</c:v>
                        </c:pt>
                        <c:pt idx="6136">
                          <c:v>06:16:00</c:v>
                        </c:pt>
                        <c:pt idx="6137">
                          <c:v>06:17:00</c:v>
                        </c:pt>
                        <c:pt idx="6138">
                          <c:v>06:18:00</c:v>
                        </c:pt>
                        <c:pt idx="6139">
                          <c:v>06:19:00</c:v>
                        </c:pt>
                        <c:pt idx="6140">
                          <c:v>06:20:00</c:v>
                        </c:pt>
                        <c:pt idx="6141">
                          <c:v>06:21:00</c:v>
                        </c:pt>
                        <c:pt idx="6142">
                          <c:v>06:22:00</c:v>
                        </c:pt>
                        <c:pt idx="6143">
                          <c:v>06:23:00</c:v>
                        </c:pt>
                        <c:pt idx="6144">
                          <c:v>06:24:00</c:v>
                        </c:pt>
                        <c:pt idx="6145">
                          <c:v>06:25:00</c:v>
                        </c:pt>
                        <c:pt idx="6146">
                          <c:v>06:26:00</c:v>
                        </c:pt>
                        <c:pt idx="6147">
                          <c:v>06:27:00</c:v>
                        </c:pt>
                        <c:pt idx="6148">
                          <c:v>06:28:00</c:v>
                        </c:pt>
                        <c:pt idx="6149">
                          <c:v>06:29:00</c:v>
                        </c:pt>
                        <c:pt idx="6150">
                          <c:v>06:30:00</c:v>
                        </c:pt>
                        <c:pt idx="6151">
                          <c:v>06:31:00</c:v>
                        </c:pt>
                        <c:pt idx="6152">
                          <c:v>06:32:00</c:v>
                        </c:pt>
                        <c:pt idx="6153">
                          <c:v>06:33:00</c:v>
                        </c:pt>
                        <c:pt idx="6154">
                          <c:v>06:34:00</c:v>
                        </c:pt>
                        <c:pt idx="6155">
                          <c:v>06:35:00</c:v>
                        </c:pt>
                        <c:pt idx="6156">
                          <c:v>06:36:00</c:v>
                        </c:pt>
                        <c:pt idx="6157">
                          <c:v>06:37:00</c:v>
                        </c:pt>
                        <c:pt idx="6158">
                          <c:v>06:38:00</c:v>
                        </c:pt>
                        <c:pt idx="6159">
                          <c:v>06:39:00</c:v>
                        </c:pt>
                        <c:pt idx="6160">
                          <c:v>06:40:00</c:v>
                        </c:pt>
                        <c:pt idx="6161">
                          <c:v>06:41:00</c:v>
                        </c:pt>
                        <c:pt idx="6162">
                          <c:v>06:42:00</c:v>
                        </c:pt>
                        <c:pt idx="6163">
                          <c:v>06:43:00</c:v>
                        </c:pt>
                        <c:pt idx="6164">
                          <c:v>06:44:00</c:v>
                        </c:pt>
                        <c:pt idx="6165">
                          <c:v>06:45:00</c:v>
                        </c:pt>
                        <c:pt idx="6166">
                          <c:v>06:46:00</c:v>
                        </c:pt>
                        <c:pt idx="6167">
                          <c:v>06:47:00</c:v>
                        </c:pt>
                        <c:pt idx="6168">
                          <c:v>06:48:00</c:v>
                        </c:pt>
                        <c:pt idx="6169">
                          <c:v>06:49:00</c:v>
                        </c:pt>
                        <c:pt idx="6170">
                          <c:v>06:50:00</c:v>
                        </c:pt>
                        <c:pt idx="6171">
                          <c:v>06:51:00</c:v>
                        </c:pt>
                        <c:pt idx="6172">
                          <c:v>06:52:00</c:v>
                        </c:pt>
                        <c:pt idx="6173">
                          <c:v>06:53:00</c:v>
                        </c:pt>
                        <c:pt idx="6174">
                          <c:v>06:54:00</c:v>
                        </c:pt>
                        <c:pt idx="6175">
                          <c:v>06:55:00</c:v>
                        </c:pt>
                        <c:pt idx="6176">
                          <c:v>06:56:00</c:v>
                        </c:pt>
                        <c:pt idx="6177">
                          <c:v>06:57:00</c:v>
                        </c:pt>
                        <c:pt idx="6178">
                          <c:v>06:58:00</c:v>
                        </c:pt>
                        <c:pt idx="6179">
                          <c:v>06:59:00</c:v>
                        </c:pt>
                        <c:pt idx="6180">
                          <c:v>07:00:00</c:v>
                        </c:pt>
                        <c:pt idx="6181">
                          <c:v>07:01:00</c:v>
                        </c:pt>
                        <c:pt idx="6182">
                          <c:v>07:02:00</c:v>
                        </c:pt>
                        <c:pt idx="6183">
                          <c:v>07:03:00</c:v>
                        </c:pt>
                        <c:pt idx="6184">
                          <c:v>07:04:00</c:v>
                        </c:pt>
                        <c:pt idx="6185">
                          <c:v>07:05:00</c:v>
                        </c:pt>
                        <c:pt idx="6186">
                          <c:v>07:06:00</c:v>
                        </c:pt>
                        <c:pt idx="6187">
                          <c:v>07:07:00</c:v>
                        </c:pt>
                        <c:pt idx="6188">
                          <c:v>07:08:00</c:v>
                        </c:pt>
                        <c:pt idx="6189">
                          <c:v>07:09:00</c:v>
                        </c:pt>
                        <c:pt idx="6190">
                          <c:v>07:10:00</c:v>
                        </c:pt>
                        <c:pt idx="6191">
                          <c:v>07:11:00</c:v>
                        </c:pt>
                        <c:pt idx="6192">
                          <c:v>07:12:00</c:v>
                        </c:pt>
                        <c:pt idx="6193">
                          <c:v>07:13:00</c:v>
                        </c:pt>
                        <c:pt idx="6194">
                          <c:v>07:14:00</c:v>
                        </c:pt>
                        <c:pt idx="6195">
                          <c:v>07:15:00</c:v>
                        </c:pt>
                        <c:pt idx="6196">
                          <c:v>07:16:00</c:v>
                        </c:pt>
                        <c:pt idx="6197">
                          <c:v>07:17:00</c:v>
                        </c:pt>
                        <c:pt idx="6198">
                          <c:v>07:18:00</c:v>
                        </c:pt>
                        <c:pt idx="6199">
                          <c:v>07:19:00</c:v>
                        </c:pt>
                        <c:pt idx="6200">
                          <c:v>07:20:00</c:v>
                        </c:pt>
                        <c:pt idx="6201">
                          <c:v>07:21:00</c:v>
                        </c:pt>
                        <c:pt idx="6202">
                          <c:v>07:22:00</c:v>
                        </c:pt>
                        <c:pt idx="6203">
                          <c:v>07:23:00</c:v>
                        </c:pt>
                        <c:pt idx="6204">
                          <c:v>07:24:00</c:v>
                        </c:pt>
                        <c:pt idx="6205">
                          <c:v>07:25:00</c:v>
                        </c:pt>
                        <c:pt idx="6206">
                          <c:v>07:26:00</c:v>
                        </c:pt>
                        <c:pt idx="6207">
                          <c:v>07:27:00</c:v>
                        </c:pt>
                        <c:pt idx="6208">
                          <c:v>07:28:00</c:v>
                        </c:pt>
                        <c:pt idx="6209">
                          <c:v>07:29:00</c:v>
                        </c:pt>
                        <c:pt idx="6210">
                          <c:v>07:30:00</c:v>
                        </c:pt>
                        <c:pt idx="6211">
                          <c:v>07:31:00</c:v>
                        </c:pt>
                        <c:pt idx="6212">
                          <c:v>07:32:00</c:v>
                        </c:pt>
                        <c:pt idx="6213">
                          <c:v>07:33:00</c:v>
                        </c:pt>
                        <c:pt idx="6214">
                          <c:v>07:34:00</c:v>
                        </c:pt>
                        <c:pt idx="6215">
                          <c:v>07:35:00</c:v>
                        </c:pt>
                        <c:pt idx="6216">
                          <c:v>07:36:00</c:v>
                        </c:pt>
                        <c:pt idx="6217">
                          <c:v>07:37:00</c:v>
                        </c:pt>
                        <c:pt idx="6218">
                          <c:v>07:38:00</c:v>
                        </c:pt>
                        <c:pt idx="6219">
                          <c:v>07:39:00</c:v>
                        </c:pt>
                        <c:pt idx="6220">
                          <c:v>07:40:00</c:v>
                        </c:pt>
                        <c:pt idx="6221">
                          <c:v>07:41:00</c:v>
                        </c:pt>
                        <c:pt idx="6222">
                          <c:v>07:42:00</c:v>
                        </c:pt>
                        <c:pt idx="6223">
                          <c:v>07:43:00</c:v>
                        </c:pt>
                        <c:pt idx="6224">
                          <c:v>07:44:00</c:v>
                        </c:pt>
                        <c:pt idx="6225">
                          <c:v>07:45:00</c:v>
                        </c:pt>
                        <c:pt idx="6226">
                          <c:v>07:46:00</c:v>
                        </c:pt>
                        <c:pt idx="6227">
                          <c:v>07:47:00</c:v>
                        </c:pt>
                        <c:pt idx="6228">
                          <c:v>07:48:00</c:v>
                        </c:pt>
                        <c:pt idx="6229">
                          <c:v>07:49:00</c:v>
                        </c:pt>
                        <c:pt idx="6230">
                          <c:v>07:50:00</c:v>
                        </c:pt>
                        <c:pt idx="6231">
                          <c:v>07:51:00</c:v>
                        </c:pt>
                        <c:pt idx="6232">
                          <c:v>07:52:00</c:v>
                        </c:pt>
                        <c:pt idx="6233">
                          <c:v>07:53:00</c:v>
                        </c:pt>
                        <c:pt idx="6234">
                          <c:v>07:54:00</c:v>
                        </c:pt>
                        <c:pt idx="6235">
                          <c:v>07:55:00</c:v>
                        </c:pt>
                        <c:pt idx="6236">
                          <c:v>07:56:00</c:v>
                        </c:pt>
                        <c:pt idx="6237">
                          <c:v>07:57:00</c:v>
                        </c:pt>
                        <c:pt idx="6238">
                          <c:v>07:58:00</c:v>
                        </c:pt>
                        <c:pt idx="6239">
                          <c:v>07:59:00</c:v>
                        </c:pt>
                        <c:pt idx="6240">
                          <c:v>08:00:00</c:v>
                        </c:pt>
                        <c:pt idx="6241">
                          <c:v>08:01:00</c:v>
                        </c:pt>
                        <c:pt idx="6242">
                          <c:v>08:02:00</c:v>
                        </c:pt>
                        <c:pt idx="6243">
                          <c:v>08:03:00</c:v>
                        </c:pt>
                        <c:pt idx="6244">
                          <c:v>08:04:00</c:v>
                        </c:pt>
                        <c:pt idx="6245">
                          <c:v>08:05:00</c:v>
                        </c:pt>
                        <c:pt idx="6246">
                          <c:v>08:06:00</c:v>
                        </c:pt>
                        <c:pt idx="6247">
                          <c:v>08:07:00</c:v>
                        </c:pt>
                        <c:pt idx="6248">
                          <c:v>08:08:00</c:v>
                        </c:pt>
                        <c:pt idx="6249">
                          <c:v>08:09:00</c:v>
                        </c:pt>
                        <c:pt idx="6250">
                          <c:v>08:10:00</c:v>
                        </c:pt>
                        <c:pt idx="6251">
                          <c:v>08:11:00</c:v>
                        </c:pt>
                        <c:pt idx="6252">
                          <c:v>08:12:00</c:v>
                        </c:pt>
                        <c:pt idx="6253">
                          <c:v>08:13:00</c:v>
                        </c:pt>
                        <c:pt idx="6254">
                          <c:v>08:14:00</c:v>
                        </c:pt>
                        <c:pt idx="6255">
                          <c:v>08:15:00</c:v>
                        </c:pt>
                        <c:pt idx="6256">
                          <c:v>08:16:00</c:v>
                        </c:pt>
                        <c:pt idx="6257">
                          <c:v>08:17:00</c:v>
                        </c:pt>
                        <c:pt idx="6258">
                          <c:v>08:18:00</c:v>
                        </c:pt>
                        <c:pt idx="6259">
                          <c:v>08:19:00</c:v>
                        </c:pt>
                        <c:pt idx="6260">
                          <c:v>08:20:00</c:v>
                        </c:pt>
                        <c:pt idx="6261">
                          <c:v>08:21:00</c:v>
                        </c:pt>
                        <c:pt idx="6262">
                          <c:v>08:22:00</c:v>
                        </c:pt>
                        <c:pt idx="6263">
                          <c:v>08:23:00</c:v>
                        </c:pt>
                        <c:pt idx="6264">
                          <c:v>08:24:00</c:v>
                        </c:pt>
                        <c:pt idx="6265">
                          <c:v>08:25:00</c:v>
                        </c:pt>
                        <c:pt idx="6266">
                          <c:v>08:26:00</c:v>
                        </c:pt>
                        <c:pt idx="6267">
                          <c:v>08:27:00</c:v>
                        </c:pt>
                        <c:pt idx="6268">
                          <c:v>08:28:00</c:v>
                        </c:pt>
                        <c:pt idx="6269">
                          <c:v>08:29:00</c:v>
                        </c:pt>
                        <c:pt idx="6270">
                          <c:v>08:30:00</c:v>
                        </c:pt>
                        <c:pt idx="6271">
                          <c:v>08:31:00</c:v>
                        </c:pt>
                        <c:pt idx="6272">
                          <c:v>08:32:00</c:v>
                        </c:pt>
                        <c:pt idx="6273">
                          <c:v>08:33:00</c:v>
                        </c:pt>
                        <c:pt idx="6274">
                          <c:v>08:34:00</c:v>
                        </c:pt>
                        <c:pt idx="6275">
                          <c:v>08:35:00</c:v>
                        </c:pt>
                        <c:pt idx="6276">
                          <c:v>08:36:00</c:v>
                        </c:pt>
                        <c:pt idx="6277">
                          <c:v>08:37:00</c:v>
                        </c:pt>
                        <c:pt idx="6278">
                          <c:v>08:38:00</c:v>
                        </c:pt>
                        <c:pt idx="6279">
                          <c:v>08:39:00</c:v>
                        </c:pt>
                        <c:pt idx="6280">
                          <c:v>08:40:00</c:v>
                        </c:pt>
                        <c:pt idx="6281">
                          <c:v>08:41:00</c:v>
                        </c:pt>
                        <c:pt idx="6282">
                          <c:v>08:42:00</c:v>
                        </c:pt>
                        <c:pt idx="6283">
                          <c:v>08:43:00</c:v>
                        </c:pt>
                        <c:pt idx="6284">
                          <c:v>08:44:00</c:v>
                        </c:pt>
                        <c:pt idx="6285">
                          <c:v>08:45:00</c:v>
                        </c:pt>
                        <c:pt idx="6286">
                          <c:v>08:46:00</c:v>
                        </c:pt>
                        <c:pt idx="6287">
                          <c:v>08:47:00</c:v>
                        </c:pt>
                        <c:pt idx="6288">
                          <c:v>08:48:00</c:v>
                        </c:pt>
                        <c:pt idx="6289">
                          <c:v>08:49:00</c:v>
                        </c:pt>
                        <c:pt idx="6290">
                          <c:v>08:50:00</c:v>
                        </c:pt>
                        <c:pt idx="6291">
                          <c:v>08:51:00</c:v>
                        </c:pt>
                        <c:pt idx="6292">
                          <c:v>08:52:00</c:v>
                        </c:pt>
                        <c:pt idx="6293">
                          <c:v>08:53:00</c:v>
                        </c:pt>
                        <c:pt idx="6294">
                          <c:v>08:54:00</c:v>
                        </c:pt>
                        <c:pt idx="6295">
                          <c:v>08:55:00</c:v>
                        </c:pt>
                        <c:pt idx="6296">
                          <c:v>08:56:00</c:v>
                        </c:pt>
                        <c:pt idx="6297">
                          <c:v>08:57:00</c:v>
                        </c:pt>
                        <c:pt idx="6298">
                          <c:v>08:58:00</c:v>
                        </c:pt>
                        <c:pt idx="6299">
                          <c:v>08:59:00</c:v>
                        </c:pt>
                        <c:pt idx="6300">
                          <c:v>09:00:00</c:v>
                        </c:pt>
                        <c:pt idx="6301">
                          <c:v>09:01:00</c:v>
                        </c:pt>
                        <c:pt idx="6302">
                          <c:v>09:02:00</c:v>
                        </c:pt>
                        <c:pt idx="6303">
                          <c:v>09:03:00</c:v>
                        </c:pt>
                        <c:pt idx="6304">
                          <c:v>09:04:00</c:v>
                        </c:pt>
                        <c:pt idx="6305">
                          <c:v>09:05:00</c:v>
                        </c:pt>
                        <c:pt idx="6306">
                          <c:v>09:06:00</c:v>
                        </c:pt>
                        <c:pt idx="6307">
                          <c:v>09:07:00</c:v>
                        </c:pt>
                        <c:pt idx="6308">
                          <c:v>09:08:00</c:v>
                        </c:pt>
                        <c:pt idx="6309">
                          <c:v>09:09:00</c:v>
                        </c:pt>
                        <c:pt idx="6310">
                          <c:v>09:10:00</c:v>
                        </c:pt>
                        <c:pt idx="6311">
                          <c:v>09:11:00</c:v>
                        </c:pt>
                        <c:pt idx="6312">
                          <c:v>09:12:00</c:v>
                        </c:pt>
                        <c:pt idx="6313">
                          <c:v>09:13:00</c:v>
                        </c:pt>
                        <c:pt idx="6314">
                          <c:v>09:14:00</c:v>
                        </c:pt>
                        <c:pt idx="6315">
                          <c:v>09:15:00</c:v>
                        </c:pt>
                        <c:pt idx="6316">
                          <c:v>09:16:00</c:v>
                        </c:pt>
                        <c:pt idx="6317">
                          <c:v>09:17:00</c:v>
                        </c:pt>
                        <c:pt idx="6318">
                          <c:v>09:18:00</c:v>
                        </c:pt>
                        <c:pt idx="6319">
                          <c:v>09:19:00</c:v>
                        </c:pt>
                        <c:pt idx="6320">
                          <c:v>09:20:00</c:v>
                        </c:pt>
                        <c:pt idx="6321">
                          <c:v>09:21:00</c:v>
                        </c:pt>
                        <c:pt idx="6322">
                          <c:v>09:22:00</c:v>
                        </c:pt>
                        <c:pt idx="6323">
                          <c:v>09:23:00</c:v>
                        </c:pt>
                        <c:pt idx="6324">
                          <c:v>09:24:00</c:v>
                        </c:pt>
                        <c:pt idx="6325">
                          <c:v>09:25:00</c:v>
                        </c:pt>
                        <c:pt idx="6326">
                          <c:v>09:26:00</c:v>
                        </c:pt>
                        <c:pt idx="6327">
                          <c:v>09:27:00</c:v>
                        </c:pt>
                        <c:pt idx="6328">
                          <c:v>09:28:00</c:v>
                        </c:pt>
                        <c:pt idx="6329">
                          <c:v>09:29:00</c:v>
                        </c:pt>
                        <c:pt idx="6330">
                          <c:v>09:30:00</c:v>
                        </c:pt>
                        <c:pt idx="6331">
                          <c:v>09:31:00</c:v>
                        </c:pt>
                        <c:pt idx="6332">
                          <c:v>09:32:00</c:v>
                        </c:pt>
                        <c:pt idx="6333">
                          <c:v>09:33:00</c:v>
                        </c:pt>
                        <c:pt idx="6334">
                          <c:v>09:34:00</c:v>
                        </c:pt>
                        <c:pt idx="6335">
                          <c:v>09:35:00</c:v>
                        </c:pt>
                        <c:pt idx="6336">
                          <c:v>09:36:00</c:v>
                        </c:pt>
                        <c:pt idx="6337">
                          <c:v>09:37:00</c:v>
                        </c:pt>
                        <c:pt idx="6338">
                          <c:v>09:38:00</c:v>
                        </c:pt>
                        <c:pt idx="6339">
                          <c:v>09:39:00</c:v>
                        </c:pt>
                        <c:pt idx="6340">
                          <c:v>09:40:00</c:v>
                        </c:pt>
                        <c:pt idx="6341">
                          <c:v>09:41:00</c:v>
                        </c:pt>
                        <c:pt idx="6342">
                          <c:v>09:42:00</c:v>
                        </c:pt>
                        <c:pt idx="6343">
                          <c:v>09:43:00</c:v>
                        </c:pt>
                        <c:pt idx="6344">
                          <c:v>09:44:00</c:v>
                        </c:pt>
                        <c:pt idx="6345">
                          <c:v>09:45:00</c:v>
                        </c:pt>
                        <c:pt idx="6346">
                          <c:v>09:46:00</c:v>
                        </c:pt>
                        <c:pt idx="6347">
                          <c:v>09:47:00</c:v>
                        </c:pt>
                        <c:pt idx="6348">
                          <c:v>09:48:00</c:v>
                        </c:pt>
                        <c:pt idx="6349">
                          <c:v>09:49:00</c:v>
                        </c:pt>
                        <c:pt idx="6350">
                          <c:v>09:50:00</c:v>
                        </c:pt>
                        <c:pt idx="6351">
                          <c:v>09:51:00</c:v>
                        </c:pt>
                        <c:pt idx="6352">
                          <c:v>09:52:00</c:v>
                        </c:pt>
                        <c:pt idx="6353">
                          <c:v>09:53:00</c:v>
                        </c:pt>
                        <c:pt idx="6354">
                          <c:v>09:54:00</c:v>
                        </c:pt>
                        <c:pt idx="6355">
                          <c:v>09:55:00</c:v>
                        </c:pt>
                        <c:pt idx="6356">
                          <c:v>09:56:00</c:v>
                        </c:pt>
                        <c:pt idx="6357">
                          <c:v>09:57:00</c:v>
                        </c:pt>
                        <c:pt idx="6358">
                          <c:v>09:58:00</c:v>
                        </c:pt>
                        <c:pt idx="6359">
                          <c:v>09:59:00</c:v>
                        </c:pt>
                        <c:pt idx="6360">
                          <c:v>10:00:00</c:v>
                        </c:pt>
                        <c:pt idx="6361">
                          <c:v>10:01:00</c:v>
                        </c:pt>
                        <c:pt idx="6362">
                          <c:v>10:02:00</c:v>
                        </c:pt>
                        <c:pt idx="6363">
                          <c:v>10:03:00</c:v>
                        </c:pt>
                        <c:pt idx="6364">
                          <c:v>10:04:00</c:v>
                        </c:pt>
                        <c:pt idx="6365">
                          <c:v>10:05:00</c:v>
                        </c:pt>
                        <c:pt idx="6366">
                          <c:v>10:06:00</c:v>
                        </c:pt>
                        <c:pt idx="6367">
                          <c:v>10:07:00</c:v>
                        </c:pt>
                        <c:pt idx="6368">
                          <c:v>10:08:00</c:v>
                        </c:pt>
                        <c:pt idx="6369">
                          <c:v>10:09:00</c:v>
                        </c:pt>
                        <c:pt idx="6370">
                          <c:v>10:10:00</c:v>
                        </c:pt>
                        <c:pt idx="6371">
                          <c:v>10:11:00</c:v>
                        </c:pt>
                        <c:pt idx="6372">
                          <c:v>10:12:00</c:v>
                        </c:pt>
                        <c:pt idx="6373">
                          <c:v>10:13:00</c:v>
                        </c:pt>
                        <c:pt idx="6374">
                          <c:v>10:14:00</c:v>
                        </c:pt>
                        <c:pt idx="6375">
                          <c:v>10:15:00</c:v>
                        </c:pt>
                        <c:pt idx="6376">
                          <c:v>10:16:00</c:v>
                        </c:pt>
                        <c:pt idx="6377">
                          <c:v>10:17:00</c:v>
                        </c:pt>
                        <c:pt idx="6378">
                          <c:v>10:18:00</c:v>
                        </c:pt>
                        <c:pt idx="6379">
                          <c:v>10:19:00</c:v>
                        </c:pt>
                        <c:pt idx="6380">
                          <c:v>10:20:00</c:v>
                        </c:pt>
                        <c:pt idx="6381">
                          <c:v>10:21:00</c:v>
                        </c:pt>
                        <c:pt idx="6382">
                          <c:v>10:22:00</c:v>
                        </c:pt>
                        <c:pt idx="6383">
                          <c:v>10:23:00</c:v>
                        </c:pt>
                        <c:pt idx="6384">
                          <c:v>10:24:00</c:v>
                        </c:pt>
                        <c:pt idx="6385">
                          <c:v>10:25:00</c:v>
                        </c:pt>
                        <c:pt idx="6386">
                          <c:v>10:26:00</c:v>
                        </c:pt>
                        <c:pt idx="6387">
                          <c:v>10:27:00</c:v>
                        </c:pt>
                        <c:pt idx="6388">
                          <c:v>10:28:00</c:v>
                        </c:pt>
                        <c:pt idx="6389">
                          <c:v>10:29:00</c:v>
                        </c:pt>
                        <c:pt idx="6390">
                          <c:v>10:30:00</c:v>
                        </c:pt>
                        <c:pt idx="6391">
                          <c:v>10:31:00</c:v>
                        </c:pt>
                        <c:pt idx="6392">
                          <c:v>10:32:00</c:v>
                        </c:pt>
                        <c:pt idx="6393">
                          <c:v>10:33:00</c:v>
                        </c:pt>
                        <c:pt idx="6394">
                          <c:v>10:34:00</c:v>
                        </c:pt>
                        <c:pt idx="6395">
                          <c:v>10:35:00</c:v>
                        </c:pt>
                        <c:pt idx="6396">
                          <c:v>10:36:00</c:v>
                        </c:pt>
                        <c:pt idx="6397">
                          <c:v>10:37:00</c:v>
                        </c:pt>
                        <c:pt idx="6398">
                          <c:v>10:38:00</c:v>
                        </c:pt>
                        <c:pt idx="6399">
                          <c:v>10:39:00</c:v>
                        </c:pt>
                        <c:pt idx="6400">
                          <c:v>10:40:00</c:v>
                        </c:pt>
                        <c:pt idx="6401">
                          <c:v>10:41:00</c:v>
                        </c:pt>
                        <c:pt idx="6402">
                          <c:v>10:42:00</c:v>
                        </c:pt>
                        <c:pt idx="6403">
                          <c:v>10:43:00</c:v>
                        </c:pt>
                        <c:pt idx="6404">
                          <c:v>10:44:00</c:v>
                        </c:pt>
                        <c:pt idx="6405">
                          <c:v>10:45:00</c:v>
                        </c:pt>
                        <c:pt idx="6406">
                          <c:v>10:46:00</c:v>
                        </c:pt>
                        <c:pt idx="6407">
                          <c:v>10:47:00</c:v>
                        </c:pt>
                        <c:pt idx="6408">
                          <c:v>10:48:00</c:v>
                        </c:pt>
                        <c:pt idx="6409">
                          <c:v>10:49:00</c:v>
                        </c:pt>
                        <c:pt idx="6410">
                          <c:v>10:50:00</c:v>
                        </c:pt>
                        <c:pt idx="6411">
                          <c:v>10:51:00</c:v>
                        </c:pt>
                        <c:pt idx="6412">
                          <c:v>10:52:00</c:v>
                        </c:pt>
                        <c:pt idx="6413">
                          <c:v>10:53:00</c:v>
                        </c:pt>
                        <c:pt idx="6414">
                          <c:v>10:54:00</c:v>
                        </c:pt>
                        <c:pt idx="6415">
                          <c:v>10:55:00</c:v>
                        </c:pt>
                        <c:pt idx="6416">
                          <c:v>10:56:00</c:v>
                        </c:pt>
                        <c:pt idx="6417">
                          <c:v>10:57:00</c:v>
                        </c:pt>
                        <c:pt idx="6418">
                          <c:v>10:58:00</c:v>
                        </c:pt>
                        <c:pt idx="6419">
                          <c:v>10:59:00</c:v>
                        </c:pt>
                        <c:pt idx="6420">
                          <c:v>11:00:00</c:v>
                        </c:pt>
                        <c:pt idx="6421">
                          <c:v>11:01:00</c:v>
                        </c:pt>
                        <c:pt idx="6422">
                          <c:v>11:02:00</c:v>
                        </c:pt>
                        <c:pt idx="6423">
                          <c:v>11:03:00</c:v>
                        </c:pt>
                        <c:pt idx="6424">
                          <c:v>11:04:00</c:v>
                        </c:pt>
                        <c:pt idx="6425">
                          <c:v>11:05:00</c:v>
                        </c:pt>
                        <c:pt idx="6426">
                          <c:v>11:06:00</c:v>
                        </c:pt>
                        <c:pt idx="6427">
                          <c:v>11:07:00</c:v>
                        </c:pt>
                        <c:pt idx="6428">
                          <c:v>11:08:00</c:v>
                        </c:pt>
                        <c:pt idx="6429">
                          <c:v>11:09:00</c:v>
                        </c:pt>
                        <c:pt idx="6430">
                          <c:v>11:10:00</c:v>
                        </c:pt>
                        <c:pt idx="6431">
                          <c:v>11:11:00</c:v>
                        </c:pt>
                        <c:pt idx="6432">
                          <c:v>11:12:00</c:v>
                        </c:pt>
                        <c:pt idx="6433">
                          <c:v>11:13:00</c:v>
                        </c:pt>
                        <c:pt idx="6434">
                          <c:v>11:14:00</c:v>
                        </c:pt>
                        <c:pt idx="6435">
                          <c:v>11:15:00</c:v>
                        </c:pt>
                        <c:pt idx="6436">
                          <c:v>11:16:00</c:v>
                        </c:pt>
                        <c:pt idx="6437">
                          <c:v>11:17:00</c:v>
                        </c:pt>
                        <c:pt idx="6438">
                          <c:v>11:18:00</c:v>
                        </c:pt>
                        <c:pt idx="6439">
                          <c:v>11:19:00</c:v>
                        </c:pt>
                        <c:pt idx="6440">
                          <c:v>11:20:00</c:v>
                        </c:pt>
                        <c:pt idx="6441">
                          <c:v>11:21:00</c:v>
                        </c:pt>
                        <c:pt idx="6442">
                          <c:v>11:22:00</c:v>
                        </c:pt>
                        <c:pt idx="6443">
                          <c:v>11:23:00</c:v>
                        </c:pt>
                        <c:pt idx="6444">
                          <c:v>11:24:00</c:v>
                        </c:pt>
                        <c:pt idx="6445">
                          <c:v>11:25:00</c:v>
                        </c:pt>
                        <c:pt idx="6446">
                          <c:v>11:26:00</c:v>
                        </c:pt>
                        <c:pt idx="6447">
                          <c:v>11:27:00</c:v>
                        </c:pt>
                        <c:pt idx="6448">
                          <c:v>11:28:00</c:v>
                        </c:pt>
                        <c:pt idx="6449">
                          <c:v>11:29:00</c:v>
                        </c:pt>
                        <c:pt idx="6450">
                          <c:v>11:30:00</c:v>
                        </c:pt>
                        <c:pt idx="6451">
                          <c:v>11:31:00</c:v>
                        </c:pt>
                        <c:pt idx="6452">
                          <c:v>11:32:00</c:v>
                        </c:pt>
                        <c:pt idx="6453">
                          <c:v>11:33:00</c:v>
                        </c:pt>
                        <c:pt idx="6454">
                          <c:v>11:34:00</c:v>
                        </c:pt>
                        <c:pt idx="6455">
                          <c:v>11:35:00</c:v>
                        </c:pt>
                        <c:pt idx="6456">
                          <c:v>11:36:00</c:v>
                        </c:pt>
                        <c:pt idx="6457">
                          <c:v>11:37:00</c:v>
                        </c:pt>
                        <c:pt idx="6458">
                          <c:v>11:38:00</c:v>
                        </c:pt>
                        <c:pt idx="6459">
                          <c:v>11:39:00</c:v>
                        </c:pt>
                        <c:pt idx="6460">
                          <c:v>11:40:00</c:v>
                        </c:pt>
                        <c:pt idx="6461">
                          <c:v>11:41:00</c:v>
                        </c:pt>
                        <c:pt idx="6462">
                          <c:v>11:42:00</c:v>
                        </c:pt>
                        <c:pt idx="6463">
                          <c:v>11:43:00</c:v>
                        </c:pt>
                        <c:pt idx="6464">
                          <c:v>11:44:00</c:v>
                        </c:pt>
                        <c:pt idx="6465">
                          <c:v>11:45:00</c:v>
                        </c:pt>
                        <c:pt idx="6466">
                          <c:v>11:46:00</c:v>
                        </c:pt>
                        <c:pt idx="6467">
                          <c:v>11:47:00</c:v>
                        </c:pt>
                        <c:pt idx="6468">
                          <c:v>11:48:00</c:v>
                        </c:pt>
                        <c:pt idx="6469">
                          <c:v>11:49:00</c:v>
                        </c:pt>
                        <c:pt idx="6470">
                          <c:v>11:50:00</c:v>
                        </c:pt>
                        <c:pt idx="6471">
                          <c:v>11:51:00</c:v>
                        </c:pt>
                        <c:pt idx="6472">
                          <c:v>11:52:00</c:v>
                        </c:pt>
                        <c:pt idx="6473">
                          <c:v>11:53:00</c:v>
                        </c:pt>
                        <c:pt idx="6474">
                          <c:v>11:54:00</c:v>
                        </c:pt>
                        <c:pt idx="6475">
                          <c:v>11:55:00</c:v>
                        </c:pt>
                        <c:pt idx="6476">
                          <c:v>11:56:00</c:v>
                        </c:pt>
                        <c:pt idx="6477">
                          <c:v>11:57:00</c:v>
                        </c:pt>
                        <c:pt idx="6478">
                          <c:v>11:58:00</c:v>
                        </c:pt>
                        <c:pt idx="6479">
                          <c:v>11:59:00</c:v>
                        </c:pt>
                        <c:pt idx="6480">
                          <c:v>12:00:00</c:v>
                        </c:pt>
                        <c:pt idx="6481">
                          <c:v>12:01:00</c:v>
                        </c:pt>
                        <c:pt idx="6482">
                          <c:v>12:02:00</c:v>
                        </c:pt>
                        <c:pt idx="6483">
                          <c:v>12:03:00</c:v>
                        </c:pt>
                        <c:pt idx="6484">
                          <c:v>12:04:00</c:v>
                        </c:pt>
                        <c:pt idx="6485">
                          <c:v>12:05:00</c:v>
                        </c:pt>
                        <c:pt idx="6486">
                          <c:v>12:06:00</c:v>
                        </c:pt>
                        <c:pt idx="6487">
                          <c:v>12:07:00</c:v>
                        </c:pt>
                        <c:pt idx="6488">
                          <c:v>12:08:00</c:v>
                        </c:pt>
                        <c:pt idx="6489">
                          <c:v>12:09:00</c:v>
                        </c:pt>
                        <c:pt idx="6490">
                          <c:v>12:10:00</c:v>
                        </c:pt>
                        <c:pt idx="6491">
                          <c:v>12:11:00</c:v>
                        </c:pt>
                        <c:pt idx="6492">
                          <c:v>12:12:00</c:v>
                        </c:pt>
                        <c:pt idx="6493">
                          <c:v>12:13:00</c:v>
                        </c:pt>
                        <c:pt idx="6494">
                          <c:v>12:14:00</c:v>
                        </c:pt>
                        <c:pt idx="6495">
                          <c:v>12:15:00</c:v>
                        </c:pt>
                        <c:pt idx="6496">
                          <c:v>12:16:00</c:v>
                        </c:pt>
                        <c:pt idx="6497">
                          <c:v>12:17:00</c:v>
                        </c:pt>
                        <c:pt idx="6498">
                          <c:v>12:18:00</c:v>
                        </c:pt>
                        <c:pt idx="6499">
                          <c:v>12:19:00</c:v>
                        </c:pt>
                        <c:pt idx="6500">
                          <c:v>12:20:00</c:v>
                        </c:pt>
                        <c:pt idx="6501">
                          <c:v>12:21:00</c:v>
                        </c:pt>
                        <c:pt idx="6502">
                          <c:v>12:22:00</c:v>
                        </c:pt>
                        <c:pt idx="6503">
                          <c:v>12:23:00</c:v>
                        </c:pt>
                        <c:pt idx="6504">
                          <c:v>12:24:00</c:v>
                        </c:pt>
                        <c:pt idx="6505">
                          <c:v>12:25:00</c:v>
                        </c:pt>
                        <c:pt idx="6506">
                          <c:v>12:26:00</c:v>
                        </c:pt>
                        <c:pt idx="6507">
                          <c:v>12:27:00</c:v>
                        </c:pt>
                        <c:pt idx="6508">
                          <c:v>12:28:00</c:v>
                        </c:pt>
                        <c:pt idx="6509">
                          <c:v>12:29:00</c:v>
                        </c:pt>
                        <c:pt idx="6510">
                          <c:v>12:30:00</c:v>
                        </c:pt>
                        <c:pt idx="6511">
                          <c:v>12:31:00</c:v>
                        </c:pt>
                        <c:pt idx="6512">
                          <c:v>12:32:00</c:v>
                        </c:pt>
                        <c:pt idx="6513">
                          <c:v>12:33:00</c:v>
                        </c:pt>
                        <c:pt idx="6514">
                          <c:v>12:34:00</c:v>
                        </c:pt>
                        <c:pt idx="6515">
                          <c:v>12:35:00</c:v>
                        </c:pt>
                        <c:pt idx="6516">
                          <c:v>12:36:00</c:v>
                        </c:pt>
                        <c:pt idx="6517">
                          <c:v>12:37:00</c:v>
                        </c:pt>
                        <c:pt idx="6518">
                          <c:v>12:38:00</c:v>
                        </c:pt>
                        <c:pt idx="6519">
                          <c:v>12:39:00</c:v>
                        </c:pt>
                        <c:pt idx="6520">
                          <c:v>12:40:00</c:v>
                        </c:pt>
                        <c:pt idx="6521">
                          <c:v>12:41:00</c:v>
                        </c:pt>
                        <c:pt idx="6522">
                          <c:v>12:42:00</c:v>
                        </c:pt>
                        <c:pt idx="6523">
                          <c:v>12:43:00</c:v>
                        </c:pt>
                        <c:pt idx="6524">
                          <c:v>12:44:00</c:v>
                        </c:pt>
                        <c:pt idx="6525">
                          <c:v>12:45:00</c:v>
                        </c:pt>
                        <c:pt idx="6526">
                          <c:v>12:46:00</c:v>
                        </c:pt>
                        <c:pt idx="6527">
                          <c:v>12:47:00</c:v>
                        </c:pt>
                        <c:pt idx="6528">
                          <c:v>12:48:00</c:v>
                        </c:pt>
                        <c:pt idx="6529">
                          <c:v>12:49:00</c:v>
                        </c:pt>
                        <c:pt idx="6530">
                          <c:v>12:50:00</c:v>
                        </c:pt>
                        <c:pt idx="6531">
                          <c:v>12:51:00</c:v>
                        </c:pt>
                        <c:pt idx="6532">
                          <c:v>12:52:00</c:v>
                        </c:pt>
                        <c:pt idx="6533">
                          <c:v>12:53:00</c:v>
                        </c:pt>
                        <c:pt idx="6534">
                          <c:v>12:54:00</c:v>
                        </c:pt>
                        <c:pt idx="6535">
                          <c:v>12:55:00</c:v>
                        </c:pt>
                        <c:pt idx="6536">
                          <c:v>12:56:00</c:v>
                        </c:pt>
                        <c:pt idx="6537">
                          <c:v>12:57:00</c:v>
                        </c:pt>
                        <c:pt idx="6538">
                          <c:v>12:58:00</c:v>
                        </c:pt>
                        <c:pt idx="6539">
                          <c:v>12:59:00</c:v>
                        </c:pt>
                        <c:pt idx="6540">
                          <c:v>13:00:00</c:v>
                        </c:pt>
                        <c:pt idx="6541">
                          <c:v>13:01:00</c:v>
                        </c:pt>
                        <c:pt idx="6542">
                          <c:v>13:02:00</c:v>
                        </c:pt>
                        <c:pt idx="6543">
                          <c:v>13:03:00</c:v>
                        </c:pt>
                        <c:pt idx="6544">
                          <c:v>13:04:00</c:v>
                        </c:pt>
                        <c:pt idx="6545">
                          <c:v>13:05:00</c:v>
                        </c:pt>
                        <c:pt idx="6546">
                          <c:v>13:06:00</c:v>
                        </c:pt>
                        <c:pt idx="6547">
                          <c:v>13:07:00</c:v>
                        </c:pt>
                        <c:pt idx="6548">
                          <c:v>13:08:00</c:v>
                        </c:pt>
                        <c:pt idx="6549">
                          <c:v>13:09:00</c:v>
                        </c:pt>
                        <c:pt idx="6550">
                          <c:v>13:10:00</c:v>
                        </c:pt>
                        <c:pt idx="6551">
                          <c:v>13:11:00</c:v>
                        </c:pt>
                        <c:pt idx="6552">
                          <c:v>13:12:00</c:v>
                        </c:pt>
                        <c:pt idx="6553">
                          <c:v>13:13:00</c:v>
                        </c:pt>
                        <c:pt idx="6554">
                          <c:v>13:14:00</c:v>
                        </c:pt>
                        <c:pt idx="6555">
                          <c:v>13:15:00</c:v>
                        </c:pt>
                        <c:pt idx="6556">
                          <c:v>13:16:00</c:v>
                        </c:pt>
                        <c:pt idx="6557">
                          <c:v>13:17:00</c:v>
                        </c:pt>
                        <c:pt idx="6558">
                          <c:v>13:18:00</c:v>
                        </c:pt>
                        <c:pt idx="6559">
                          <c:v>13:19:00</c:v>
                        </c:pt>
                        <c:pt idx="6560">
                          <c:v>13:20:00</c:v>
                        </c:pt>
                        <c:pt idx="6561">
                          <c:v>13:21:00</c:v>
                        </c:pt>
                        <c:pt idx="6562">
                          <c:v>13:22:00</c:v>
                        </c:pt>
                        <c:pt idx="6563">
                          <c:v>13:23:00</c:v>
                        </c:pt>
                        <c:pt idx="6564">
                          <c:v>13:24:00</c:v>
                        </c:pt>
                        <c:pt idx="6565">
                          <c:v>13:25:00</c:v>
                        </c:pt>
                        <c:pt idx="6566">
                          <c:v>13:26:00</c:v>
                        </c:pt>
                        <c:pt idx="6567">
                          <c:v>13:27:00</c:v>
                        </c:pt>
                        <c:pt idx="6568">
                          <c:v>13:28:00</c:v>
                        </c:pt>
                        <c:pt idx="6569">
                          <c:v>13:29:00</c:v>
                        </c:pt>
                        <c:pt idx="6570">
                          <c:v>13:30:00</c:v>
                        </c:pt>
                        <c:pt idx="6571">
                          <c:v>13:31:00</c:v>
                        </c:pt>
                        <c:pt idx="6572">
                          <c:v>13:32:00</c:v>
                        </c:pt>
                        <c:pt idx="6573">
                          <c:v>13:33:00</c:v>
                        </c:pt>
                        <c:pt idx="6574">
                          <c:v>13:34:00</c:v>
                        </c:pt>
                        <c:pt idx="6575">
                          <c:v>13:35:00</c:v>
                        </c:pt>
                        <c:pt idx="6576">
                          <c:v>13:36:00</c:v>
                        </c:pt>
                        <c:pt idx="6577">
                          <c:v>13:37:00</c:v>
                        </c:pt>
                        <c:pt idx="6578">
                          <c:v>13:38:00</c:v>
                        </c:pt>
                        <c:pt idx="6579">
                          <c:v>13:39:00</c:v>
                        </c:pt>
                        <c:pt idx="6580">
                          <c:v>13:40:00</c:v>
                        </c:pt>
                        <c:pt idx="6581">
                          <c:v>13:41:00</c:v>
                        </c:pt>
                        <c:pt idx="6582">
                          <c:v>13:42:00</c:v>
                        </c:pt>
                        <c:pt idx="6583">
                          <c:v>13:43:00</c:v>
                        </c:pt>
                        <c:pt idx="6584">
                          <c:v>13:44:00</c:v>
                        </c:pt>
                        <c:pt idx="6585">
                          <c:v>13:45:00</c:v>
                        </c:pt>
                        <c:pt idx="6586">
                          <c:v>13:46:00</c:v>
                        </c:pt>
                        <c:pt idx="6587">
                          <c:v>13:47:00</c:v>
                        </c:pt>
                        <c:pt idx="6588">
                          <c:v>13:48:00</c:v>
                        </c:pt>
                        <c:pt idx="6589">
                          <c:v>13:49:00</c:v>
                        </c:pt>
                        <c:pt idx="6590">
                          <c:v>13:50:00</c:v>
                        </c:pt>
                        <c:pt idx="6591">
                          <c:v>13:51:00</c:v>
                        </c:pt>
                        <c:pt idx="6592">
                          <c:v>13:52:00</c:v>
                        </c:pt>
                        <c:pt idx="6593">
                          <c:v>13:53:00</c:v>
                        </c:pt>
                        <c:pt idx="6594">
                          <c:v>13:54:00</c:v>
                        </c:pt>
                        <c:pt idx="6595">
                          <c:v>13:55:00</c:v>
                        </c:pt>
                        <c:pt idx="6596">
                          <c:v>13:56:00</c:v>
                        </c:pt>
                        <c:pt idx="6597">
                          <c:v>13:57:00</c:v>
                        </c:pt>
                        <c:pt idx="6598">
                          <c:v>13:58:00</c:v>
                        </c:pt>
                        <c:pt idx="6599">
                          <c:v>13:59:00</c:v>
                        </c:pt>
                        <c:pt idx="6600">
                          <c:v>14:00:00</c:v>
                        </c:pt>
                        <c:pt idx="6601">
                          <c:v>14:01:00</c:v>
                        </c:pt>
                        <c:pt idx="6602">
                          <c:v>14:02:00</c:v>
                        </c:pt>
                        <c:pt idx="6603">
                          <c:v>14:03:00</c:v>
                        </c:pt>
                        <c:pt idx="6604">
                          <c:v>14:04:00</c:v>
                        </c:pt>
                        <c:pt idx="6605">
                          <c:v>14:05:00</c:v>
                        </c:pt>
                        <c:pt idx="6606">
                          <c:v>14:06:00</c:v>
                        </c:pt>
                        <c:pt idx="6607">
                          <c:v>14:07:00</c:v>
                        </c:pt>
                        <c:pt idx="6608">
                          <c:v>14:08:00</c:v>
                        </c:pt>
                        <c:pt idx="6609">
                          <c:v>14:09:00</c:v>
                        </c:pt>
                        <c:pt idx="6610">
                          <c:v>14:10:00</c:v>
                        </c:pt>
                        <c:pt idx="6611">
                          <c:v>14:11:00</c:v>
                        </c:pt>
                        <c:pt idx="6612">
                          <c:v>14:12:00</c:v>
                        </c:pt>
                        <c:pt idx="6613">
                          <c:v>14:13:00</c:v>
                        </c:pt>
                        <c:pt idx="6614">
                          <c:v>14:14:00</c:v>
                        </c:pt>
                        <c:pt idx="6615">
                          <c:v>14:15:00</c:v>
                        </c:pt>
                        <c:pt idx="6616">
                          <c:v>14:16:00</c:v>
                        </c:pt>
                        <c:pt idx="6617">
                          <c:v>14:17:00</c:v>
                        </c:pt>
                        <c:pt idx="6618">
                          <c:v>14:18:00</c:v>
                        </c:pt>
                        <c:pt idx="6619">
                          <c:v>14:19:00</c:v>
                        </c:pt>
                        <c:pt idx="6620">
                          <c:v>14:20:00</c:v>
                        </c:pt>
                        <c:pt idx="6621">
                          <c:v>14:21:00</c:v>
                        </c:pt>
                        <c:pt idx="6622">
                          <c:v>14:22:00</c:v>
                        </c:pt>
                        <c:pt idx="6623">
                          <c:v>14:23:00</c:v>
                        </c:pt>
                        <c:pt idx="6624">
                          <c:v>14:24:00</c:v>
                        </c:pt>
                        <c:pt idx="6625">
                          <c:v>14:25:00</c:v>
                        </c:pt>
                        <c:pt idx="6626">
                          <c:v>14:26:00</c:v>
                        </c:pt>
                        <c:pt idx="6627">
                          <c:v>14:27:00</c:v>
                        </c:pt>
                        <c:pt idx="6628">
                          <c:v>14:28:00</c:v>
                        </c:pt>
                        <c:pt idx="6629">
                          <c:v>14:29:00</c:v>
                        </c:pt>
                        <c:pt idx="6630">
                          <c:v>14:30:00</c:v>
                        </c:pt>
                        <c:pt idx="6631">
                          <c:v>14:31:00</c:v>
                        </c:pt>
                        <c:pt idx="6632">
                          <c:v>14:32:00</c:v>
                        </c:pt>
                        <c:pt idx="6633">
                          <c:v>14:33:00</c:v>
                        </c:pt>
                        <c:pt idx="6634">
                          <c:v>14:34:00</c:v>
                        </c:pt>
                        <c:pt idx="6635">
                          <c:v>14:35:00</c:v>
                        </c:pt>
                        <c:pt idx="6636">
                          <c:v>14:36:00</c:v>
                        </c:pt>
                        <c:pt idx="6637">
                          <c:v>14:37:00</c:v>
                        </c:pt>
                        <c:pt idx="6638">
                          <c:v>14:38:00</c:v>
                        </c:pt>
                        <c:pt idx="6639">
                          <c:v>14:39:00</c:v>
                        </c:pt>
                        <c:pt idx="6640">
                          <c:v>14:40:00</c:v>
                        </c:pt>
                        <c:pt idx="6641">
                          <c:v>14:41:00</c:v>
                        </c:pt>
                        <c:pt idx="6642">
                          <c:v>14:42:00</c:v>
                        </c:pt>
                        <c:pt idx="6643">
                          <c:v>14:43:00</c:v>
                        </c:pt>
                        <c:pt idx="6644">
                          <c:v>14:44:00</c:v>
                        </c:pt>
                        <c:pt idx="6645">
                          <c:v>14:45:00</c:v>
                        </c:pt>
                        <c:pt idx="6646">
                          <c:v>14:46:00</c:v>
                        </c:pt>
                        <c:pt idx="6647">
                          <c:v>14:47:00</c:v>
                        </c:pt>
                        <c:pt idx="6648">
                          <c:v>14:48:00</c:v>
                        </c:pt>
                        <c:pt idx="6649">
                          <c:v>14:49:00</c:v>
                        </c:pt>
                        <c:pt idx="6650">
                          <c:v>14:50:00</c:v>
                        </c:pt>
                        <c:pt idx="6651">
                          <c:v>14:51:00</c:v>
                        </c:pt>
                        <c:pt idx="6652">
                          <c:v>14:52:00</c:v>
                        </c:pt>
                        <c:pt idx="6653">
                          <c:v>14:53:00</c:v>
                        </c:pt>
                        <c:pt idx="6654">
                          <c:v>14:54:00</c:v>
                        </c:pt>
                        <c:pt idx="6655">
                          <c:v>14:55:00</c:v>
                        </c:pt>
                        <c:pt idx="6656">
                          <c:v>14:56:00</c:v>
                        </c:pt>
                        <c:pt idx="6657">
                          <c:v>14:57:00</c:v>
                        </c:pt>
                        <c:pt idx="6658">
                          <c:v>14:58:00</c:v>
                        </c:pt>
                        <c:pt idx="6659">
                          <c:v>14:59:00</c:v>
                        </c:pt>
                        <c:pt idx="6660">
                          <c:v>15:00:00</c:v>
                        </c:pt>
                        <c:pt idx="6661">
                          <c:v>15:01:00</c:v>
                        </c:pt>
                        <c:pt idx="6662">
                          <c:v>15:02:00</c:v>
                        </c:pt>
                        <c:pt idx="6663">
                          <c:v>15:03:00</c:v>
                        </c:pt>
                        <c:pt idx="6664">
                          <c:v>15:04:00</c:v>
                        </c:pt>
                        <c:pt idx="6665">
                          <c:v>15:05:00</c:v>
                        </c:pt>
                        <c:pt idx="6666">
                          <c:v>15:06:00</c:v>
                        </c:pt>
                        <c:pt idx="6667">
                          <c:v>15:07:00</c:v>
                        </c:pt>
                        <c:pt idx="6668">
                          <c:v>15:08:00</c:v>
                        </c:pt>
                        <c:pt idx="6669">
                          <c:v>15:09:00</c:v>
                        </c:pt>
                        <c:pt idx="6670">
                          <c:v>15:10:00</c:v>
                        </c:pt>
                        <c:pt idx="6671">
                          <c:v>15:11:00</c:v>
                        </c:pt>
                        <c:pt idx="6672">
                          <c:v>15:12:00</c:v>
                        </c:pt>
                        <c:pt idx="6673">
                          <c:v>15:13:00</c:v>
                        </c:pt>
                        <c:pt idx="6674">
                          <c:v>15:14:00</c:v>
                        </c:pt>
                        <c:pt idx="6675">
                          <c:v>15:15:00</c:v>
                        </c:pt>
                        <c:pt idx="6676">
                          <c:v>15:16:00</c:v>
                        </c:pt>
                        <c:pt idx="6677">
                          <c:v>15:17:00</c:v>
                        </c:pt>
                        <c:pt idx="6678">
                          <c:v>15:18:00</c:v>
                        </c:pt>
                        <c:pt idx="6679">
                          <c:v>15:19:00</c:v>
                        </c:pt>
                        <c:pt idx="6680">
                          <c:v>15:20:00</c:v>
                        </c:pt>
                        <c:pt idx="6681">
                          <c:v>15:21:00</c:v>
                        </c:pt>
                        <c:pt idx="6682">
                          <c:v>15:22:00</c:v>
                        </c:pt>
                        <c:pt idx="6683">
                          <c:v>15:23:00</c:v>
                        </c:pt>
                        <c:pt idx="6684">
                          <c:v>15:24:00</c:v>
                        </c:pt>
                        <c:pt idx="6685">
                          <c:v>15:25:00</c:v>
                        </c:pt>
                        <c:pt idx="6686">
                          <c:v>15:26:00</c:v>
                        </c:pt>
                        <c:pt idx="6687">
                          <c:v>15:27:00</c:v>
                        </c:pt>
                        <c:pt idx="6688">
                          <c:v>15:28:00</c:v>
                        </c:pt>
                        <c:pt idx="6689">
                          <c:v>15:29:00</c:v>
                        </c:pt>
                        <c:pt idx="6690">
                          <c:v>15:30:00</c:v>
                        </c:pt>
                        <c:pt idx="6691">
                          <c:v>15:31:00</c:v>
                        </c:pt>
                        <c:pt idx="6692">
                          <c:v>15:32:00</c:v>
                        </c:pt>
                        <c:pt idx="6693">
                          <c:v>15:33:00</c:v>
                        </c:pt>
                        <c:pt idx="6694">
                          <c:v>15:34:00</c:v>
                        </c:pt>
                        <c:pt idx="6695">
                          <c:v>15:35:00</c:v>
                        </c:pt>
                        <c:pt idx="6696">
                          <c:v>15:36:00</c:v>
                        </c:pt>
                        <c:pt idx="6697">
                          <c:v>15:37:00</c:v>
                        </c:pt>
                        <c:pt idx="6698">
                          <c:v>15:38:00</c:v>
                        </c:pt>
                        <c:pt idx="6699">
                          <c:v>15:39:00</c:v>
                        </c:pt>
                        <c:pt idx="6700">
                          <c:v>15:40:00</c:v>
                        </c:pt>
                        <c:pt idx="6701">
                          <c:v>15:41:00</c:v>
                        </c:pt>
                        <c:pt idx="6702">
                          <c:v>15:42:00</c:v>
                        </c:pt>
                        <c:pt idx="6703">
                          <c:v>15:43:00</c:v>
                        </c:pt>
                        <c:pt idx="6704">
                          <c:v>15:44:00</c:v>
                        </c:pt>
                        <c:pt idx="6705">
                          <c:v>15:45:00</c:v>
                        </c:pt>
                        <c:pt idx="6706">
                          <c:v>15:46:00</c:v>
                        </c:pt>
                        <c:pt idx="6707">
                          <c:v>15:47:00</c:v>
                        </c:pt>
                        <c:pt idx="6708">
                          <c:v>15:48:00</c:v>
                        </c:pt>
                        <c:pt idx="6709">
                          <c:v>15:49:00</c:v>
                        </c:pt>
                        <c:pt idx="6710">
                          <c:v>15:50:00</c:v>
                        </c:pt>
                        <c:pt idx="6711">
                          <c:v>15:51:00</c:v>
                        </c:pt>
                        <c:pt idx="6712">
                          <c:v>15:52:00</c:v>
                        </c:pt>
                        <c:pt idx="6713">
                          <c:v>15:53:00</c:v>
                        </c:pt>
                        <c:pt idx="6714">
                          <c:v>15:54:00</c:v>
                        </c:pt>
                        <c:pt idx="6715">
                          <c:v>15:55:00</c:v>
                        </c:pt>
                        <c:pt idx="6716">
                          <c:v>15:56:00</c:v>
                        </c:pt>
                        <c:pt idx="6717">
                          <c:v>15:57:00</c:v>
                        </c:pt>
                        <c:pt idx="6718">
                          <c:v>15:58:00</c:v>
                        </c:pt>
                        <c:pt idx="6719">
                          <c:v>15:59:00</c:v>
                        </c:pt>
                        <c:pt idx="6720">
                          <c:v>16:00:00</c:v>
                        </c:pt>
                        <c:pt idx="6721">
                          <c:v>16:01:00</c:v>
                        </c:pt>
                        <c:pt idx="6722">
                          <c:v>16:02:00</c:v>
                        </c:pt>
                        <c:pt idx="6723">
                          <c:v>16:03:00</c:v>
                        </c:pt>
                        <c:pt idx="6724">
                          <c:v>16:04:00</c:v>
                        </c:pt>
                        <c:pt idx="6725">
                          <c:v>16:05:00</c:v>
                        </c:pt>
                        <c:pt idx="6726">
                          <c:v>16:06:00</c:v>
                        </c:pt>
                        <c:pt idx="6727">
                          <c:v>16:07:00</c:v>
                        </c:pt>
                        <c:pt idx="6728">
                          <c:v>16:08:00</c:v>
                        </c:pt>
                        <c:pt idx="6729">
                          <c:v>16:09:00</c:v>
                        </c:pt>
                        <c:pt idx="6730">
                          <c:v>16:10:00</c:v>
                        </c:pt>
                        <c:pt idx="6731">
                          <c:v>16:11:00</c:v>
                        </c:pt>
                        <c:pt idx="6732">
                          <c:v>16:12:00</c:v>
                        </c:pt>
                        <c:pt idx="6733">
                          <c:v>16:13:00</c:v>
                        </c:pt>
                        <c:pt idx="6734">
                          <c:v>16:14:00</c:v>
                        </c:pt>
                        <c:pt idx="6735">
                          <c:v>16:15:00</c:v>
                        </c:pt>
                        <c:pt idx="6736">
                          <c:v>16:16:00</c:v>
                        </c:pt>
                        <c:pt idx="6737">
                          <c:v>16:17:00</c:v>
                        </c:pt>
                        <c:pt idx="6738">
                          <c:v>16:18:00</c:v>
                        </c:pt>
                        <c:pt idx="6739">
                          <c:v>16:19:00</c:v>
                        </c:pt>
                        <c:pt idx="6740">
                          <c:v>16:20:00</c:v>
                        </c:pt>
                        <c:pt idx="6741">
                          <c:v>16:21:00</c:v>
                        </c:pt>
                        <c:pt idx="6742">
                          <c:v>16:22:00</c:v>
                        </c:pt>
                        <c:pt idx="6743">
                          <c:v>16:23:00</c:v>
                        </c:pt>
                        <c:pt idx="6744">
                          <c:v>16:24:00</c:v>
                        </c:pt>
                        <c:pt idx="6745">
                          <c:v>16:25:00</c:v>
                        </c:pt>
                        <c:pt idx="6746">
                          <c:v>16:26:00</c:v>
                        </c:pt>
                        <c:pt idx="6747">
                          <c:v>16:27:00</c:v>
                        </c:pt>
                        <c:pt idx="6748">
                          <c:v>16:28:00</c:v>
                        </c:pt>
                        <c:pt idx="6749">
                          <c:v>16:29:00</c:v>
                        </c:pt>
                        <c:pt idx="6750">
                          <c:v>16:30:00</c:v>
                        </c:pt>
                        <c:pt idx="6751">
                          <c:v>16:31:00</c:v>
                        </c:pt>
                        <c:pt idx="6752">
                          <c:v>16:32:00</c:v>
                        </c:pt>
                        <c:pt idx="6753">
                          <c:v>16:33:00</c:v>
                        </c:pt>
                        <c:pt idx="6754">
                          <c:v>16:34:00</c:v>
                        </c:pt>
                        <c:pt idx="6755">
                          <c:v>16:35:00</c:v>
                        </c:pt>
                        <c:pt idx="6756">
                          <c:v>16:36:00</c:v>
                        </c:pt>
                        <c:pt idx="6757">
                          <c:v>16:37:00</c:v>
                        </c:pt>
                        <c:pt idx="6758">
                          <c:v>16:38:00</c:v>
                        </c:pt>
                        <c:pt idx="6759">
                          <c:v>16:39:00</c:v>
                        </c:pt>
                        <c:pt idx="6760">
                          <c:v>16:40:00</c:v>
                        </c:pt>
                        <c:pt idx="6761">
                          <c:v>16:41:00</c:v>
                        </c:pt>
                        <c:pt idx="6762">
                          <c:v>16:42:00</c:v>
                        </c:pt>
                        <c:pt idx="6763">
                          <c:v>16:43:00</c:v>
                        </c:pt>
                        <c:pt idx="6764">
                          <c:v>16:44:00</c:v>
                        </c:pt>
                        <c:pt idx="6765">
                          <c:v>16:45:00</c:v>
                        </c:pt>
                        <c:pt idx="6766">
                          <c:v>16:46:00</c:v>
                        </c:pt>
                        <c:pt idx="6767">
                          <c:v>16:47:00</c:v>
                        </c:pt>
                        <c:pt idx="6768">
                          <c:v>16:48:00</c:v>
                        </c:pt>
                        <c:pt idx="6769">
                          <c:v>16:49:00</c:v>
                        </c:pt>
                        <c:pt idx="6770">
                          <c:v>16:50:00</c:v>
                        </c:pt>
                        <c:pt idx="6771">
                          <c:v>16:51:00</c:v>
                        </c:pt>
                        <c:pt idx="6772">
                          <c:v>16:52:00</c:v>
                        </c:pt>
                        <c:pt idx="6773">
                          <c:v>16:53:00</c:v>
                        </c:pt>
                        <c:pt idx="6774">
                          <c:v>16:54:00</c:v>
                        </c:pt>
                        <c:pt idx="6775">
                          <c:v>16:55:00</c:v>
                        </c:pt>
                        <c:pt idx="6776">
                          <c:v>16:56:00</c:v>
                        </c:pt>
                        <c:pt idx="6777">
                          <c:v>16:57:00</c:v>
                        </c:pt>
                        <c:pt idx="6778">
                          <c:v>16:58:00</c:v>
                        </c:pt>
                        <c:pt idx="6779">
                          <c:v>16:59:00</c:v>
                        </c:pt>
                        <c:pt idx="6780">
                          <c:v>17:00:00</c:v>
                        </c:pt>
                        <c:pt idx="6781">
                          <c:v>17:01:00</c:v>
                        </c:pt>
                        <c:pt idx="6782">
                          <c:v>17:02:00</c:v>
                        </c:pt>
                        <c:pt idx="6783">
                          <c:v>17:03:00</c:v>
                        </c:pt>
                        <c:pt idx="6784">
                          <c:v>17:04:00</c:v>
                        </c:pt>
                        <c:pt idx="6785">
                          <c:v>17:05:00</c:v>
                        </c:pt>
                        <c:pt idx="6786">
                          <c:v>17:06:00</c:v>
                        </c:pt>
                        <c:pt idx="6787">
                          <c:v>17:07:00</c:v>
                        </c:pt>
                        <c:pt idx="6788">
                          <c:v>17:08:00</c:v>
                        </c:pt>
                        <c:pt idx="6789">
                          <c:v>17:09:00</c:v>
                        </c:pt>
                        <c:pt idx="6790">
                          <c:v>17:10:00</c:v>
                        </c:pt>
                        <c:pt idx="6791">
                          <c:v>17:11:00</c:v>
                        </c:pt>
                        <c:pt idx="6792">
                          <c:v>17:12:00</c:v>
                        </c:pt>
                        <c:pt idx="6793">
                          <c:v>17:13:00</c:v>
                        </c:pt>
                        <c:pt idx="6794">
                          <c:v>17:14:00</c:v>
                        </c:pt>
                        <c:pt idx="6795">
                          <c:v>17:15:00</c:v>
                        </c:pt>
                        <c:pt idx="6796">
                          <c:v>17:16:00</c:v>
                        </c:pt>
                        <c:pt idx="6797">
                          <c:v>17:17:00</c:v>
                        </c:pt>
                        <c:pt idx="6798">
                          <c:v>17:18:00</c:v>
                        </c:pt>
                        <c:pt idx="6799">
                          <c:v>17:19:00</c:v>
                        </c:pt>
                        <c:pt idx="6800">
                          <c:v>17:20:00</c:v>
                        </c:pt>
                        <c:pt idx="6801">
                          <c:v>17:21:00</c:v>
                        </c:pt>
                        <c:pt idx="6802">
                          <c:v>17:22:00</c:v>
                        </c:pt>
                        <c:pt idx="6803">
                          <c:v>17:23:00</c:v>
                        </c:pt>
                        <c:pt idx="6804">
                          <c:v>17:24:00</c:v>
                        </c:pt>
                        <c:pt idx="6805">
                          <c:v>17:25:00</c:v>
                        </c:pt>
                        <c:pt idx="6806">
                          <c:v>17:26:00</c:v>
                        </c:pt>
                        <c:pt idx="6807">
                          <c:v>17:27:00</c:v>
                        </c:pt>
                        <c:pt idx="6808">
                          <c:v>17:28:00</c:v>
                        </c:pt>
                        <c:pt idx="6809">
                          <c:v>17:29:00</c:v>
                        </c:pt>
                        <c:pt idx="6810">
                          <c:v>17:30:00</c:v>
                        </c:pt>
                        <c:pt idx="6811">
                          <c:v>17:31:00</c:v>
                        </c:pt>
                        <c:pt idx="6812">
                          <c:v>17:32:00</c:v>
                        </c:pt>
                        <c:pt idx="6813">
                          <c:v>17:33:00</c:v>
                        </c:pt>
                        <c:pt idx="6814">
                          <c:v>17:34:00</c:v>
                        </c:pt>
                        <c:pt idx="6815">
                          <c:v>17:35:00</c:v>
                        </c:pt>
                        <c:pt idx="6816">
                          <c:v>17:36:00</c:v>
                        </c:pt>
                        <c:pt idx="6817">
                          <c:v>17:37:00</c:v>
                        </c:pt>
                        <c:pt idx="6818">
                          <c:v>17:38:00</c:v>
                        </c:pt>
                        <c:pt idx="6819">
                          <c:v>17:39:00</c:v>
                        </c:pt>
                        <c:pt idx="6820">
                          <c:v>17:40:00</c:v>
                        </c:pt>
                        <c:pt idx="6821">
                          <c:v>17:41:00</c:v>
                        </c:pt>
                        <c:pt idx="6822">
                          <c:v>17:42:00</c:v>
                        </c:pt>
                        <c:pt idx="6823">
                          <c:v>17:43:00</c:v>
                        </c:pt>
                        <c:pt idx="6824">
                          <c:v>17:44:00</c:v>
                        </c:pt>
                        <c:pt idx="6825">
                          <c:v>17:45:00</c:v>
                        </c:pt>
                        <c:pt idx="6826">
                          <c:v>17:46:00</c:v>
                        </c:pt>
                        <c:pt idx="6827">
                          <c:v>17:47:00</c:v>
                        </c:pt>
                        <c:pt idx="6828">
                          <c:v>17:48:00</c:v>
                        </c:pt>
                        <c:pt idx="6829">
                          <c:v>17:49:00</c:v>
                        </c:pt>
                        <c:pt idx="6830">
                          <c:v>17:50:00</c:v>
                        </c:pt>
                        <c:pt idx="6831">
                          <c:v>17:51:00</c:v>
                        </c:pt>
                        <c:pt idx="6832">
                          <c:v>17:52:00</c:v>
                        </c:pt>
                        <c:pt idx="6833">
                          <c:v>17:53:00</c:v>
                        </c:pt>
                        <c:pt idx="6834">
                          <c:v>17:54:00</c:v>
                        </c:pt>
                        <c:pt idx="6835">
                          <c:v>17:55:00</c:v>
                        </c:pt>
                        <c:pt idx="6836">
                          <c:v>17:56:00</c:v>
                        </c:pt>
                        <c:pt idx="6837">
                          <c:v>17:57:00</c:v>
                        </c:pt>
                        <c:pt idx="6838">
                          <c:v>17:58:00</c:v>
                        </c:pt>
                        <c:pt idx="6839">
                          <c:v>17:59:00</c:v>
                        </c:pt>
                        <c:pt idx="6840">
                          <c:v>18:00:00</c:v>
                        </c:pt>
                        <c:pt idx="6841">
                          <c:v>18:01:00</c:v>
                        </c:pt>
                        <c:pt idx="6842">
                          <c:v>18:02:00</c:v>
                        </c:pt>
                        <c:pt idx="6843">
                          <c:v>18:03:00</c:v>
                        </c:pt>
                        <c:pt idx="6844">
                          <c:v>18:04:00</c:v>
                        </c:pt>
                        <c:pt idx="6845">
                          <c:v>18:05:00</c:v>
                        </c:pt>
                        <c:pt idx="6846">
                          <c:v>18:06:00</c:v>
                        </c:pt>
                        <c:pt idx="6847">
                          <c:v>18:07:00</c:v>
                        </c:pt>
                        <c:pt idx="6848">
                          <c:v>18:08:00</c:v>
                        </c:pt>
                        <c:pt idx="6849">
                          <c:v>18:09:00</c:v>
                        </c:pt>
                        <c:pt idx="6850">
                          <c:v>18:10:00</c:v>
                        </c:pt>
                        <c:pt idx="6851">
                          <c:v>18:11:00</c:v>
                        </c:pt>
                        <c:pt idx="6852">
                          <c:v>18:12:00</c:v>
                        </c:pt>
                        <c:pt idx="6853">
                          <c:v>18:13:00</c:v>
                        </c:pt>
                        <c:pt idx="6854">
                          <c:v>18:14:00</c:v>
                        </c:pt>
                        <c:pt idx="6855">
                          <c:v>18:15:00</c:v>
                        </c:pt>
                        <c:pt idx="6856">
                          <c:v>18:16:00</c:v>
                        </c:pt>
                        <c:pt idx="6857">
                          <c:v>18:17:00</c:v>
                        </c:pt>
                        <c:pt idx="6858">
                          <c:v>18:18:00</c:v>
                        </c:pt>
                        <c:pt idx="6859">
                          <c:v>18:19:00</c:v>
                        </c:pt>
                        <c:pt idx="6860">
                          <c:v>18:20:00</c:v>
                        </c:pt>
                        <c:pt idx="6861">
                          <c:v>18:21:00</c:v>
                        </c:pt>
                        <c:pt idx="6862">
                          <c:v>18:22:00</c:v>
                        </c:pt>
                        <c:pt idx="6863">
                          <c:v>18:23:00</c:v>
                        </c:pt>
                        <c:pt idx="6864">
                          <c:v>18:24:00</c:v>
                        </c:pt>
                        <c:pt idx="6865">
                          <c:v>18:25:00</c:v>
                        </c:pt>
                        <c:pt idx="6866">
                          <c:v>18:26:00</c:v>
                        </c:pt>
                        <c:pt idx="6867">
                          <c:v>18:27:00</c:v>
                        </c:pt>
                        <c:pt idx="6868">
                          <c:v>18:28:00</c:v>
                        </c:pt>
                        <c:pt idx="6869">
                          <c:v>18:29:00</c:v>
                        </c:pt>
                        <c:pt idx="6870">
                          <c:v>18:30:00</c:v>
                        </c:pt>
                        <c:pt idx="6871">
                          <c:v>18:31:00</c:v>
                        </c:pt>
                        <c:pt idx="6872">
                          <c:v>18:32:00</c:v>
                        </c:pt>
                        <c:pt idx="6873">
                          <c:v>18:33:00</c:v>
                        </c:pt>
                        <c:pt idx="6874">
                          <c:v>18:34:00</c:v>
                        </c:pt>
                        <c:pt idx="6875">
                          <c:v>18:35:00</c:v>
                        </c:pt>
                        <c:pt idx="6876">
                          <c:v>18:36:00</c:v>
                        </c:pt>
                        <c:pt idx="6877">
                          <c:v>18:37:00</c:v>
                        </c:pt>
                        <c:pt idx="6878">
                          <c:v>18:38:00</c:v>
                        </c:pt>
                        <c:pt idx="6879">
                          <c:v>18:39:00</c:v>
                        </c:pt>
                        <c:pt idx="6880">
                          <c:v>18:40:00</c:v>
                        </c:pt>
                        <c:pt idx="6881">
                          <c:v>18:41:00</c:v>
                        </c:pt>
                        <c:pt idx="6882">
                          <c:v>18:42:00</c:v>
                        </c:pt>
                        <c:pt idx="6883">
                          <c:v>18:43:00</c:v>
                        </c:pt>
                        <c:pt idx="6884">
                          <c:v>18:44:00</c:v>
                        </c:pt>
                        <c:pt idx="6885">
                          <c:v>18:45:00</c:v>
                        </c:pt>
                        <c:pt idx="6886">
                          <c:v>18:46:00</c:v>
                        </c:pt>
                        <c:pt idx="6887">
                          <c:v>18:47:00</c:v>
                        </c:pt>
                        <c:pt idx="6888">
                          <c:v>18:48:00</c:v>
                        </c:pt>
                        <c:pt idx="6889">
                          <c:v>18:49:00</c:v>
                        </c:pt>
                        <c:pt idx="6890">
                          <c:v>18:50:00</c:v>
                        </c:pt>
                        <c:pt idx="6891">
                          <c:v>18:51:00</c:v>
                        </c:pt>
                        <c:pt idx="6892">
                          <c:v>18:52:00</c:v>
                        </c:pt>
                        <c:pt idx="6893">
                          <c:v>18:53:00</c:v>
                        </c:pt>
                        <c:pt idx="6894">
                          <c:v>18:54:00</c:v>
                        </c:pt>
                        <c:pt idx="6895">
                          <c:v>18:55:00</c:v>
                        </c:pt>
                        <c:pt idx="6896">
                          <c:v>18:56:00</c:v>
                        </c:pt>
                        <c:pt idx="6897">
                          <c:v>18:57:00</c:v>
                        </c:pt>
                        <c:pt idx="6898">
                          <c:v>18:58:00</c:v>
                        </c:pt>
                        <c:pt idx="6899">
                          <c:v>18:59:00</c:v>
                        </c:pt>
                        <c:pt idx="6900">
                          <c:v>19:00:00</c:v>
                        </c:pt>
                        <c:pt idx="6901">
                          <c:v>19:01:00</c:v>
                        </c:pt>
                        <c:pt idx="6902">
                          <c:v>19:02:00</c:v>
                        </c:pt>
                        <c:pt idx="6903">
                          <c:v>19:03:00</c:v>
                        </c:pt>
                        <c:pt idx="6904">
                          <c:v>19:04:00</c:v>
                        </c:pt>
                        <c:pt idx="6905">
                          <c:v>19:05:00</c:v>
                        </c:pt>
                        <c:pt idx="6906">
                          <c:v>19:06:00</c:v>
                        </c:pt>
                        <c:pt idx="6907">
                          <c:v>19:07:00</c:v>
                        </c:pt>
                        <c:pt idx="6908">
                          <c:v>19:08:00</c:v>
                        </c:pt>
                        <c:pt idx="6909">
                          <c:v>19:09:00</c:v>
                        </c:pt>
                        <c:pt idx="6910">
                          <c:v>19:10:00</c:v>
                        </c:pt>
                        <c:pt idx="6911">
                          <c:v>19:11:00</c:v>
                        </c:pt>
                        <c:pt idx="6912">
                          <c:v>19:12:00</c:v>
                        </c:pt>
                        <c:pt idx="6913">
                          <c:v>19:13:00</c:v>
                        </c:pt>
                        <c:pt idx="6914">
                          <c:v>19:14:00</c:v>
                        </c:pt>
                        <c:pt idx="6915">
                          <c:v>19:15:00</c:v>
                        </c:pt>
                        <c:pt idx="6916">
                          <c:v>19:16:00</c:v>
                        </c:pt>
                        <c:pt idx="6917">
                          <c:v>19:17:00</c:v>
                        </c:pt>
                        <c:pt idx="6918">
                          <c:v>19:18:00</c:v>
                        </c:pt>
                        <c:pt idx="6919">
                          <c:v>19:19:00</c:v>
                        </c:pt>
                        <c:pt idx="6920">
                          <c:v>19:20:00</c:v>
                        </c:pt>
                        <c:pt idx="6921">
                          <c:v>19:21:00</c:v>
                        </c:pt>
                        <c:pt idx="6922">
                          <c:v>19:22:00</c:v>
                        </c:pt>
                        <c:pt idx="6923">
                          <c:v>19:23:00</c:v>
                        </c:pt>
                        <c:pt idx="6924">
                          <c:v>19:24:00</c:v>
                        </c:pt>
                        <c:pt idx="6925">
                          <c:v>19:25:00</c:v>
                        </c:pt>
                        <c:pt idx="6926">
                          <c:v>19:26:00</c:v>
                        </c:pt>
                        <c:pt idx="6927">
                          <c:v>19:27:00</c:v>
                        </c:pt>
                        <c:pt idx="6928">
                          <c:v>19:28:00</c:v>
                        </c:pt>
                        <c:pt idx="6929">
                          <c:v>19:29:00</c:v>
                        </c:pt>
                        <c:pt idx="6930">
                          <c:v>19:30:00</c:v>
                        </c:pt>
                        <c:pt idx="6931">
                          <c:v>19:31:00</c:v>
                        </c:pt>
                        <c:pt idx="6932">
                          <c:v>19:32:00</c:v>
                        </c:pt>
                        <c:pt idx="6933">
                          <c:v>19:33:00</c:v>
                        </c:pt>
                        <c:pt idx="6934">
                          <c:v>19:34:00</c:v>
                        </c:pt>
                        <c:pt idx="6935">
                          <c:v>19:35:00</c:v>
                        </c:pt>
                        <c:pt idx="6936">
                          <c:v>19:36:00</c:v>
                        </c:pt>
                        <c:pt idx="6937">
                          <c:v>19:37:00</c:v>
                        </c:pt>
                        <c:pt idx="6938">
                          <c:v>19:38:00</c:v>
                        </c:pt>
                        <c:pt idx="6939">
                          <c:v>19:39:00</c:v>
                        </c:pt>
                        <c:pt idx="6940">
                          <c:v>19:40:00</c:v>
                        </c:pt>
                        <c:pt idx="6941">
                          <c:v>19:41:00</c:v>
                        </c:pt>
                        <c:pt idx="6942">
                          <c:v>19:42:00</c:v>
                        </c:pt>
                        <c:pt idx="6943">
                          <c:v>19:43:00</c:v>
                        </c:pt>
                        <c:pt idx="6944">
                          <c:v>19:44:00</c:v>
                        </c:pt>
                        <c:pt idx="6945">
                          <c:v>19:45:00</c:v>
                        </c:pt>
                        <c:pt idx="6946">
                          <c:v>19:46:00</c:v>
                        </c:pt>
                        <c:pt idx="6947">
                          <c:v>19:47:00</c:v>
                        </c:pt>
                        <c:pt idx="6948">
                          <c:v>19:48:00</c:v>
                        </c:pt>
                        <c:pt idx="6949">
                          <c:v>19:49:00</c:v>
                        </c:pt>
                        <c:pt idx="6950">
                          <c:v>19:50:00</c:v>
                        </c:pt>
                        <c:pt idx="6951">
                          <c:v>19:51:00</c:v>
                        </c:pt>
                        <c:pt idx="6952">
                          <c:v>19:52:00</c:v>
                        </c:pt>
                        <c:pt idx="6953">
                          <c:v>19:53:00</c:v>
                        </c:pt>
                        <c:pt idx="6954">
                          <c:v>19:54:00</c:v>
                        </c:pt>
                        <c:pt idx="6955">
                          <c:v>19:55:00</c:v>
                        </c:pt>
                        <c:pt idx="6956">
                          <c:v>19:56:00</c:v>
                        </c:pt>
                        <c:pt idx="6957">
                          <c:v>19:57:00</c:v>
                        </c:pt>
                        <c:pt idx="6958">
                          <c:v>19:58:00</c:v>
                        </c:pt>
                        <c:pt idx="6959">
                          <c:v>19:59:00</c:v>
                        </c:pt>
                        <c:pt idx="6960">
                          <c:v>20:00:00</c:v>
                        </c:pt>
                        <c:pt idx="6961">
                          <c:v>20:01:00</c:v>
                        </c:pt>
                        <c:pt idx="6962">
                          <c:v>20:02:00</c:v>
                        </c:pt>
                        <c:pt idx="6963">
                          <c:v>20:03:00</c:v>
                        </c:pt>
                        <c:pt idx="6964">
                          <c:v>20:04:00</c:v>
                        </c:pt>
                        <c:pt idx="6965">
                          <c:v>20:05:00</c:v>
                        </c:pt>
                        <c:pt idx="6966">
                          <c:v>20:06:00</c:v>
                        </c:pt>
                        <c:pt idx="6967">
                          <c:v>20:07:00</c:v>
                        </c:pt>
                        <c:pt idx="6968">
                          <c:v>20:08:00</c:v>
                        </c:pt>
                        <c:pt idx="6969">
                          <c:v>20:09:00</c:v>
                        </c:pt>
                        <c:pt idx="6970">
                          <c:v>20:10:00</c:v>
                        </c:pt>
                        <c:pt idx="6971">
                          <c:v>20:11:00</c:v>
                        </c:pt>
                        <c:pt idx="6972">
                          <c:v>20:12:00</c:v>
                        </c:pt>
                        <c:pt idx="6973">
                          <c:v>20:13:00</c:v>
                        </c:pt>
                        <c:pt idx="6974">
                          <c:v>20:14:00</c:v>
                        </c:pt>
                        <c:pt idx="6975">
                          <c:v>20:15:00</c:v>
                        </c:pt>
                        <c:pt idx="6976">
                          <c:v>20:16:00</c:v>
                        </c:pt>
                        <c:pt idx="6977">
                          <c:v>20:17:00</c:v>
                        </c:pt>
                        <c:pt idx="6978">
                          <c:v>20:18:00</c:v>
                        </c:pt>
                        <c:pt idx="6979">
                          <c:v>20:19:00</c:v>
                        </c:pt>
                        <c:pt idx="6980">
                          <c:v>20:20:00</c:v>
                        </c:pt>
                        <c:pt idx="6981">
                          <c:v>20:21:00</c:v>
                        </c:pt>
                        <c:pt idx="6982">
                          <c:v>20:22:00</c:v>
                        </c:pt>
                        <c:pt idx="6983">
                          <c:v>20:23:00</c:v>
                        </c:pt>
                        <c:pt idx="6984">
                          <c:v>20:24:00</c:v>
                        </c:pt>
                        <c:pt idx="6985">
                          <c:v>20:25:00</c:v>
                        </c:pt>
                        <c:pt idx="6986">
                          <c:v>20:26:00</c:v>
                        </c:pt>
                        <c:pt idx="6987">
                          <c:v>20:27:00</c:v>
                        </c:pt>
                        <c:pt idx="6988">
                          <c:v>20:28:00</c:v>
                        </c:pt>
                        <c:pt idx="6989">
                          <c:v>20:29:00</c:v>
                        </c:pt>
                        <c:pt idx="6990">
                          <c:v>20:30:00</c:v>
                        </c:pt>
                        <c:pt idx="6991">
                          <c:v>20:31:00</c:v>
                        </c:pt>
                        <c:pt idx="6992">
                          <c:v>20:32:00</c:v>
                        </c:pt>
                        <c:pt idx="6993">
                          <c:v>20:33:00</c:v>
                        </c:pt>
                        <c:pt idx="6994">
                          <c:v>20:34:00</c:v>
                        </c:pt>
                        <c:pt idx="6995">
                          <c:v>20:35:00</c:v>
                        </c:pt>
                        <c:pt idx="6996">
                          <c:v>20:36:00</c:v>
                        </c:pt>
                        <c:pt idx="6997">
                          <c:v>20:37:00</c:v>
                        </c:pt>
                        <c:pt idx="6998">
                          <c:v>20:38:00</c:v>
                        </c:pt>
                        <c:pt idx="6999">
                          <c:v>20:39:00</c:v>
                        </c:pt>
                        <c:pt idx="7000">
                          <c:v>20:40:00</c:v>
                        </c:pt>
                        <c:pt idx="7001">
                          <c:v>20:41:00</c:v>
                        </c:pt>
                        <c:pt idx="7002">
                          <c:v>20:42:00</c:v>
                        </c:pt>
                        <c:pt idx="7003">
                          <c:v>20:43:00</c:v>
                        </c:pt>
                        <c:pt idx="7004">
                          <c:v>20:44:00</c:v>
                        </c:pt>
                        <c:pt idx="7005">
                          <c:v>20:45:00</c:v>
                        </c:pt>
                        <c:pt idx="7006">
                          <c:v>20:46:00</c:v>
                        </c:pt>
                        <c:pt idx="7007">
                          <c:v>20:47:00</c:v>
                        </c:pt>
                        <c:pt idx="7008">
                          <c:v>20:48:00</c:v>
                        </c:pt>
                        <c:pt idx="7009">
                          <c:v>20:49:00</c:v>
                        </c:pt>
                        <c:pt idx="7010">
                          <c:v>20:50:00</c:v>
                        </c:pt>
                        <c:pt idx="7011">
                          <c:v>20:51:00</c:v>
                        </c:pt>
                        <c:pt idx="7012">
                          <c:v>20:52:00</c:v>
                        </c:pt>
                        <c:pt idx="7013">
                          <c:v>20:53:00</c:v>
                        </c:pt>
                        <c:pt idx="7014">
                          <c:v>20:54:00</c:v>
                        </c:pt>
                        <c:pt idx="7015">
                          <c:v>20:55:00</c:v>
                        </c:pt>
                        <c:pt idx="7016">
                          <c:v>20:56:00</c:v>
                        </c:pt>
                        <c:pt idx="7017">
                          <c:v>20:57:00</c:v>
                        </c:pt>
                        <c:pt idx="7018">
                          <c:v>20:58:00</c:v>
                        </c:pt>
                        <c:pt idx="7019">
                          <c:v>20:59:00</c:v>
                        </c:pt>
                        <c:pt idx="7020">
                          <c:v>21:00:00</c:v>
                        </c:pt>
                        <c:pt idx="7021">
                          <c:v>21:01:00</c:v>
                        </c:pt>
                        <c:pt idx="7022">
                          <c:v>21:02:00</c:v>
                        </c:pt>
                        <c:pt idx="7023">
                          <c:v>21:03:00</c:v>
                        </c:pt>
                        <c:pt idx="7024">
                          <c:v>21:04:00</c:v>
                        </c:pt>
                        <c:pt idx="7025">
                          <c:v>21:05:00</c:v>
                        </c:pt>
                        <c:pt idx="7026">
                          <c:v>21:06:00</c:v>
                        </c:pt>
                        <c:pt idx="7027">
                          <c:v>21:07:00</c:v>
                        </c:pt>
                        <c:pt idx="7028">
                          <c:v>21:08:00</c:v>
                        </c:pt>
                        <c:pt idx="7029">
                          <c:v>21:09:00</c:v>
                        </c:pt>
                        <c:pt idx="7030">
                          <c:v>21:10:00</c:v>
                        </c:pt>
                        <c:pt idx="7031">
                          <c:v>21:11:00</c:v>
                        </c:pt>
                        <c:pt idx="7032">
                          <c:v>21:12:00</c:v>
                        </c:pt>
                        <c:pt idx="7033">
                          <c:v>21:13:00</c:v>
                        </c:pt>
                        <c:pt idx="7034">
                          <c:v>21:14:00</c:v>
                        </c:pt>
                        <c:pt idx="7035">
                          <c:v>21:15:00</c:v>
                        </c:pt>
                        <c:pt idx="7036">
                          <c:v>21:16:00</c:v>
                        </c:pt>
                        <c:pt idx="7037">
                          <c:v>21:17:00</c:v>
                        </c:pt>
                        <c:pt idx="7038">
                          <c:v>21:18:00</c:v>
                        </c:pt>
                        <c:pt idx="7039">
                          <c:v>21:19:00</c:v>
                        </c:pt>
                        <c:pt idx="7040">
                          <c:v>21:20:00</c:v>
                        </c:pt>
                        <c:pt idx="7041">
                          <c:v>21:21:00</c:v>
                        </c:pt>
                        <c:pt idx="7042">
                          <c:v>21:22:00</c:v>
                        </c:pt>
                        <c:pt idx="7043">
                          <c:v>21:23:00</c:v>
                        </c:pt>
                        <c:pt idx="7044">
                          <c:v>21:24:00</c:v>
                        </c:pt>
                        <c:pt idx="7045">
                          <c:v>21:25:00</c:v>
                        </c:pt>
                        <c:pt idx="7046">
                          <c:v>21:26:00</c:v>
                        </c:pt>
                        <c:pt idx="7047">
                          <c:v>21:27:00</c:v>
                        </c:pt>
                        <c:pt idx="7048">
                          <c:v>21:28:00</c:v>
                        </c:pt>
                        <c:pt idx="7049">
                          <c:v>21:29:00</c:v>
                        </c:pt>
                        <c:pt idx="7050">
                          <c:v>21:30:00</c:v>
                        </c:pt>
                        <c:pt idx="7051">
                          <c:v>21:31:00</c:v>
                        </c:pt>
                        <c:pt idx="7052">
                          <c:v>21:32:00</c:v>
                        </c:pt>
                        <c:pt idx="7053">
                          <c:v>21:33:00</c:v>
                        </c:pt>
                        <c:pt idx="7054">
                          <c:v>21:34:00</c:v>
                        </c:pt>
                        <c:pt idx="7055">
                          <c:v>21:35:00</c:v>
                        </c:pt>
                        <c:pt idx="7056">
                          <c:v>21:36:00</c:v>
                        </c:pt>
                        <c:pt idx="7057">
                          <c:v>21:37:00</c:v>
                        </c:pt>
                        <c:pt idx="7058">
                          <c:v>21:38:00</c:v>
                        </c:pt>
                        <c:pt idx="7059">
                          <c:v>21:39:00</c:v>
                        </c:pt>
                        <c:pt idx="7060">
                          <c:v>21:40:00</c:v>
                        </c:pt>
                        <c:pt idx="7061">
                          <c:v>21:41:00</c:v>
                        </c:pt>
                        <c:pt idx="7062">
                          <c:v>21:42:00</c:v>
                        </c:pt>
                        <c:pt idx="7063">
                          <c:v>21:43:00</c:v>
                        </c:pt>
                        <c:pt idx="7064">
                          <c:v>21:44:00</c:v>
                        </c:pt>
                        <c:pt idx="7065">
                          <c:v>21:45:00</c:v>
                        </c:pt>
                        <c:pt idx="7066">
                          <c:v>21:46:00</c:v>
                        </c:pt>
                        <c:pt idx="7067">
                          <c:v>21:47:00</c:v>
                        </c:pt>
                        <c:pt idx="7068">
                          <c:v>21:48:00</c:v>
                        </c:pt>
                        <c:pt idx="7069">
                          <c:v>21:49:00</c:v>
                        </c:pt>
                        <c:pt idx="7070">
                          <c:v>21:50:00</c:v>
                        </c:pt>
                        <c:pt idx="7071">
                          <c:v>21:51:00</c:v>
                        </c:pt>
                        <c:pt idx="7072">
                          <c:v>21:52:00</c:v>
                        </c:pt>
                        <c:pt idx="7073">
                          <c:v>21:53:00</c:v>
                        </c:pt>
                        <c:pt idx="7074">
                          <c:v>21:54:00</c:v>
                        </c:pt>
                        <c:pt idx="7075">
                          <c:v>21:55:00</c:v>
                        </c:pt>
                        <c:pt idx="7076">
                          <c:v>21:56:00</c:v>
                        </c:pt>
                        <c:pt idx="7077">
                          <c:v>21:57:00</c:v>
                        </c:pt>
                        <c:pt idx="7078">
                          <c:v>21:58:00</c:v>
                        </c:pt>
                        <c:pt idx="7079">
                          <c:v>21:59:00</c:v>
                        </c:pt>
                        <c:pt idx="7080">
                          <c:v>22:00:00</c:v>
                        </c:pt>
                        <c:pt idx="7081">
                          <c:v>22:01:00</c:v>
                        </c:pt>
                        <c:pt idx="7082">
                          <c:v>22:02:00</c:v>
                        </c:pt>
                        <c:pt idx="7083">
                          <c:v>22:03:00</c:v>
                        </c:pt>
                        <c:pt idx="7084">
                          <c:v>22:04:00</c:v>
                        </c:pt>
                        <c:pt idx="7085">
                          <c:v>22:05:00</c:v>
                        </c:pt>
                        <c:pt idx="7086">
                          <c:v>22:06:00</c:v>
                        </c:pt>
                        <c:pt idx="7087">
                          <c:v>22:07:00</c:v>
                        </c:pt>
                        <c:pt idx="7088">
                          <c:v>22:08:00</c:v>
                        </c:pt>
                        <c:pt idx="7089">
                          <c:v>22:09:00</c:v>
                        </c:pt>
                        <c:pt idx="7090">
                          <c:v>22:10:00</c:v>
                        </c:pt>
                        <c:pt idx="7091">
                          <c:v>22:11:00</c:v>
                        </c:pt>
                        <c:pt idx="7092">
                          <c:v>22:12:00</c:v>
                        </c:pt>
                        <c:pt idx="7093">
                          <c:v>22:13:00</c:v>
                        </c:pt>
                        <c:pt idx="7094">
                          <c:v>22:14:00</c:v>
                        </c:pt>
                        <c:pt idx="7095">
                          <c:v>22:15:00</c:v>
                        </c:pt>
                        <c:pt idx="7096">
                          <c:v>22:16:00</c:v>
                        </c:pt>
                        <c:pt idx="7097">
                          <c:v>22:17:00</c:v>
                        </c:pt>
                        <c:pt idx="7098">
                          <c:v>22:18:00</c:v>
                        </c:pt>
                        <c:pt idx="7099">
                          <c:v>22:19:00</c:v>
                        </c:pt>
                        <c:pt idx="7100">
                          <c:v>22:20:00</c:v>
                        </c:pt>
                        <c:pt idx="7101">
                          <c:v>22:21:00</c:v>
                        </c:pt>
                        <c:pt idx="7102">
                          <c:v>22:22:00</c:v>
                        </c:pt>
                        <c:pt idx="7103">
                          <c:v>22:23:00</c:v>
                        </c:pt>
                        <c:pt idx="7104">
                          <c:v>22:24:00</c:v>
                        </c:pt>
                        <c:pt idx="7105">
                          <c:v>22:25:00</c:v>
                        </c:pt>
                        <c:pt idx="7106">
                          <c:v>22:26:00</c:v>
                        </c:pt>
                        <c:pt idx="7107">
                          <c:v>22:27:00</c:v>
                        </c:pt>
                        <c:pt idx="7108">
                          <c:v>22:28:00</c:v>
                        </c:pt>
                        <c:pt idx="7109">
                          <c:v>22:29:00</c:v>
                        </c:pt>
                        <c:pt idx="7110">
                          <c:v>22:30:00</c:v>
                        </c:pt>
                        <c:pt idx="7111">
                          <c:v>22:31:00</c:v>
                        </c:pt>
                        <c:pt idx="7112">
                          <c:v>22:32:00</c:v>
                        </c:pt>
                        <c:pt idx="7113">
                          <c:v>22:33:00</c:v>
                        </c:pt>
                        <c:pt idx="7114">
                          <c:v>22:34:00</c:v>
                        </c:pt>
                        <c:pt idx="7115">
                          <c:v>22:35:00</c:v>
                        </c:pt>
                        <c:pt idx="7116">
                          <c:v>22:36:00</c:v>
                        </c:pt>
                        <c:pt idx="7117">
                          <c:v>22:37:00</c:v>
                        </c:pt>
                        <c:pt idx="7118">
                          <c:v>22:38:00</c:v>
                        </c:pt>
                        <c:pt idx="7119">
                          <c:v>22:39:00</c:v>
                        </c:pt>
                        <c:pt idx="7120">
                          <c:v>22:40:00</c:v>
                        </c:pt>
                        <c:pt idx="7121">
                          <c:v>22:41:00</c:v>
                        </c:pt>
                        <c:pt idx="7122">
                          <c:v>22:42:00</c:v>
                        </c:pt>
                        <c:pt idx="7123">
                          <c:v>22:43:00</c:v>
                        </c:pt>
                        <c:pt idx="7124">
                          <c:v>22:44:00</c:v>
                        </c:pt>
                        <c:pt idx="7125">
                          <c:v>22:45:00</c:v>
                        </c:pt>
                        <c:pt idx="7126">
                          <c:v>22:46:00</c:v>
                        </c:pt>
                        <c:pt idx="7127">
                          <c:v>22:47:00</c:v>
                        </c:pt>
                        <c:pt idx="7128">
                          <c:v>22:48:00</c:v>
                        </c:pt>
                        <c:pt idx="7129">
                          <c:v>22:49:00</c:v>
                        </c:pt>
                        <c:pt idx="7130">
                          <c:v>22:50:00</c:v>
                        </c:pt>
                        <c:pt idx="7131">
                          <c:v>22:51:00</c:v>
                        </c:pt>
                        <c:pt idx="7132">
                          <c:v>22:52:00</c:v>
                        </c:pt>
                        <c:pt idx="7133">
                          <c:v>22:53:00</c:v>
                        </c:pt>
                        <c:pt idx="7134">
                          <c:v>22:54:00</c:v>
                        </c:pt>
                        <c:pt idx="7135">
                          <c:v>22:55:00</c:v>
                        </c:pt>
                        <c:pt idx="7136">
                          <c:v>22:56:00</c:v>
                        </c:pt>
                        <c:pt idx="7137">
                          <c:v>22:57:00</c:v>
                        </c:pt>
                        <c:pt idx="7138">
                          <c:v>22:58:00</c:v>
                        </c:pt>
                        <c:pt idx="7139">
                          <c:v>22:59:00</c:v>
                        </c:pt>
                        <c:pt idx="7140">
                          <c:v>23:00:00</c:v>
                        </c:pt>
                        <c:pt idx="7141">
                          <c:v>23:01:00</c:v>
                        </c:pt>
                        <c:pt idx="7142">
                          <c:v>23:02:00</c:v>
                        </c:pt>
                        <c:pt idx="7143">
                          <c:v>23:03:00</c:v>
                        </c:pt>
                        <c:pt idx="7144">
                          <c:v>23:04:00</c:v>
                        </c:pt>
                        <c:pt idx="7145">
                          <c:v>23:05:00</c:v>
                        </c:pt>
                        <c:pt idx="7146">
                          <c:v>23:06:00</c:v>
                        </c:pt>
                        <c:pt idx="7147">
                          <c:v>23:07:00</c:v>
                        </c:pt>
                        <c:pt idx="7148">
                          <c:v>23:08:00</c:v>
                        </c:pt>
                        <c:pt idx="7149">
                          <c:v>23:09:00</c:v>
                        </c:pt>
                        <c:pt idx="7150">
                          <c:v>23:10:00</c:v>
                        </c:pt>
                        <c:pt idx="7151">
                          <c:v>23:11:00</c:v>
                        </c:pt>
                        <c:pt idx="7152">
                          <c:v>23:12:00</c:v>
                        </c:pt>
                        <c:pt idx="7153">
                          <c:v>23:13:00</c:v>
                        </c:pt>
                        <c:pt idx="7154">
                          <c:v>23:14:00</c:v>
                        </c:pt>
                        <c:pt idx="7155">
                          <c:v>23:15:00</c:v>
                        </c:pt>
                        <c:pt idx="7156">
                          <c:v>23:16:00</c:v>
                        </c:pt>
                        <c:pt idx="7157">
                          <c:v>23:17:00</c:v>
                        </c:pt>
                        <c:pt idx="7158">
                          <c:v>23:18:00</c:v>
                        </c:pt>
                        <c:pt idx="7159">
                          <c:v>23:19:00</c:v>
                        </c:pt>
                        <c:pt idx="7160">
                          <c:v>23:20:00</c:v>
                        </c:pt>
                        <c:pt idx="7161">
                          <c:v>23:21:00</c:v>
                        </c:pt>
                        <c:pt idx="7162">
                          <c:v>23:22:00</c:v>
                        </c:pt>
                        <c:pt idx="7163">
                          <c:v>23:23:00</c:v>
                        </c:pt>
                        <c:pt idx="7164">
                          <c:v>23:24:00</c:v>
                        </c:pt>
                        <c:pt idx="7165">
                          <c:v>23:25:00</c:v>
                        </c:pt>
                        <c:pt idx="7166">
                          <c:v>23:26:00</c:v>
                        </c:pt>
                        <c:pt idx="7167">
                          <c:v>23:27:00</c:v>
                        </c:pt>
                        <c:pt idx="7168">
                          <c:v>23:28:00</c:v>
                        </c:pt>
                        <c:pt idx="7169">
                          <c:v>23:29:00</c:v>
                        </c:pt>
                        <c:pt idx="7170">
                          <c:v>23:30:00</c:v>
                        </c:pt>
                        <c:pt idx="7171">
                          <c:v>23:31:00</c:v>
                        </c:pt>
                        <c:pt idx="7172">
                          <c:v>23:32:00</c:v>
                        </c:pt>
                        <c:pt idx="7173">
                          <c:v>23:33:00</c:v>
                        </c:pt>
                        <c:pt idx="7174">
                          <c:v>23:34:00</c:v>
                        </c:pt>
                        <c:pt idx="7175">
                          <c:v>23:35:00</c:v>
                        </c:pt>
                        <c:pt idx="7176">
                          <c:v>23:36:00</c:v>
                        </c:pt>
                        <c:pt idx="7177">
                          <c:v>23:37:00</c:v>
                        </c:pt>
                        <c:pt idx="7178">
                          <c:v>23:38:00</c:v>
                        </c:pt>
                        <c:pt idx="7179">
                          <c:v>23:39:00</c:v>
                        </c:pt>
                        <c:pt idx="7180">
                          <c:v>23:40:00</c:v>
                        </c:pt>
                        <c:pt idx="7181">
                          <c:v>23:41:00</c:v>
                        </c:pt>
                        <c:pt idx="7182">
                          <c:v>23:42:00</c:v>
                        </c:pt>
                        <c:pt idx="7183">
                          <c:v>23:43:00</c:v>
                        </c:pt>
                        <c:pt idx="7184">
                          <c:v>23:44:00</c:v>
                        </c:pt>
                        <c:pt idx="7185">
                          <c:v>23:45:00</c:v>
                        </c:pt>
                        <c:pt idx="7186">
                          <c:v>23:46:00</c:v>
                        </c:pt>
                        <c:pt idx="7187">
                          <c:v>23:47:00</c:v>
                        </c:pt>
                        <c:pt idx="7188">
                          <c:v>23:48:00</c:v>
                        </c:pt>
                        <c:pt idx="7189">
                          <c:v>23:49:00</c:v>
                        </c:pt>
                        <c:pt idx="7190">
                          <c:v>23:50:00</c:v>
                        </c:pt>
                        <c:pt idx="7191">
                          <c:v>23:51:00</c:v>
                        </c:pt>
                        <c:pt idx="7192">
                          <c:v>23:52:00</c:v>
                        </c:pt>
                        <c:pt idx="7193">
                          <c:v>23:53:00</c:v>
                        </c:pt>
                        <c:pt idx="7194">
                          <c:v>23:54:00</c:v>
                        </c:pt>
                        <c:pt idx="7195">
                          <c:v>23:55:00</c:v>
                        </c:pt>
                        <c:pt idx="7196">
                          <c:v>23:56:00</c:v>
                        </c:pt>
                        <c:pt idx="7197">
                          <c:v>23:57:00</c:v>
                        </c:pt>
                        <c:pt idx="7198">
                          <c:v>23:58:00</c:v>
                        </c:pt>
                        <c:pt idx="7199">
                          <c:v>23:59:00</c:v>
                        </c:pt>
                        <c:pt idx="7200">
                          <c:v>00:00:00</c:v>
                        </c:pt>
                        <c:pt idx="7201">
                          <c:v>00:01:00</c:v>
                        </c:pt>
                        <c:pt idx="7202">
                          <c:v>00:02:00</c:v>
                        </c:pt>
                        <c:pt idx="7203">
                          <c:v>00:03:00</c:v>
                        </c:pt>
                        <c:pt idx="7204">
                          <c:v>00:04:00</c:v>
                        </c:pt>
                        <c:pt idx="7205">
                          <c:v>00:05:00</c:v>
                        </c:pt>
                        <c:pt idx="7206">
                          <c:v>00:06:00</c:v>
                        </c:pt>
                        <c:pt idx="7207">
                          <c:v>00:07:00</c:v>
                        </c:pt>
                        <c:pt idx="7208">
                          <c:v>00:08:00</c:v>
                        </c:pt>
                        <c:pt idx="7209">
                          <c:v>00:09:00</c:v>
                        </c:pt>
                        <c:pt idx="7210">
                          <c:v>00:10:00</c:v>
                        </c:pt>
                        <c:pt idx="7211">
                          <c:v>00:11:00</c:v>
                        </c:pt>
                        <c:pt idx="7212">
                          <c:v>00:12:00</c:v>
                        </c:pt>
                        <c:pt idx="7213">
                          <c:v>00:13:00</c:v>
                        </c:pt>
                        <c:pt idx="7214">
                          <c:v>00:14:00</c:v>
                        </c:pt>
                        <c:pt idx="7215">
                          <c:v>00:15:00</c:v>
                        </c:pt>
                        <c:pt idx="7216">
                          <c:v>00:16:00</c:v>
                        </c:pt>
                        <c:pt idx="7217">
                          <c:v>00:17:00</c:v>
                        </c:pt>
                        <c:pt idx="7218">
                          <c:v>00:18:00</c:v>
                        </c:pt>
                        <c:pt idx="7219">
                          <c:v>00:19:00</c:v>
                        </c:pt>
                        <c:pt idx="7220">
                          <c:v>00:20:00</c:v>
                        </c:pt>
                        <c:pt idx="7221">
                          <c:v>00:21:00</c:v>
                        </c:pt>
                        <c:pt idx="7222">
                          <c:v>00:22:00</c:v>
                        </c:pt>
                        <c:pt idx="7223">
                          <c:v>00:23:00</c:v>
                        </c:pt>
                        <c:pt idx="7224">
                          <c:v>00:24:00</c:v>
                        </c:pt>
                        <c:pt idx="7225">
                          <c:v>00:25:00</c:v>
                        </c:pt>
                        <c:pt idx="7226">
                          <c:v>00:26:00</c:v>
                        </c:pt>
                        <c:pt idx="7227">
                          <c:v>00:27:00</c:v>
                        </c:pt>
                        <c:pt idx="7228">
                          <c:v>00:28:00</c:v>
                        </c:pt>
                        <c:pt idx="7229">
                          <c:v>00:29:00</c:v>
                        </c:pt>
                        <c:pt idx="7230">
                          <c:v>00:30:00</c:v>
                        </c:pt>
                        <c:pt idx="7231">
                          <c:v>00:31:00</c:v>
                        </c:pt>
                        <c:pt idx="7232">
                          <c:v>00:32:00</c:v>
                        </c:pt>
                        <c:pt idx="7233">
                          <c:v>00:33:00</c:v>
                        </c:pt>
                        <c:pt idx="7234">
                          <c:v>00:34:00</c:v>
                        </c:pt>
                        <c:pt idx="7235">
                          <c:v>00:35:00</c:v>
                        </c:pt>
                        <c:pt idx="7236">
                          <c:v>00:36:00</c:v>
                        </c:pt>
                        <c:pt idx="7237">
                          <c:v>00:37:00</c:v>
                        </c:pt>
                        <c:pt idx="7238">
                          <c:v>00:38:00</c:v>
                        </c:pt>
                        <c:pt idx="7239">
                          <c:v>00:39:00</c:v>
                        </c:pt>
                        <c:pt idx="7240">
                          <c:v>00:40:00</c:v>
                        </c:pt>
                        <c:pt idx="7241">
                          <c:v>00:41:00</c:v>
                        </c:pt>
                        <c:pt idx="7242">
                          <c:v>00:42:00</c:v>
                        </c:pt>
                        <c:pt idx="7243">
                          <c:v>00:43:00</c:v>
                        </c:pt>
                        <c:pt idx="7244">
                          <c:v>00:44:00</c:v>
                        </c:pt>
                        <c:pt idx="7245">
                          <c:v>00:45:00</c:v>
                        </c:pt>
                        <c:pt idx="7246">
                          <c:v>00:46:00</c:v>
                        </c:pt>
                        <c:pt idx="7247">
                          <c:v>00:47:00</c:v>
                        </c:pt>
                        <c:pt idx="7248">
                          <c:v>00:48:00</c:v>
                        </c:pt>
                        <c:pt idx="7249">
                          <c:v>00:49:00</c:v>
                        </c:pt>
                        <c:pt idx="7250">
                          <c:v>00:50:00</c:v>
                        </c:pt>
                        <c:pt idx="7251">
                          <c:v>00:51:00</c:v>
                        </c:pt>
                        <c:pt idx="7252">
                          <c:v>00:52:00</c:v>
                        </c:pt>
                        <c:pt idx="7253">
                          <c:v>00:53:00</c:v>
                        </c:pt>
                        <c:pt idx="7254">
                          <c:v>00:54:00</c:v>
                        </c:pt>
                        <c:pt idx="7255">
                          <c:v>00:55:00</c:v>
                        </c:pt>
                        <c:pt idx="7256">
                          <c:v>00:56:00</c:v>
                        </c:pt>
                        <c:pt idx="7257">
                          <c:v>00:57:00</c:v>
                        </c:pt>
                        <c:pt idx="7258">
                          <c:v>00:58:00</c:v>
                        </c:pt>
                        <c:pt idx="7259">
                          <c:v>00:59:00</c:v>
                        </c:pt>
                        <c:pt idx="7260">
                          <c:v>01:00:00</c:v>
                        </c:pt>
                        <c:pt idx="7261">
                          <c:v>01:01:00</c:v>
                        </c:pt>
                        <c:pt idx="7262">
                          <c:v>01:02:00</c:v>
                        </c:pt>
                        <c:pt idx="7263">
                          <c:v>01:03:00</c:v>
                        </c:pt>
                        <c:pt idx="7264">
                          <c:v>01:04:00</c:v>
                        </c:pt>
                        <c:pt idx="7265">
                          <c:v>01:05:00</c:v>
                        </c:pt>
                        <c:pt idx="7266">
                          <c:v>01:06:00</c:v>
                        </c:pt>
                        <c:pt idx="7267">
                          <c:v>01:07:00</c:v>
                        </c:pt>
                        <c:pt idx="7268">
                          <c:v>01:08:00</c:v>
                        </c:pt>
                        <c:pt idx="7269">
                          <c:v>01:09:00</c:v>
                        </c:pt>
                        <c:pt idx="7270">
                          <c:v>01:10:00</c:v>
                        </c:pt>
                        <c:pt idx="7271">
                          <c:v>01:11:00</c:v>
                        </c:pt>
                        <c:pt idx="7272">
                          <c:v>01:12:00</c:v>
                        </c:pt>
                        <c:pt idx="7273">
                          <c:v>01:13:00</c:v>
                        </c:pt>
                        <c:pt idx="7274">
                          <c:v>01:14:00</c:v>
                        </c:pt>
                        <c:pt idx="7275">
                          <c:v>01:15:00</c:v>
                        </c:pt>
                        <c:pt idx="7276">
                          <c:v>01:16:00</c:v>
                        </c:pt>
                        <c:pt idx="7277">
                          <c:v>01:17:00</c:v>
                        </c:pt>
                        <c:pt idx="7278">
                          <c:v>01:18:00</c:v>
                        </c:pt>
                        <c:pt idx="7279">
                          <c:v>01:19:00</c:v>
                        </c:pt>
                        <c:pt idx="7280">
                          <c:v>01:20:00</c:v>
                        </c:pt>
                        <c:pt idx="7281">
                          <c:v>01:21:00</c:v>
                        </c:pt>
                        <c:pt idx="7282">
                          <c:v>01:22:00</c:v>
                        </c:pt>
                        <c:pt idx="7283">
                          <c:v>01:23:00</c:v>
                        </c:pt>
                        <c:pt idx="7284">
                          <c:v>01:24:00</c:v>
                        </c:pt>
                        <c:pt idx="7285">
                          <c:v>01:25:00</c:v>
                        </c:pt>
                        <c:pt idx="7286">
                          <c:v>01:26:00</c:v>
                        </c:pt>
                        <c:pt idx="7287">
                          <c:v>01:27:00</c:v>
                        </c:pt>
                        <c:pt idx="7288">
                          <c:v>01:28:00</c:v>
                        </c:pt>
                        <c:pt idx="7289">
                          <c:v>01:29:00</c:v>
                        </c:pt>
                        <c:pt idx="7290">
                          <c:v>01:30:00</c:v>
                        </c:pt>
                        <c:pt idx="7291">
                          <c:v>01:31:00</c:v>
                        </c:pt>
                        <c:pt idx="7292">
                          <c:v>01:32:00</c:v>
                        </c:pt>
                        <c:pt idx="7293">
                          <c:v>01:33:00</c:v>
                        </c:pt>
                        <c:pt idx="7294">
                          <c:v>01:34:00</c:v>
                        </c:pt>
                        <c:pt idx="7295">
                          <c:v>01:35:00</c:v>
                        </c:pt>
                        <c:pt idx="7296">
                          <c:v>01:36:00</c:v>
                        </c:pt>
                        <c:pt idx="7297">
                          <c:v>01:37:00</c:v>
                        </c:pt>
                        <c:pt idx="7298">
                          <c:v>01:38:00</c:v>
                        </c:pt>
                        <c:pt idx="7299">
                          <c:v>01:39:00</c:v>
                        </c:pt>
                        <c:pt idx="7300">
                          <c:v>01:40:00</c:v>
                        </c:pt>
                        <c:pt idx="7301">
                          <c:v>01:41:00</c:v>
                        </c:pt>
                        <c:pt idx="7302">
                          <c:v>01:42:00</c:v>
                        </c:pt>
                        <c:pt idx="7303">
                          <c:v>01:43:00</c:v>
                        </c:pt>
                        <c:pt idx="7304">
                          <c:v>01:44:00</c:v>
                        </c:pt>
                        <c:pt idx="7305">
                          <c:v>01:45:00</c:v>
                        </c:pt>
                        <c:pt idx="7306">
                          <c:v>01:46:00</c:v>
                        </c:pt>
                        <c:pt idx="7307">
                          <c:v>01:47:00</c:v>
                        </c:pt>
                        <c:pt idx="7308">
                          <c:v>01:48:00</c:v>
                        </c:pt>
                        <c:pt idx="7309">
                          <c:v>01:49:00</c:v>
                        </c:pt>
                        <c:pt idx="7310">
                          <c:v>01:50:00</c:v>
                        </c:pt>
                        <c:pt idx="7311">
                          <c:v>01:51:00</c:v>
                        </c:pt>
                        <c:pt idx="7312">
                          <c:v>01:52:00</c:v>
                        </c:pt>
                        <c:pt idx="7313">
                          <c:v>01:53:00</c:v>
                        </c:pt>
                        <c:pt idx="7314">
                          <c:v>01:54:00</c:v>
                        </c:pt>
                        <c:pt idx="7315">
                          <c:v>01:55:00</c:v>
                        </c:pt>
                        <c:pt idx="7316">
                          <c:v>01:56:00</c:v>
                        </c:pt>
                        <c:pt idx="7317">
                          <c:v>01:57:00</c:v>
                        </c:pt>
                        <c:pt idx="7318">
                          <c:v>01:58:00</c:v>
                        </c:pt>
                        <c:pt idx="7319">
                          <c:v>01:59:00</c:v>
                        </c:pt>
                        <c:pt idx="7320">
                          <c:v>02:00:00</c:v>
                        </c:pt>
                        <c:pt idx="7321">
                          <c:v>02:01:00</c:v>
                        </c:pt>
                        <c:pt idx="7322">
                          <c:v>02:02:00</c:v>
                        </c:pt>
                        <c:pt idx="7323">
                          <c:v>02:03:00</c:v>
                        </c:pt>
                        <c:pt idx="7324">
                          <c:v>02:04:00</c:v>
                        </c:pt>
                        <c:pt idx="7325">
                          <c:v>02:05:00</c:v>
                        </c:pt>
                        <c:pt idx="7326">
                          <c:v>02:06:00</c:v>
                        </c:pt>
                        <c:pt idx="7327">
                          <c:v>02:07:00</c:v>
                        </c:pt>
                        <c:pt idx="7328">
                          <c:v>02:08:00</c:v>
                        </c:pt>
                        <c:pt idx="7329">
                          <c:v>02:09:00</c:v>
                        </c:pt>
                        <c:pt idx="7330">
                          <c:v>02:10:00</c:v>
                        </c:pt>
                        <c:pt idx="7331">
                          <c:v>02:11:00</c:v>
                        </c:pt>
                        <c:pt idx="7332">
                          <c:v>02:12:00</c:v>
                        </c:pt>
                        <c:pt idx="7333">
                          <c:v>02:13:00</c:v>
                        </c:pt>
                        <c:pt idx="7334">
                          <c:v>02:14:00</c:v>
                        </c:pt>
                        <c:pt idx="7335">
                          <c:v>02:15:00</c:v>
                        </c:pt>
                        <c:pt idx="7336">
                          <c:v>02:16:00</c:v>
                        </c:pt>
                        <c:pt idx="7337">
                          <c:v>02:17:00</c:v>
                        </c:pt>
                        <c:pt idx="7338">
                          <c:v>02:18:00</c:v>
                        </c:pt>
                        <c:pt idx="7339">
                          <c:v>02:19:00</c:v>
                        </c:pt>
                        <c:pt idx="7340">
                          <c:v>02:20:00</c:v>
                        </c:pt>
                        <c:pt idx="7341">
                          <c:v>02:21:00</c:v>
                        </c:pt>
                        <c:pt idx="7342">
                          <c:v>02:22:00</c:v>
                        </c:pt>
                        <c:pt idx="7343">
                          <c:v>02:23:00</c:v>
                        </c:pt>
                        <c:pt idx="7344">
                          <c:v>02:24:00</c:v>
                        </c:pt>
                        <c:pt idx="7345">
                          <c:v>02:25:00</c:v>
                        </c:pt>
                        <c:pt idx="7346">
                          <c:v>02:26:00</c:v>
                        </c:pt>
                        <c:pt idx="7347">
                          <c:v>02:27:00</c:v>
                        </c:pt>
                        <c:pt idx="7348">
                          <c:v>02:28:00</c:v>
                        </c:pt>
                        <c:pt idx="7349">
                          <c:v>02:29:00</c:v>
                        </c:pt>
                        <c:pt idx="7350">
                          <c:v>02:30:00</c:v>
                        </c:pt>
                        <c:pt idx="7351">
                          <c:v>02:31:00</c:v>
                        </c:pt>
                        <c:pt idx="7352">
                          <c:v>02:32:00</c:v>
                        </c:pt>
                        <c:pt idx="7353">
                          <c:v>02:33:00</c:v>
                        </c:pt>
                        <c:pt idx="7354">
                          <c:v>02:34:00</c:v>
                        </c:pt>
                        <c:pt idx="7355">
                          <c:v>02:35:00</c:v>
                        </c:pt>
                        <c:pt idx="7356">
                          <c:v>02:36:00</c:v>
                        </c:pt>
                        <c:pt idx="7357">
                          <c:v>02:37:00</c:v>
                        </c:pt>
                        <c:pt idx="7358">
                          <c:v>02:38:00</c:v>
                        </c:pt>
                        <c:pt idx="7359">
                          <c:v>02:39:00</c:v>
                        </c:pt>
                        <c:pt idx="7360">
                          <c:v>02:40:00</c:v>
                        </c:pt>
                        <c:pt idx="7361">
                          <c:v>02:41:00</c:v>
                        </c:pt>
                        <c:pt idx="7362">
                          <c:v>02:42:00</c:v>
                        </c:pt>
                        <c:pt idx="7363">
                          <c:v>02:43:00</c:v>
                        </c:pt>
                        <c:pt idx="7364">
                          <c:v>02:44:00</c:v>
                        </c:pt>
                        <c:pt idx="7365">
                          <c:v>02:45:00</c:v>
                        </c:pt>
                        <c:pt idx="7366">
                          <c:v>02:46:00</c:v>
                        </c:pt>
                        <c:pt idx="7367">
                          <c:v>02:47:00</c:v>
                        </c:pt>
                        <c:pt idx="7368">
                          <c:v>02:48:00</c:v>
                        </c:pt>
                        <c:pt idx="7369">
                          <c:v>02:49:00</c:v>
                        </c:pt>
                        <c:pt idx="7370">
                          <c:v>02:50:00</c:v>
                        </c:pt>
                        <c:pt idx="7371">
                          <c:v>02:51:00</c:v>
                        </c:pt>
                        <c:pt idx="7372">
                          <c:v>02:52:00</c:v>
                        </c:pt>
                        <c:pt idx="7373">
                          <c:v>02:53:00</c:v>
                        </c:pt>
                        <c:pt idx="7374">
                          <c:v>02:54:00</c:v>
                        </c:pt>
                        <c:pt idx="7375">
                          <c:v>02:55:00</c:v>
                        </c:pt>
                        <c:pt idx="7376">
                          <c:v>02:56:00</c:v>
                        </c:pt>
                        <c:pt idx="7377">
                          <c:v>02:57:00</c:v>
                        </c:pt>
                        <c:pt idx="7378">
                          <c:v>02:58:00</c:v>
                        </c:pt>
                        <c:pt idx="7379">
                          <c:v>02:59:00</c:v>
                        </c:pt>
                        <c:pt idx="7380">
                          <c:v>03:00:00</c:v>
                        </c:pt>
                        <c:pt idx="7381">
                          <c:v>03:01:00</c:v>
                        </c:pt>
                        <c:pt idx="7382">
                          <c:v>03:02:00</c:v>
                        </c:pt>
                        <c:pt idx="7383">
                          <c:v>03:03:00</c:v>
                        </c:pt>
                        <c:pt idx="7384">
                          <c:v>03:04:00</c:v>
                        </c:pt>
                        <c:pt idx="7385">
                          <c:v>03:05:00</c:v>
                        </c:pt>
                        <c:pt idx="7386">
                          <c:v>03:06:00</c:v>
                        </c:pt>
                        <c:pt idx="7387">
                          <c:v>03:07:00</c:v>
                        </c:pt>
                        <c:pt idx="7388">
                          <c:v>03:08:00</c:v>
                        </c:pt>
                        <c:pt idx="7389">
                          <c:v>03:09:00</c:v>
                        </c:pt>
                        <c:pt idx="7390">
                          <c:v>03:10:00</c:v>
                        </c:pt>
                        <c:pt idx="7391">
                          <c:v>03:11:00</c:v>
                        </c:pt>
                        <c:pt idx="7392">
                          <c:v>03:12:00</c:v>
                        </c:pt>
                        <c:pt idx="7393">
                          <c:v>03:13:00</c:v>
                        </c:pt>
                        <c:pt idx="7394">
                          <c:v>03:14:00</c:v>
                        </c:pt>
                        <c:pt idx="7395">
                          <c:v>03:15:00</c:v>
                        </c:pt>
                        <c:pt idx="7396">
                          <c:v>03:16:00</c:v>
                        </c:pt>
                        <c:pt idx="7397">
                          <c:v>03:17:00</c:v>
                        </c:pt>
                        <c:pt idx="7398">
                          <c:v>03:18:00</c:v>
                        </c:pt>
                        <c:pt idx="7399">
                          <c:v>03:19:00</c:v>
                        </c:pt>
                        <c:pt idx="7400">
                          <c:v>03:20:00</c:v>
                        </c:pt>
                        <c:pt idx="7401">
                          <c:v>03:21:00</c:v>
                        </c:pt>
                        <c:pt idx="7402">
                          <c:v>03:22:00</c:v>
                        </c:pt>
                        <c:pt idx="7403">
                          <c:v>03:23:00</c:v>
                        </c:pt>
                        <c:pt idx="7404">
                          <c:v>03:24:00</c:v>
                        </c:pt>
                        <c:pt idx="7405">
                          <c:v>03:25:00</c:v>
                        </c:pt>
                        <c:pt idx="7406">
                          <c:v>03:26:00</c:v>
                        </c:pt>
                        <c:pt idx="7407">
                          <c:v>03:27:00</c:v>
                        </c:pt>
                        <c:pt idx="7408">
                          <c:v>03:28:00</c:v>
                        </c:pt>
                        <c:pt idx="7409">
                          <c:v>03:29:00</c:v>
                        </c:pt>
                        <c:pt idx="7410">
                          <c:v>03:30:00</c:v>
                        </c:pt>
                        <c:pt idx="7411">
                          <c:v>03:31:00</c:v>
                        </c:pt>
                        <c:pt idx="7412">
                          <c:v>03:32:00</c:v>
                        </c:pt>
                        <c:pt idx="7413">
                          <c:v>03:33:00</c:v>
                        </c:pt>
                        <c:pt idx="7414">
                          <c:v>03:34:00</c:v>
                        </c:pt>
                        <c:pt idx="7415">
                          <c:v>03:35:00</c:v>
                        </c:pt>
                        <c:pt idx="7416">
                          <c:v>03:36:00</c:v>
                        </c:pt>
                        <c:pt idx="7417">
                          <c:v>03:37:00</c:v>
                        </c:pt>
                        <c:pt idx="7418">
                          <c:v>03:38:00</c:v>
                        </c:pt>
                        <c:pt idx="7419">
                          <c:v>03:39:00</c:v>
                        </c:pt>
                        <c:pt idx="7420">
                          <c:v>03:40:00</c:v>
                        </c:pt>
                        <c:pt idx="7421">
                          <c:v>03:41:00</c:v>
                        </c:pt>
                        <c:pt idx="7422">
                          <c:v>03:42:00</c:v>
                        </c:pt>
                        <c:pt idx="7423">
                          <c:v>03:43:00</c:v>
                        </c:pt>
                        <c:pt idx="7424">
                          <c:v>03:44:00</c:v>
                        </c:pt>
                        <c:pt idx="7425">
                          <c:v>03:45:00</c:v>
                        </c:pt>
                        <c:pt idx="7426">
                          <c:v>03:46:00</c:v>
                        </c:pt>
                        <c:pt idx="7427">
                          <c:v>03:47:00</c:v>
                        </c:pt>
                        <c:pt idx="7428">
                          <c:v>03:48:00</c:v>
                        </c:pt>
                        <c:pt idx="7429">
                          <c:v>03:49:00</c:v>
                        </c:pt>
                        <c:pt idx="7430">
                          <c:v>03:50:00</c:v>
                        </c:pt>
                        <c:pt idx="7431">
                          <c:v>03:51:00</c:v>
                        </c:pt>
                        <c:pt idx="7432">
                          <c:v>03:52:00</c:v>
                        </c:pt>
                        <c:pt idx="7433">
                          <c:v>03:53:00</c:v>
                        </c:pt>
                        <c:pt idx="7434">
                          <c:v>03:54:00</c:v>
                        </c:pt>
                        <c:pt idx="7435">
                          <c:v>03:55:00</c:v>
                        </c:pt>
                        <c:pt idx="7436">
                          <c:v>03:56:00</c:v>
                        </c:pt>
                        <c:pt idx="7437">
                          <c:v>03:57:00</c:v>
                        </c:pt>
                        <c:pt idx="7438">
                          <c:v>03:58:00</c:v>
                        </c:pt>
                        <c:pt idx="7439">
                          <c:v>03:59:00</c:v>
                        </c:pt>
                        <c:pt idx="7440">
                          <c:v>04:00:00</c:v>
                        </c:pt>
                        <c:pt idx="7441">
                          <c:v>04:01:00</c:v>
                        </c:pt>
                        <c:pt idx="7442">
                          <c:v>04:02:00</c:v>
                        </c:pt>
                        <c:pt idx="7443">
                          <c:v>04:03:00</c:v>
                        </c:pt>
                        <c:pt idx="7444">
                          <c:v>04:04:00</c:v>
                        </c:pt>
                        <c:pt idx="7445">
                          <c:v>04:05:00</c:v>
                        </c:pt>
                        <c:pt idx="7446">
                          <c:v>04:06:00</c:v>
                        </c:pt>
                        <c:pt idx="7447">
                          <c:v>04:07:00</c:v>
                        </c:pt>
                        <c:pt idx="7448">
                          <c:v>04:08:00</c:v>
                        </c:pt>
                        <c:pt idx="7449">
                          <c:v>04:09:00</c:v>
                        </c:pt>
                        <c:pt idx="7450">
                          <c:v>04:10:00</c:v>
                        </c:pt>
                        <c:pt idx="7451">
                          <c:v>04:11:00</c:v>
                        </c:pt>
                        <c:pt idx="7452">
                          <c:v>04:12:00</c:v>
                        </c:pt>
                        <c:pt idx="7453">
                          <c:v>04:13:00</c:v>
                        </c:pt>
                        <c:pt idx="7454">
                          <c:v>04:14:00</c:v>
                        </c:pt>
                        <c:pt idx="7455">
                          <c:v>04:15:00</c:v>
                        </c:pt>
                        <c:pt idx="7456">
                          <c:v>04:16:00</c:v>
                        </c:pt>
                        <c:pt idx="7457">
                          <c:v>04:17:00</c:v>
                        </c:pt>
                        <c:pt idx="7458">
                          <c:v>04:18:00</c:v>
                        </c:pt>
                        <c:pt idx="7459">
                          <c:v>04:19:00</c:v>
                        </c:pt>
                        <c:pt idx="7460">
                          <c:v>04:20:00</c:v>
                        </c:pt>
                        <c:pt idx="7461">
                          <c:v>04:21:00</c:v>
                        </c:pt>
                        <c:pt idx="7462">
                          <c:v>04:22:00</c:v>
                        </c:pt>
                        <c:pt idx="7463">
                          <c:v>04:23:00</c:v>
                        </c:pt>
                        <c:pt idx="7464">
                          <c:v>04:24:00</c:v>
                        </c:pt>
                        <c:pt idx="7465">
                          <c:v>04:25:00</c:v>
                        </c:pt>
                        <c:pt idx="7466">
                          <c:v>04:26:00</c:v>
                        </c:pt>
                        <c:pt idx="7467">
                          <c:v>04:27:00</c:v>
                        </c:pt>
                        <c:pt idx="7468">
                          <c:v>04:28:00</c:v>
                        </c:pt>
                        <c:pt idx="7469">
                          <c:v>04:29:00</c:v>
                        </c:pt>
                        <c:pt idx="7470">
                          <c:v>04:30:00</c:v>
                        </c:pt>
                        <c:pt idx="7471">
                          <c:v>04:31:00</c:v>
                        </c:pt>
                        <c:pt idx="7472">
                          <c:v>04:32:00</c:v>
                        </c:pt>
                        <c:pt idx="7473">
                          <c:v>04:33:00</c:v>
                        </c:pt>
                        <c:pt idx="7474">
                          <c:v>04:34:00</c:v>
                        </c:pt>
                        <c:pt idx="7475">
                          <c:v>04:35:00</c:v>
                        </c:pt>
                        <c:pt idx="7476">
                          <c:v>04:36:00</c:v>
                        </c:pt>
                        <c:pt idx="7477">
                          <c:v>04:37:00</c:v>
                        </c:pt>
                        <c:pt idx="7478">
                          <c:v>04:38:00</c:v>
                        </c:pt>
                        <c:pt idx="7479">
                          <c:v>04:39:00</c:v>
                        </c:pt>
                        <c:pt idx="7480">
                          <c:v>04:40:00</c:v>
                        </c:pt>
                        <c:pt idx="7481">
                          <c:v>04:41:00</c:v>
                        </c:pt>
                        <c:pt idx="7482">
                          <c:v>04:42:00</c:v>
                        </c:pt>
                        <c:pt idx="7483">
                          <c:v>04:43:00</c:v>
                        </c:pt>
                        <c:pt idx="7484">
                          <c:v>04:44:00</c:v>
                        </c:pt>
                        <c:pt idx="7485">
                          <c:v>04:45:00</c:v>
                        </c:pt>
                        <c:pt idx="7486">
                          <c:v>04:46:00</c:v>
                        </c:pt>
                        <c:pt idx="7487">
                          <c:v>04:47:00</c:v>
                        </c:pt>
                        <c:pt idx="7488">
                          <c:v>04:48:00</c:v>
                        </c:pt>
                        <c:pt idx="7489">
                          <c:v>04:49:00</c:v>
                        </c:pt>
                        <c:pt idx="7490">
                          <c:v>04:50:00</c:v>
                        </c:pt>
                        <c:pt idx="7491">
                          <c:v>04:51:00</c:v>
                        </c:pt>
                        <c:pt idx="7492">
                          <c:v>04:52:00</c:v>
                        </c:pt>
                        <c:pt idx="7493">
                          <c:v>04:53:00</c:v>
                        </c:pt>
                        <c:pt idx="7494">
                          <c:v>04:54:00</c:v>
                        </c:pt>
                        <c:pt idx="7495">
                          <c:v>04:55:00</c:v>
                        </c:pt>
                        <c:pt idx="7496">
                          <c:v>04:56:00</c:v>
                        </c:pt>
                        <c:pt idx="7497">
                          <c:v>04:57:00</c:v>
                        </c:pt>
                        <c:pt idx="7498">
                          <c:v>04:58:00</c:v>
                        </c:pt>
                        <c:pt idx="7499">
                          <c:v>04:59:00</c:v>
                        </c:pt>
                        <c:pt idx="7500">
                          <c:v>05:00:00</c:v>
                        </c:pt>
                        <c:pt idx="7501">
                          <c:v>05:01:00</c:v>
                        </c:pt>
                        <c:pt idx="7502">
                          <c:v>05:02:00</c:v>
                        </c:pt>
                        <c:pt idx="7503">
                          <c:v>05:03:00</c:v>
                        </c:pt>
                        <c:pt idx="7504">
                          <c:v>05:04:00</c:v>
                        </c:pt>
                        <c:pt idx="7505">
                          <c:v>05:05:00</c:v>
                        </c:pt>
                        <c:pt idx="7506">
                          <c:v>05:06:00</c:v>
                        </c:pt>
                        <c:pt idx="7507">
                          <c:v>05:07:00</c:v>
                        </c:pt>
                        <c:pt idx="7508">
                          <c:v>05:08:00</c:v>
                        </c:pt>
                        <c:pt idx="7509">
                          <c:v>05:09:00</c:v>
                        </c:pt>
                        <c:pt idx="7510">
                          <c:v>05:10:00</c:v>
                        </c:pt>
                        <c:pt idx="7511">
                          <c:v>05:11:00</c:v>
                        </c:pt>
                        <c:pt idx="7512">
                          <c:v>05:12:00</c:v>
                        </c:pt>
                        <c:pt idx="7513">
                          <c:v>05:13:00</c:v>
                        </c:pt>
                        <c:pt idx="7514">
                          <c:v>05:14:00</c:v>
                        </c:pt>
                        <c:pt idx="7515">
                          <c:v>05:15:00</c:v>
                        </c:pt>
                        <c:pt idx="7516">
                          <c:v>05:16:00</c:v>
                        </c:pt>
                        <c:pt idx="7517">
                          <c:v>05:17:00</c:v>
                        </c:pt>
                        <c:pt idx="7518">
                          <c:v>05:18:00</c:v>
                        </c:pt>
                        <c:pt idx="7519">
                          <c:v>05:19:00</c:v>
                        </c:pt>
                        <c:pt idx="7520">
                          <c:v>05:20:00</c:v>
                        </c:pt>
                        <c:pt idx="7521">
                          <c:v>05:21:00</c:v>
                        </c:pt>
                        <c:pt idx="7522">
                          <c:v>05:22:00</c:v>
                        </c:pt>
                        <c:pt idx="7523">
                          <c:v>05:23:00</c:v>
                        </c:pt>
                        <c:pt idx="7524">
                          <c:v>05:24:00</c:v>
                        </c:pt>
                        <c:pt idx="7525">
                          <c:v>05:25:00</c:v>
                        </c:pt>
                        <c:pt idx="7526">
                          <c:v>05:26:00</c:v>
                        </c:pt>
                        <c:pt idx="7527">
                          <c:v>05:27:00</c:v>
                        </c:pt>
                        <c:pt idx="7528">
                          <c:v>05:28:00</c:v>
                        </c:pt>
                        <c:pt idx="7529">
                          <c:v>05:29:00</c:v>
                        </c:pt>
                        <c:pt idx="7530">
                          <c:v>05:30:00</c:v>
                        </c:pt>
                        <c:pt idx="7531">
                          <c:v>05:31:00</c:v>
                        </c:pt>
                        <c:pt idx="7532">
                          <c:v>05:32:00</c:v>
                        </c:pt>
                        <c:pt idx="7533">
                          <c:v>05:33:00</c:v>
                        </c:pt>
                        <c:pt idx="7534">
                          <c:v>05:34:00</c:v>
                        </c:pt>
                        <c:pt idx="7535">
                          <c:v>05:35:00</c:v>
                        </c:pt>
                        <c:pt idx="7536">
                          <c:v>05:36:00</c:v>
                        </c:pt>
                        <c:pt idx="7537">
                          <c:v>05:37:00</c:v>
                        </c:pt>
                        <c:pt idx="7538">
                          <c:v>05:38:00</c:v>
                        </c:pt>
                        <c:pt idx="7539">
                          <c:v>05:39:00</c:v>
                        </c:pt>
                        <c:pt idx="7540">
                          <c:v>05:40:00</c:v>
                        </c:pt>
                        <c:pt idx="7541">
                          <c:v>05:41:00</c:v>
                        </c:pt>
                        <c:pt idx="7542">
                          <c:v>05:42:00</c:v>
                        </c:pt>
                        <c:pt idx="7543">
                          <c:v>05:43:00</c:v>
                        </c:pt>
                        <c:pt idx="7544">
                          <c:v>05:44:00</c:v>
                        </c:pt>
                        <c:pt idx="7545">
                          <c:v>05:45:00</c:v>
                        </c:pt>
                        <c:pt idx="7546">
                          <c:v>05:46:00</c:v>
                        </c:pt>
                        <c:pt idx="7547">
                          <c:v>05:47:00</c:v>
                        </c:pt>
                        <c:pt idx="7548">
                          <c:v>05:48:00</c:v>
                        </c:pt>
                        <c:pt idx="7549">
                          <c:v>05:49:00</c:v>
                        </c:pt>
                        <c:pt idx="7550">
                          <c:v>05:50:00</c:v>
                        </c:pt>
                        <c:pt idx="7551">
                          <c:v>05:51:00</c:v>
                        </c:pt>
                        <c:pt idx="7552">
                          <c:v>05:52:00</c:v>
                        </c:pt>
                        <c:pt idx="7553">
                          <c:v>05:53:00</c:v>
                        </c:pt>
                        <c:pt idx="7554">
                          <c:v>05:54:00</c:v>
                        </c:pt>
                        <c:pt idx="7555">
                          <c:v>05:55:00</c:v>
                        </c:pt>
                        <c:pt idx="7556">
                          <c:v>05:56:00</c:v>
                        </c:pt>
                        <c:pt idx="7557">
                          <c:v>05:57:00</c:v>
                        </c:pt>
                        <c:pt idx="7558">
                          <c:v>05:58:00</c:v>
                        </c:pt>
                        <c:pt idx="7559">
                          <c:v>05:59:00</c:v>
                        </c:pt>
                        <c:pt idx="7560">
                          <c:v>06:00:00</c:v>
                        </c:pt>
                        <c:pt idx="7561">
                          <c:v>06:01:00</c:v>
                        </c:pt>
                        <c:pt idx="7562">
                          <c:v>06:02:00</c:v>
                        </c:pt>
                        <c:pt idx="7563">
                          <c:v>06:03:00</c:v>
                        </c:pt>
                        <c:pt idx="7564">
                          <c:v>06:04:00</c:v>
                        </c:pt>
                        <c:pt idx="7565">
                          <c:v>06:05:00</c:v>
                        </c:pt>
                        <c:pt idx="7566">
                          <c:v>06:06:00</c:v>
                        </c:pt>
                        <c:pt idx="7567">
                          <c:v>06:07:00</c:v>
                        </c:pt>
                        <c:pt idx="7568">
                          <c:v>06:08:00</c:v>
                        </c:pt>
                        <c:pt idx="7569">
                          <c:v>06:09:00</c:v>
                        </c:pt>
                        <c:pt idx="7570">
                          <c:v>06:10:00</c:v>
                        </c:pt>
                        <c:pt idx="7571">
                          <c:v>06:11:00</c:v>
                        </c:pt>
                        <c:pt idx="7572">
                          <c:v>06:12:00</c:v>
                        </c:pt>
                        <c:pt idx="7573">
                          <c:v>06:13:00</c:v>
                        </c:pt>
                        <c:pt idx="7574">
                          <c:v>06:14:00</c:v>
                        </c:pt>
                        <c:pt idx="7575">
                          <c:v>06:15:00</c:v>
                        </c:pt>
                        <c:pt idx="7576">
                          <c:v>06:16:00</c:v>
                        </c:pt>
                        <c:pt idx="7577">
                          <c:v>06:17:00</c:v>
                        </c:pt>
                        <c:pt idx="7578">
                          <c:v>06:18:00</c:v>
                        </c:pt>
                        <c:pt idx="7579">
                          <c:v>06:19:00</c:v>
                        </c:pt>
                        <c:pt idx="7580">
                          <c:v>06:20:00</c:v>
                        </c:pt>
                        <c:pt idx="7581">
                          <c:v>06:21:00</c:v>
                        </c:pt>
                        <c:pt idx="7582">
                          <c:v>06:22:00</c:v>
                        </c:pt>
                        <c:pt idx="7583">
                          <c:v>06:23:00</c:v>
                        </c:pt>
                        <c:pt idx="7584">
                          <c:v>06:24:00</c:v>
                        </c:pt>
                        <c:pt idx="7585">
                          <c:v>06:25:00</c:v>
                        </c:pt>
                        <c:pt idx="7586">
                          <c:v>06:26:00</c:v>
                        </c:pt>
                        <c:pt idx="7587">
                          <c:v>06:27:00</c:v>
                        </c:pt>
                        <c:pt idx="7588">
                          <c:v>06:28:00</c:v>
                        </c:pt>
                        <c:pt idx="7589">
                          <c:v>06:29:00</c:v>
                        </c:pt>
                        <c:pt idx="7590">
                          <c:v>06:30:00</c:v>
                        </c:pt>
                        <c:pt idx="7591">
                          <c:v>06:31:00</c:v>
                        </c:pt>
                        <c:pt idx="7592">
                          <c:v>06:32:00</c:v>
                        </c:pt>
                        <c:pt idx="7593">
                          <c:v>06:33:00</c:v>
                        </c:pt>
                        <c:pt idx="7594">
                          <c:v>06:34:00</c:v>
                        </c:pt>
                        <c:pt idx="7595">
                          <c:v>06:35:00</c:v>
                        </c:pt>
                        <c:pt idx="7596">
                          <c:v>06:36:00</c:v>
                        </c:pt>
                        <c:pt idx="7597">
                          <c:v>06:37:00</c:v>
                        </c:pt>
                        <c:pt idx="7598">
                          <c:v>06:38:00</c:v>
                        </c:pt>
                        <c:pt idx="7599">
                          <c:v>06:39:00</c:v>
                        </c:pt>
                        <c:pt idx="7600">
                          <c:v>06:40:00</c:v>
                        </c:pt>
                        <c:pt idx="7601">
                          <c:v>06:41:00</c:v>
                        </c:pt>
                        <c:pt idx="7602">
                          <c:v>06:42:00</c:v>
                        </c:pt>
                        <c:pt idx="7603">
                          <c:v>06:43:00</c:v>
                        </c:pt>
                        <c:pt idx="7604">
                          <c:v>06:44:00</c:v>
                        </c:pt>
                        <c:pt idx="7605">
                          <c:v>06:45:00</c:v>
                        </c:pt>
                        <c:pt idx="7606">
                          <c:v>06:46:00</c:v>
                        </c:pt>
                        <c:pt idx="7607">
                          <c:v>06:47:00</c:v>
                        </c:pt>
                        <c:pt idx="7608">
                          <c:v>06:48:00</c:v>
                        </c:pt>
                        <c:pt idx="7609">
                          <c:v>06:49:00</c:v>
                        </c:pt>
                        <c:pt idx="7610">
                          <c:v>06:50:00</c:v>
                        </c:pt>
                        <c:pt idx="7611">
                          <c:v>06:51:00</c:v>
                        </c:pt>
                        <c:pt idx="7612">
                          <c:v>06:52:00</c:v>
                        </c:pt>
                        <c:pt idx="7613">
                          <c:v>06:53:00</c:v>
                        </c:pt>
                        <c:pt idx="7614">
                          <c:v>06:54:00</c:v>
                        </c:pt>
                        <c:pt idx="7615">
                          <c:v>06:55:00</c:v>
                        </c:pt>
                        <c:pt idx="7616">
                          <c:v>06:56:00</c:v>
                        </c:pt>
                        <c:pt idx="7617">
                          <c:v>06:57:00</c:v>
                        </c:pt>
                        <c:pt idx="7618">
                          <c:v>06:58:00</c:v>
                        </c:pt>
                        <c:pt idx="7619">
                          <c:v>06:59:00</c:v>
                        </c:pt>
                        <c:pt idx="7620">
                          <c:v>07:00:00</c:v>
                        </c:pt>
                        <c:pt idx="7621">
                          <c:v>07:01:00</c:v>
                        </c:pt>
                        <c:pt idx="7622">
                          <c:v>07:02:00</c:v>
                        </c:pt>
                        <c:pt idx="7623">
                          <c:v>07:03:00</c:v>
                        </c:pt>
                        <c:pt idx="7624">
                          <c:v>07:04:00</c:v>
                        </c:pt>
                        <c:pt idx="7625">
                          <c:v>07:05:00</c:v>
                        </c:pt>
                        <c:pt idx="7626">
                          <c:v>07:06:00</c:v>
                        </c:pt>
                        <c:pt idx="7627">
                          <c:v>07:07:00</c:v>
                        </c:pt>
                        <c:pt idx="7628">
                          <c:v>07:08:00</c:v>
                        </c:pt>
                        <c:pt idx="7629">
                          <c:v>07:09:00</c:v>
                        </c:pt>
                        <c:pt idx="7630">
                          <c:v>07:10:00</c:v>
                        </c:pt>
                        <c:pt idx="7631">
                          <c:v>07:11:00</c:v>
                        </c:pt>
                        <c:pt idx="7632">
                          <c:v>07:12:00</c:v>
                        </c:pt>
                        <c:pt idx="7633">
                          <c:v>07:13:00</c:v>
                        </c:pt>
                        <c:pt idx="7634">
                          <c:v>07:14:00</c:v>
                        </c:pt>
                        <c:pt idx="7635">
                          <c:v>07:15:00</c:v>
                        </c:pt>
                        <c:pt idx="7636">
                          <c:v>07:16:00</c:v>
                        </c:pt>
                        <c:pt idx="7637">
                          <c:v>07:17:00</c:v>
                        </c:pt>
                        <c:pt idx="7638">
                          <c:v>07:18:00</c:v>
                        </c:pt>
                        <c:pt idx="7639">
                          <c:v>07:19:00</c:v>
                        </c:pt>
                        <c:pt idx="7640">
                          <c:v>07:20:00</c:v>
                        </c:pt>
                        <c:pt idx="7641">
                          <c:v>07:21:00</c:v>
                        </c:pt>
                        <c:pt idx="7642">
                          <c:v>07:22:00</c:v>
                        </c:pt>
                        <c:pt idx="7643">
                          <c:v>07:23:00</c:v>
                        </c:pt>
                        <c:pt idx="7644">
                          <c:v>07:24:00</c:v>
                        </c:pt>
                        <c:pt idx="7645">
                          <c:v>07:25:00</c:v>
                        </c:pt>
                        <c:pt idx="7646">
                          <c:v>07:26:00</c:v>
                        </c:pt>
                        <c:pt idx="7647">
                          <c:v>07:27:00</c:v>
                        </c:pt>
                        <c:pt idx="7648">
                          <c:v>07:28:00</c:v>
                        </c:pt>
                        <c:pt idx="7649">
                          <c:v>07:29:00</c:v>
                        </c:pt>
                        <c:pt idx="7650">
                          <c:v>07:30:00</c:v>
                        </c:pt>
                        <c:pt idx="7651">
                          <c:v>07:31:00</c:v>
                        </c:pt>
                        <c:pt idx="7652">
                          <c:v>07:32:00</c:v>
                        </c:pt>
                        <c:pt idx="7653">
                          <c:v>07:33:00</c:v>
                        </c:pt>
                        <c:pt idx="7654">
                          <c:v>07:34:00</c:v>
                        </c:pt>
                        <c:pt idx="7655">
                          <c:v>07:35:00</c:v>
                        </c:pt>
                        <c:pt idx="7656">
                          <c:v>07:36:00</c:v>
                        </c:pt>
                        <c:pt idx="7657">
                          <c:v>07:37:00</c:v>
                        </c:pt>
                        <c:pt idx="7658">
                          <c:v>07:38:00</c:v>
                        </c:pt>
                        <c:pt idx="7659">
                          <c:v>07:39:00</c:v>
                        </c:pt>
                        <c:pt idx="7660">
                          <c:v>07:40:00</c:v>
                        </c:pt>
                        <c:pt idx="7661">
                          <c:v>07:41:00</c:v>
                        </c:pt>
                        <c:pt idx="7662">
                          <c:v>07:42:00</c:v>
                        </c:pt>
                        <c:pt idx="7663">
                          <c:v>07:43:00</c:v>
                        </c:pt>
                        <c:pt idx="7664">
                          <c:v>07:44:00</c:v>
                        </c:pt>
                        <c:pt idx="7665">
                          <c:v>07:45:00</c:v>
                        </c:pt>
                        <c:pt idx="7666">
                          <c:v>07:46:00</c:v>
                        </c:pt>
                        <c:pt idx="7667">
                          <c:v>07:47:00</c:v>
                        </c:pt>
                        <c:pt idx="7668">
                          <c:v>07:48:00</c:v>
                        </c:pt>
                        <c:pt idx="7669">
                          <c:v>07:49:00</c:v>
                        </c:pt>
                        <c:pt idx="7670">
                          <c:v>07:50:00</c:v>
                        </c:pt>
                        <c:pt idx="7671">
                          <c:v>07:51:00</c:v>
                        </c:pt>
                        <c:pt idx="7672">
                          <c:v>07:52:00</c:v>
                        </c:pt>
                        <c:pt idx="7673">
                          <c:v>07:53:00</c:v>
                        </c:pt>
                        <c:pt idx="7674">
                          <c:v>07:54:00</c:v>
                        </c:pt>
                        <c:pt idx="7675">
                          <c:v>07:55:00</c:v>
                        </c:pt>
                        <c:pt idx="7676">
                          <c:v>07:56:00</c:v>
                        </c:pt>
                        <c:pt idx="7677">
                          <c:v>07:57:00</c:v>
                        </c:pt>
                        <c:pt idx="7678">
                          <c:v>07:58:00</c:v>
                        </c:pt>
                        <c:pt idx="7679">
                          <c:v>07:59:00</c:v>
                        </c:pt>
                        <c:pt idx="7680">
                          <c:v>08:00:00</c:v>
                        </c:pt>
                        <c:pt idx="7681">
                          <c:v>08:01:00</c:v>
                        </c:pt>
                        <c:pt idx="7682">
                          <c:v>08:02:00</c:v>
                        </c:pt>
                        <c:pt idx="7683">
                          <c:v>08:03:00</c:v>
                        </c:pt>
                        <c:pt idx="7684">
                          <c:v>08:04:00</c:v>
                        </c:pt>
                        <c:pt idx="7685">
                          <c:v>08:05:00</c:v>
                        </c:pt>
                        <c:pt idx="7686">
                          <c:v>08:06:00</c:v>
                        </c:pt>
                        <c:pt idx="7687">
                          <c:v>08:07:00</c:v>
                        </c:pt>
                        <c:pt idx="7688">
                          <c:v>08:08:00</c:v>
                        </c:pt>
                        <c:pt idx="7689">
                          <c:v>08:09:00</c:v>
                        </c:pt>
                        <c:pt idx="7690">
                          <c:v>08:10:00</c:v>
                        </c:pt>
                        <c:pt idx="7691">
                          <c:v>08:11:00</c:v>
                        </c:pt>
                        <c:pt idx="7692">
                          <c:v>08:12:00</c:v>
                        </c:pt>
                        <c:pt idx="7693">
                          <c:v>08:13:00</c:v>
                        </c:pt>
                        <c:pt idx="7694">
                          <c:v>08:14:00</c:v>
                        </c:pt>
                        <c:pt idx="7695">
                          <c:v>08:15:00</c:v>
                        </c:pt>
                        <c:pt idx="7696">
                          <c:v>08:16:00</c:v>
                        </c:pt>
                        <c:pt idx="7697">
                          <c:v>08:17:00</c:v>
                        </c:pt>
                        <c:pt idx="7698">
                          <c:v>08:18:00</c:v>
                        </c:pt>
                        <c:pt idx="7699">
                          <c:v>08:19:00</c:v>
                        </c:pt>
                        <c:pt idx="7700">
                          <c:v>08:20:00</c:v>
                        </c:pt>
                        <c:pt idx="7701">
                          <c:v>08:21:00</c:v>
                        </c:pt>
                        <c:pt idx="7702">
                          <c:v>08:22:00</c:v>
                        </c:pt>
                        <c:pt idx="7703">
                          <c:v>08:23:00</c:v>
                        </c:pt>
                        <c:pt idx="7704">
                          <c:v>08:24:00</c:v>
                        </c:pt>
                        <c:pt idx="7705">
                          <c:v>08:25:00</c:v>
                        </c:pt>
                        <c:pt idx="7706">
                          <c:v>08:26:00</c:v>
                        </c:pt>
                        <c:pt idx="7707">
                          <c:v>08:27:00</c:v>
                        </c:pt>
                        <c:pt idx="7708">
                          <c:v>08:28:00</c:v>
                        </c:pt>
                        <c:pt idx="7709">
                          <c:v>08:29:00</c:v>
                        </c:pt>
                        <c:pt idx="7710">
                          <c:v>08:30:00</c:v>
                        </c:pt>
                        <c:pt idx="7711">
                          <c:v>08:31:00</c:v>
                        </c:pt>
                        <c:pt idx="7712">
                          <c:v>08:32:00</c:v>
                        </c:pt>
                        <c:pt idx="7713">
                          <c:v>08:33:00</c:v>
                        </c:pt>
                        <c:pt idx="7714">
                          <c:v>08:34:00</c:v>
                        </c:pt>
                        <c:pt idx="7715">
                          <c:v>08:35:00</c:v>
                        </c:pt>
                        <c:pt idx="7716">
                          <c:v>08:36:00</c:v>
                        </c:pt>
                        <c:pt idx="7717">
                          <c:v>08:37:00</c:v>
                        </c:pt>
                        <c:pt idx="7718">
                          <c:v>08:38:00</c:v>
                        </c:pt>
                        <c:pt idx="7719">
                          <c:v>08:39:00</c:v>
                        </c:pt>
                        <c:pt idx="7720">
                          <c:v>08:40:00</c:v>
                        </c:pt>
                        <c:pt idx="7721">
                          <c:v>08:41:00</c:v>
                        </c:pt>
                        <c:pt idx="7722">
                          <c:v>08:42:00</c:v>
                        </c:pt>
                        <c:pt idx="7723">
                          <c:v>08:43:00</c:v>
                        </c:pt>
                        <c:pt idx="7724">
                          <c:v>08:44:00</c:v>
                        </c:pt>
                        <c:pt idx="7725">
                          <c:v>08:45:00</c:v>
                        </c:pt>
                        <c:pt idx="7726">
                          <c:v>08:46:00</c:v>
                        </c:pt>
                        <c:pt idx="7727">
                          <c:v>08:47:00</c:v>
                        </c:pt>
                        <c:pt idx="7728">
                          <c:v>08:48:00</c:v>
                        </c:pt>
                        <c:pt idx="7729">
                          <c:v>08:49:00</c:v>
                        </c:pt>
                        <c:pt idx="7730">
                          <c:v>08:50:00</c:v>
                        </c:pt>
                        <c:pt idx="7731">
                          <c:v>08:51:00</c:v>
                        </c:pt>
                        <c:pt idx="7732">
                          <c:v>08:52:00</c:v>
                        </c:pt>
                        <c:pt idx="7733">
                          <c:v>08:53:00</c:v>
                        </c:pt>
                        <c:pt idx="7734">
                          <c:v>08:54:00</c:v>
                        </c:pt>
                        <c:pt idx="7735">
                          <c:v>08:55:00</c:v>
                        </c:pt>
                        <c:pt idx="7736">
                          <c:v>08:56:00</c:v>
                        </c:pt>
                        <c:pt idx="7737">
                          <c:v>08:57:00</c:v>
                        </c:pt>
                        <c:pt idx="7738">
                          <c:v>08:58:00</c:v>
                        </c:pt>
                        <c:pt idx="7739">
                          <c:v>08:59:00</c:v>
                        </c:pt>
                        <c:pt idx="7740">
                          <c:v>09:00:00</c:v>
                        </c:pt>
                        <c:pt idx="7741">
                          <c:v>09:01:00</c:v>
                        </c:pt>
                        <c:pt idx="7742">
                          <c:v>09:02:00</c:v>
                        </c:pt>
                        <c:pt idx="7743">
                          <c:v>09:03:00</c:v>
                        </c:pt>
                        <c:pt idx="7744">
                          <c:v>09:04:00</c:v>
                        </c:pt>
                        <c:pt idx="7745">
                          <c:v>09:05:00</c:v>
                        </c:pt>
                        <c:pt idx="7746">
                          <c:v>09:06:00</c:v>
                        </c:pt>
                        <c:pt idx="7747">
                          <c:v>09:07:00</c:v>
                        </c:pt>
                        <c:pt idx="7748">
                          <c:v>09:08:00</c:v>
                        </c:pt>
                        <c:pt idx="7749">
                          <c:v>09:09:00</c:v>
                        </c:pt>
                        <c:pt idx="7750">
                          <c:v>09:10:00</c:v>
                        </c:pt>
                        <c:pt idx="7751">
                          <c:v>09:11:00</c:v>
                        </c:pt>
                        <c:pt idx="7752">
                          <c:v>09:12:00</c:v>
                        </c:pt>
                        <c:pt idx="7753">
                          <c:v>09:13:00</c:v>
                        </c:pt>
                        <c:pt idx="7754">
                          <c:v>09:14:00</c:v>
                        </c:pt>
                        <c:pt idx="7755">
                          <c:v>09:15:00</c:v>
                        </c:pt>
                        <c:pt idx="7756">
                          <c:v>09:16:00</c:v>
                        </c:pt>
                        <c:pt idx="7757">
                          <c:v>09:17:00</c:v>
                        </c:pt>
                        <c:pt idx="7758">
                          <c:v>09:18:00</c:v>
                        </c:pt>
                        <c:pt idx="7759">
                          <c:v>09:19:00</c:v>
                        </c:pt>
                        <c:pt idx="7760">
                          <c:v>09:20:00</c:v>
                        </c:pt>
                        <c:pt idx="7761">
                          <c:v>09:21:00</c:v>
                        </c:pt>
                        <c:pt idx="7762">
                          <c:v>09:22:00</c:v>
                        </c:pt>
                        <c:pt idx="7763">
                          <c:v>09:23:00</c:v>
                        </c:pt>
                        <c:pt idx="7764">
                          <c:v>09:24:00</c:v>
                        </c:pt>
                        <c:pt idx="7765">
                          <c:v>09:25:00</c:v>
                        </c:pt>
                        <c:pt idx="7766">
                          <c:v>09:26:00</c:v>
                        </c:pt>
                        <c:pt idx="7767">
                          <c:v>09:27:00</c:v>
                        </c:pt>
                        <c:pt idx="7768">
                          <c:v>09:28:00</c:v>
                        </c:pt>
                        <c:pt idx="7769">
                          <c:v>09:29:00</c:v>
                        </c:pt>
                        <c:pt idx="7770">
                          <c:v>09:30:00</c:v>
                        </c:pt>
                        <c:pt idx="7771">
                          <c:v>09:31:00</c:v>
                        </c:pt>
                        <c:pt idx="7772">
                          <c:v>09:32:00</c:v>
                        </c:pt>
                        <c:pt idx="7773">
                          <c:v>09:33:00</c:v>
                        </c:pt>
                        <c:pt idx="7774">
                          <c:v>09:34:00</c:v>
                        </c:pt>
                        <c:pt idx="7775">
                          <c:v>09:35:00</c:v>
                        </c:pt>
                        <c:pt idx="7776">
                          <c:v>09:36:00</c:v>
                        </c:pt>
                        <c:pt idx="7777">
                          <c:v>09:37:00</c:v>
                        </c:pt>
                        <c:pt idx="7778">
                          <c:v>09:38:00</c:v>
                        </c:pt>
                        <c:pt idx="7779">
                          <c:v>09:39:00</c:v>
                        </c:pt>
                        <c:pt idx="7780">
                          <c:v>09:40:00</c:v>
                        </c:pt>
                        <c:pt idx="7781">
                          <c:v>09:41:00</c:v>
                        </c:pt>
                        <c:pt idx="7782">
                          <c:v>09:42:00</c:v>
                        </c:pt>
                        <c:pt idx="7783">
                          <c:v>09:43:00</c:v>
                        </c:pt>
                        <c:pt idx="7784">
                          <c:v>09:44:00</c:v>
                        </c:pt>
                        <c:pt idx="7785">
                          <c:v>09:45:00</c:v>
                        </c:pt>
                        <c:pt idx="7786">
                          <c:v>09:46:00</c:v>
                        </c:pt>
                        <c:pt idx="7787">
                          <c:v>09:47:00</c:v>
                        </c:pt>
                        <c:pt idx="7788">
                          <c:v>09:48:00</c:v>
                        </c:pt>
                        <c:pt idx="7789">
                          <c:v>09:49:00</c:v>
                        </c:pt>
                        <c:pt idx="7790">
                          <c:v>09:50:00</c:v>
                        </c:pt>
                        <c:pt idx="7791">
                          <c:v>09:51:00</c:v>
                        </c:pt>
                        <c:pt idx="7792">
                          <c:v>09:52:00</c:v>
                        </c:pt>
                        <c:pt idx="7793">
                          <c:v>09:53:00</c:v>
                        </c:pt>
                        <c:pt idx="7794">
                          <c:v>09:54:00</c:v>
                        </c:pt>
                        <c:pt idx="7795">
                          <c:v>09:55:00</c:v>
                        </c:pt>
                        <c:pt idx="7796">
                          <c:v>09:56:00</c:v>
                        </c:pt>
                        <c:pt idx="7797">
                          <c:v>09:57:00</c:v>
                        </c:pt>
                        <c:pt idx="7798">
                          <c:v>09:58:00</c:v>
                        </c:pt>
                        <c:pt idx="7799">
                          <c:v>09:59:00</c:v>
                        </c:pt>
                        <c:pt idx="7800">
                          <c:v>10:00:00</c:v>
                        </c:pt>
                        <c:pt idx="7801">
                          <c:v>10:01:00</c:v>
                        </c:pt>
                        <c:pt idx="7802">
                          <c:v>10:02:00</c:v>
                        </c:pt>
                        <c:pt idx="7803">
                          <c:v>10:03:00</c:v>
                        </c:pt>
                        <c:pt idx="7804">
                          <c:v>10:04:00</c:v>
                        </c:pt>
                        <c:pt idx="7805">
                          <c:v>10:05:00</c:v>
                        </c:pt>
                        <c:pt idx="7806">
                          <c:v>10:06:00</c:v>
                        </c:pt>
                        <c:pt idx="7807">
                          <c:v>10:07:00</c:v>
                        </c:pt>
                        <c:pt idx="7808">
                          <c:v>10:08:00</c:v>
                        </c:pt>
                        <c:pt idx="7809">
                          <c:v>10:09:00</c:v>
                        </c:pt>
                        <c:pt idx="7810">
                          <c:v>10:10:00</c:v>
                        </c:pt>
                        <c:pt idx="7811">
                          <c:v>10:11:00</c:v>
                        </c:pt>
                        <c:pt idx="7812">
                          <c:v>10:12:00</c:v>
                        </c:pt>
                        <c:pt idx="7813">
                          <c:v>10:13:00</c:v>
                        </c:pt>
                        <c:pt idx="7814">
                          <c:v>10:14:00</c:v>
                        </c:pt>
                        <c:pt idx="7815">
                          <c:v>10:15:00</c:v>
                        </c:pt>
                        <c:pt idx="7816">
                          <c:v>10:16:00</c:v>
                        </c:pt>
                        <c:pt idx="7817">
                          <c:v>10:17:00</c:v>
                        </c:pt>
                        <c:pt idx="7818">
                          <c:v>10:18:00</c:v>
                        </c:pt>
                        <c:pt idx="7819">
                          <c:v>10:19:00</c:v>
                        </c:pt>
                        <c:pt idx="7820">
                          <c:v>10:20:00</c:v>
                        </c:pt>
                        <c:pt idx="7821">
                          <c:v>10:21:00</c:v>
                        </c:pt>
                        <c:pt idx="7822">
                          <c:v>10:22:00</c:v>
                        </c:pt>
                        <c:pt idx="7823">
                          <c:v>10:23:00</c:v>
                        </c:pt>
                        <c:pt idx="7824">
                          <c:v>10:24:00</c:v>
                        </c:pt>
                        <c:pt idx="7825">
                          <c:v>10:25:00</c:v>
                        </c:pt>
                        <c:pt idx="7826">
                          <c:v>10:26:00</c:v>
                        </c:pt>
                        <c:pt idx="7827">
                          <c:v>10:27:00</c:v>
                        </c:pt>
                        <c:pt idx="7828">
                          <c:v>10:28:00</c:v>
                        </c:pt>
                        <c:pt idx="7829">
                          <c:v>10:29:00</c:v>
                        </c:pt>
                        <c:pt idx="7830">
                          <c:v>10:30:00</c:v>
                        </c:pt>
                        <c:pt idx="7831">
                          <c:v>10:31:00</c:v>
                        </c:pt>
                        <c:pt idx="7832">
                          <c:v>10:32:00</c:v>
                        </c:pt>
                        <c:pt idx="7833">
                          <c:v>10:33:00</c:v>
                        </c:pt>
                        <c:pt idx="7834">
                          <c:v>10:34:00</c:v>
                        </c:pt>
                        <c:pt idx="7835">
                          <c:v>10:35:00</c:v>
                        </c:pt>
                        <c:pt idx="7836">
                          <c:v>10:36:00</c:v>
                        </c:pt>
                        <c:pt idx="7837">
                          <c:v>10:37:00</c:v>
                        </c:pt>
                        <c:pt idx="7838">
                          <c:v>10:38:00</c:v>
                        </c:pt>
                        <c:pt idx="7839">
                          <c:v>10:39:00</c:v>
                        </c:pt>
                        <c:pt idx="7840">
                          <c:v>10:40:00</c:v>
                        </c:pt>
                        <c:pt idx="7841">
                          <c:v>10:41:00</c:v>
                        </c:pt>
                        <c:pt idx="7842">
                          <c:v>10:42:00</c:v>
                        </c:pt>
                        <c:pt idx="7843">
                          <c:v>10:43:00</c:v>
                        </c:pt>
                        <c:pt idx="7844">
                          <c:v>10:44:00</c:v>
                        </c:pt>
                        <c:pt idx="7845">
                          <c:v>10:45:00</c:v>
                        </c:pt>
                        <c:pt idx="7846">
                          <c:v>10:46:00</c:v>
                        </c:pt>
                        <c:pt idx="7847">
                          <c:v>10:47:00</c:v>
                        </c:pt>
                        <c:pt idx="7848">
                          <c:v>10:48:00</c:v>
                        </c:pt>
                        <c:pt idx="7849">
                          <c:v>10:49:00</c:v>
                        </c:pt>
                        <c:pt idx="7850">
                          <c:v>10:50:00</c:v>
                        </c:pt>
                        <c:pt idx="7851">
                          <c:v>10:51:00</c:v>
                        </c:pt>
                        <c:pt idx="7852">
                          <c:v>10:52:00</c:v>
                        </c:pt>
                        <c:pt idx="7853">
                          <c:v>10:53:00</c:v>
                        </c:pt>
                        <c:pt idx="7854">
                          <c:v>10:54:00</c:v>
                        </c:pt>
                        <c:pt idx="7855">
                          <c:v>10:55:00</c:v>
                        </c:pt>
                        <c:pt idx="7856">
                          <c:v>10:56:00</c:v>
                        </c:pt>
                        <c:pt idx="7857">
                          <c:v>10:57:00</c:v>
                        </c:pt>
                        <c:pt idx="7858">
                          <c:v>10:58:00</c:v>
                        </c:pt>
                        <c:pt idx="7859">
                          <c:v>10:59:00</c:v>
                        </c:pt>
                        <c:pt idx="7860">
                          <c:v>11:00:00</c:v>
                        </c:pt>
                        <c:pt idx="7861">
                          <c:v>11:01:00</c:v>
                        </c:pt>
                        <c:pt idx="7862">
                          <c:v>11:02:00</c:v>
                        </c:pt>
                        <c:pt idx="7863">
                          <c:v>11:03:00</c:v>
                        </c:pt>
                        <c:pt idx="7864">
                          <c:v>11:04:00</c:v>
                        </c:pt>
                        <c:pt idx="7865">
                          <c:v>11:05:00</c:v>
                        </c:pt>
                        <c:pt idx="7866">
                          <c:v>11:06:00</c:v>
                        </c:pt>
                        <c:pt idx="7867">
                          <c:v>11:07:00</c:v>
                        </c:pt>
                        <c:pt idx="7868">
                          <c:v>11:08:00</c:v>
                        </c:pt>
                        <c:pt idx="7869">
                          <c:v>11:09:00</c:v>
                        </c:pt>
                        <c:pt idx="7870">
                          <c:v>11:10:00</c:v>
                        </c:pt>
                        <c:pt idx="7871">
                          <c:v>11:11:00</c:v>
                        </c:pt>
                        <c:pt idx="7872">
                          <c:v>11:12:00</c:v>
                        </c:pt>
                        <c:pt idx="7873">
                          <c:v>11:13:00</c:v>
                        </c:pt>
                        <c:pt idx="7874">
                          <c:v>11:14:00</c:v>
                        </c:pt>
                        <c:pt idx="7875">
                          <c:v>11:15:00</c:v>
                        </c:pt>
                        <c:pt idx="7876">
                          <c:v>11:16:00</c:v>
                        </c:pt>
                        <c:pt idx="7877">
                          <c:v>11:17:00</c:v>
                        </c:pt>
                        <c:pt idx="7878">
                          <c:v>11:18:00</c:v>
                        </c:pt>
                        <c:pt idx="7879">
                          <c:v>11:19:00</c:v>
                        </c:pt>
                        <c:pt idx="7880">
                          <c:v>11:20:00</c:v>
                        </c:pt>
                        <c:pt idx="7881">
                          <c:v>11:21:00</c:v>
                        </c:pt>
                        <c:pt idx="7882">
                          <c:v>11:22:00</c:v>
                        </c:pt>
                        <c:pt idx="7883">
                          <c:v>11:23:00</c:v>
                        </c:pt>
                        <c:pt idx="7884">
                          <c:v>11:24:00</c:v>
                        </c:pt>
                        <c:pt idx="7885">
                          <c:v>11:25:00</c:v>
                        </c:pt>
                        <c:pt idx="7886">
                          <c:v>11:26:00</c:v>
                        </c:pt>
                        <c:pt idx="7887">
                          <c:v>11:27:00</c:v>
                        </c:pt>
                        <c:pt idx="7888">
                          <c:v>11:28:00</c:v>
                        </c:pt>
                        <c:pt idx="7889">
                          <c:v>11:29:00</c:v>
                        </c:pt>
                        <c:pt idx="7890">
                          <c:v>11:30:00</c:v>
                        </c:pt>
                        <c:pt idx="7891">
                          <c:v>11:31:00</c:v>
                        </c:pt>
                        <c:pt idx="7892">
                          <c:v>11:32:00</c:v>
                        </c:pt>
                        <c:pt idx="7893">
                          <c:v>11:33:00</c:v>
                        </c:pt>
                        <c:pt idx="7894">
                          <c:v>11:34:00</c:v>
                        </c:pt>
                        <c:pt idx="7895">
                          <c:v>11:35:00</c:v>
                        </c:pt>
                        <c:pt idx="7896">
                          <c:v>11:36:00</c:v>
                        </c:pt>
                        <c:pt idx="7897">
                          <c:v>11:37:00</c:v>
                        </c:pt>
                        <c:pt idx="7898">
                          <c:v>11:38:00</c:v>
                        </c:pt>
                        <c:pt idx="7899">
                          <c:v>11:39:00</c:v>
                        </c:pt>
                        <c:pt idx="7900">
                          <c:v>11:40:00</c:v>
                        </c:pt>
                        <c:pt idx="7901">
                          <c:v>11:41:00</c:v>
                        </c:pt>
                        <c:pt idx="7902">
                          <c:v>11:42:00</c:v>
                        </c:pt>
                        <c:pt idx="7903">
                          <c:v>11:43:00</c:v>
                        </c:pt>
                        <c:pt idx="7904">
                          <c:v>11:44:00</c:v>
                        </c:pt>
                        <c:pt idx="7905">
                          <c:v>11:45:00</c:v>
                        </c:pt>
                        <c:pt idx="7906">
                          <c:v>11:46:00</c:v>
                        </c:pt>
                        <c:pt idx="7907">
                          <c:v>11:47:00</c:v>
                        </c:pt>
                        <c:pt idx="7908">
                          <c:v>11:48:00</c:v>
                        </c:pt>
                        <c:pt idx="7909">
                          <c:v>11:49:00</c:v>
                        </c:pt>
                        <c:pt idx="7910">
                          <c:v>11:50:00</c:v>
                        </c:pt>
                        <c:pt idx="7911">
                          <c:v>11:51:00</c:v>
                        </c:pt>
                        <c:pt idx="7912">
                          <c:v>11:52:00</c:v>
                        </c:pt>
                        <c:pt idx="7913">
                          <c:v>11:53:00</c:v>
                        </c:pt>
                        <c:pt idx="7914">
                          <c:v>11:54:00</c:v>
                        </c:pt>
                        <c:pt idx="7915">
                          <c:v>11:55:00</c:v>
                        </c:pt>
                        <c:pt idx="7916">
                          <c:v>11:56:00</c:v>
                        </c:pt>
                        <c:pt idx="7917">
                          <c:v>11:57:00</c:v>
                        </c:pt>
                        <c:pt idx="7918">
                          <c:v>11:58:00</c:v>
                        </c:pt>
                        <c:pt idx="7919">
                          <c:v>11:59:00</c:v>
                        </c:pt>
                        <c:pt idx="7920">
                          <c:v>12:00:00</c:v>
                        </c:pt>
                        <c:pt idx="7921">
                          <c:v>12:01:00</c:v>
                        </c:pt>
                        <c:pt idx="7922">
                          <c:v>12:02:00</c:v>
                        </c:pt>
                        <c:pt idx="7923">
                          <c:v>12:03:00</c:v>
                        </c:pt>
                        <c:pt idx="7924">
                          <c:v>12:04:00</c:v>
                        </c:pt>
                        <c:pt idx="7925">
                          <c:v>12:05:00</c:v>
                        </c:pt>
                        <c:pt idx="7926">
                          <c:v>12:06:00</c:v>
                        </c:pt>
                        <c:pt idx="7927">
                          <c:v>12:07:00</c:v>
                        </c:pt>
                        <c:pt idx="7928">
                          <c:v>12:08:00</c:v>
                        </c:pt>
                        <c:pt idx="7929">
                          <c:v>12:09:00</c:v>
                        </c:pt>
                        <c:pt idx="7930">
                          <c:v>12:10:00</c:v>
                        </c:pt>
                        <c:pt idx="7931">
                          <c:v>12:11:00</c:v>
                        </c:pt>
                        <c:pt idx="7932">
                          <c:v>12:12:00</c:v>
                        </c:pt>
                        <c:pt idx="7933">
                          <c:v>12:13:00</c:v>
                        </c:pt>
                        <c:pt idx="7934">
                          <c:v>12:14:00</c:v>
                        </c:pt>
                        <c:pt idx="7935">
                          <c:v>12:15:00</c:v>
                        </c:pt>
                        <c:pt idx="7936">
                          <c:v>12:16:00</c:v>
                        </c:pt>
                        <c:pt idx="7937">
                          <c:v>12:17:00</c:v>
                        </c:pt>
                        <c:pt idx="7938">
                          <c:v>12:18:00</c:v>
                        </c:pt>
                        <c:pt idx="7939">
                          <c:v>12:19:00</c:v>
                        </c:pt>
                        <c:pt idx="7940">
                          <c:v>12:20:00</c:v>
                        </c:pt>
                        <c:pt idx="7941">
                          <c:v>12:21:00</c:v>
                        </c:pt>
                        <c:pt idx="7942">
                          <c:v>12:22:00</c:v>
                        </c:pt>
                        <c:pt idx="7943">
                          <c:v>12:23:00</c:v>
                        </c:pt>
                        <c:pt idx="7944">
                          <c:v>12:24:00</c:v>
                        </c:pt>
                        <c:pt idx="7945">
                          <c:v>12:25:00</c:v>
                        </c:pt>
                        <c:pt idx="7946">
                          <c:v>12:26:00</c:v>
                        </c:pt>
                        <c:pt idx="7947">
                          <c:v>12:27:00</c:v>
                        </c:pt>
                        <c:pt idx="7948">
                          <c:v>12:28:00</c:v>
                        </c:pt>
                        <c:pt idx="7949">
                          <c:v>12:29:00</c:v>
                        </c:pt>
                        <c:pt idx="7950">
                          <c:v>12:30:00</c:v>
                        </c:pt>
                        <c:pt idx="7951">
                          <c:v>12:31:00</c:v>
                        </c:pt>
                        <c:pt idx="7952">
                          <c:v>12:32:00</c:v>
                        </c:pt>
                        <c:pt idx="7953">
                          <c:v>12:33:00</c:v>
                        </c:pt>
                        <c:pt idx="7954">
                          <c:v>12:34:00</c:v>
                        </c:pt>
                        <c:pt idx="7955">
                          <c:v>12:35:00</c:v>
                        </c:pt>
                        <c:pt idx="7956">
                          <c:v>12:36:00</c:v>
                        </c:pt>
                        <c:pt idx="7957">
                          <c:v>12:37:00</c:v>
                        </c:pt>
                        <c:pt idx="7958">
                          <c:v>12:38:00</c:v>
                        </c:pt>
                        <c:pt idx="7959">
                          <c:v>12:39:00</c:v>
                        </c:pt>
                        <c:pt idx="7960">
                          <c:v>12:40:00</c:v>
                        </c:pt>
                        <c:pt idx="7961">
                          <c:v>12:41:00</c:v>
                        </c:pt>
                        <c:pt idx="7962">
                          <c:v>12:42:00</c:v>
                        </c:pt>
                        <c:pt idx="7963">
                          <c:v>12:43:00</c:v>
                        </c:pt>
                        <c:pt idx="7964">
                          <c:v>12:44:00</c:v>
                        </c:pt>
                        <c:pt idx="7965">
                          <c:v>12:45:00</c:v>
                        </c:pt>
                        <c:pt idx="7966">
                          <c:v>12:46:00</c:v>
                        </c:pt>
                        <c:pt idx="7967">
                          <c:v>12:47:00</c:v>
                        </c:pt>
                        <c:pt idx="7968">
                          <c:v>12:48:00</c:v>
                        </c:pt>
                        <c:pt idx="7969">
                          <c:v>12:49:00</c:v>
                        </c:pt>
                        <c:pt idx="7970">
                          <c:v>12:50:00</c:v>
                        </c:pt>
                        <c:pt idx="7971">
                          <c:v>12:51:00</c:v>
                        </c:pt>
                        <c:pt idx="7972">
                          <c:v>12:52:00</c:v>
                        </c:pt>
                        <c:pt idx="7973">
                          <c:v>12:53:00</c:v>
                        </c:pt>
                        <c:pt idx="7974">
                          <c:v>12:54:00</c:v>
                        </c:pt>
                        <c:pt idx="7975">
                          <c:v>12:55:00</c:v>
                        </c:pt>
                        <c:pt idx="7976">
                          <c:v>12:56:00</c:v>
                        </c:pt>
                        <c:pt idx="7977">
                          <c:v>12:57:00</c:v>
                        </c:pt>
                        <c:pt idx="7978">
                          <c:v>12:58:00</c:v>
                        </c:pt>
                        <c:pt idx="7979">
                          <c:v>12:59:00</c:v>
                        </c:pt>
                        <c:pt idx="7980">
                          <c:v>13:00:00</c:v>
                        </c:pt>
                        <c:pt idx="7981">
                          <c:v>13:01:00</c:v>
                        </c:pt>
                        <c:pt idx="7982">
                          <c:v>13:02:00</c:v>
                        </c:pt>
                        <c:pt idx="7983">
                          <c:v>13:03:00</c:v>
                        </c:pt>
                        <c:pt idx="7984">
                          <c:v>13:04:00</c:v>
                        </c:pt>
                        <c:pt idx="7985">
                          <c:v>13:05:00</c:v>
                        </c:pt>
                        <c:pt idx="7986">
                          <c:v>13:06:00</c:v>
                        </c:pt>
                        <c:pt idx="7987">
                          <c:v>13:07:00</c:v>
                        </c:pt>
                        <c:pt idx="7988">
                          <c:v>13:08:00</c:v>
                        </c:pt>
                        <c:pt idx="7989">
                          <c:v>13:09:00</c:v>
                        </c:pt>
                        <c:pt idx="7990">
                          <c:v>13:10:00</c:v>
                        </c:pt>
                        <c:pt idx="7991">
                          <c:v>13:11:00</c:v>
                        </c:pt>
                        <c:pt idx="7992">
                          <c:v>13:12:00</c:v>
                        </c:pt>
                        <c:pt idx="7993">
                          <c:v>13:13:00</c:v>
                        </c:pt>
                        <c:pt idx="7994">
                          <c:v>13:14:00</c:v>
                        </c:pt>
                        <c:pt idx="7995">
                          <c:v>13:15:00</c:v>
                        </c:pt>
                        <c:pt idx="7996">
                          <c:v>13:16:00</c:v>
                        </c:pt>
                        <c:pt idx="7997">
                          <c:v>13:17:00</c:v>
                        </c:pt>
                        <c:pt idx="7998">
                          <c:v>13:18:00</c:v>
                        </c:pt>
                        <c:pt idx="7999">
                          <c:v>13:19:00</c:v>
                        </c:pt>
                        <c:pt idx="8000">
                          <c:v>13:20:00</c:v>
                        </c:pt>
                        <c:pt idx="8001">
                          <c:v>13:21:00</c:v>
                        </c:pt>
                        <c:pt idx="8002">
                          <c:v>13:22:00</c:v>
                        </c:pt>
                        <c:pt idx="8003">
                          <c:v>13:23:00</c:v>
                        </c:pt>
                        <c:pt idx="8004">
                          <c:v>13:24:00</c:v>
                        </c:pt>
                        <c:pt idx="8005">
                          <c:v>13:25:00</c:v>
                        </c:pt>
                        <c:pt idx="8006">
                          <c:v>13:26:00</c:v>
                        </c:pt>
                        <c:pt idx="8007">
                          <c:v>13:27:00</c:v>
                        </c:pt>
                        <c:pt idx="8008">
                          <c:v>13:28:00</c:v>
                        </c:pt>
                        <c:pt idx="8009">
                          <c:v>13:29:00</c:v>
                        </c:pt>
                        <c:pt idx="8010">
                          <c:v>13:30:00</c:v>
                        </c:pt>
                        <c:pt idx="8011">
                          <c:v>13:31:00</c:v>
                        </c:pt>
                        <c:pt idx="8012">
                          <c:v>13:32:00</c:v>
                        </c:pt>
                        <c:pt idx="8013">
                          <c:v>13:33:00</c:v>
                        </c:pt>
                        <c:pt idx="8014">
                          <c:v>13:34:00</c:v>
                        </c:pt>
                        <c:pt idx="8015">
                          <c:v>13:35:00</c:v>
                        </c:pt>
                        <c:pt idx="8016">
                          <c:v>13:36:00</c:v>
                        </c:pt>
                        <c:pt idx="8017">
                          <c:v>13:37:00</c:v>
                        </c:pt>
                        <c:pt idx="8018">
                          <c:v>13:38:00</c:v>
                        </c:pt>
                        <c:pt idx="8019">
                          <c:v>13:39:00</c:v>
                        </c:pt>
                        <c:pt idx="8020">
                          <c:v>13:40:00</c:v>
                        </c:pt>
                        <c:pt idx="8021">
                          <c:v>13:41:00</c:v>
                        </c:pt>
                        <c:pt idx="8022">
                          <c:v>13:42:00</c:v>
                        </c:pt>
                        <c:pt idx="8023">
                          <c:v>13:43:00</c:v>
                        </c:pt>
                        <c:pt idx="8024">
                          <c:v>13:44:00</c:v>
                        </c:pt>
                        <c:pt idx="8025">
                          <c:v>13:45:00</c:v>
                        </c:pt>
                        <c:pt idx="8026">
                          <c:v>13:46:00</c:v>
                        </c:pt>
                        <c:pt idx="8027">
                          <c:v>13:47:00</c:v>
                        </c:pt>
                        <c:pt idx="8028">
                          <c:v>13:48:00</c:v>
                        </c:pt>
                        <c:pt idx="8029">
                          <c:v>13:49:00</c:v>
                        </c:pt>
                        <c:pt idx="8030">
                          <c:v>13:50:00</c:v>
                        </c:pt>
                        <c:pt idx="8031">
                          <c:v>13:51:00</c:v>
                        </c:pt>
                        <c:pt idx="8032">
                          <c:v>13:52:00</c:v>
                        </c:pt>
                        <c:pt idx="8033">
                          <c:v>13:53:00</c:v>
                        </c:pt>
                        <c:pt idx="8034">
                          <c:v>13:54:00</c:v>
                        </c:pt>
                        <c:pt idx="8035">
                          <c:v>13:55:00</c:v>
                        </c:pt>
                        <c:pt idx="8036">
                          <c:v>13:56:00</c:v>
                        </c:pt>
                        <c:pt idx="8037">
                          <c:v>13:57:00</c:v>
                        </c:pt>
                        <c:pt idx="8038">
                          <c:v>13:58:00</c:v>
                        </c:pt>
                        <c:pt idx="8039">
                          <c:v>13:59:00</c:v>
                        </c:pt>
                        <c:pt idx="8040">
                          <c:v>14:00:00</c:v>
                        </c:pt>
                        <c:pt idx="8041">
                          <c:v>14:01:00</c:v>
                        </c:pt>
                        <c:pt idx="8042">
                          <c:v>14:02:00</c:v>
                        </c:pt>
                        <c:pt idx="8043">
                          <c:v>14:03:00</c:v>
                        </c:pt>
                        <c:pt idx="8044">
                          <c:v>14:04:00</c:v>
                        </c:pt>
                        <c:pt idx="8045">
                          <c:v>14:05:00</c:v>
                        </c:pt>
                        <c:pt idx="8046">
                          <c:v>14:06:00</c:v>
                        </c:pt>
                        <c:pt idx="8047">
                          <c:v>14:07:00</c:v>
                        </c:pt>
                        <c:pt idx="8048">
                          <c:v>14:08:00</c:v>
                        </c:pt>
                        <c:pt idx="8049">
                          <c:v>14:09:00</c:v>
                        </c:pt>
                        <c:pt idx="8050">
                          <c:v>14:10:00</c:v>
                        </c:pt>
                        <c:pt idx="8051">
                          <c:v>14:11:00</c:v>
                        </c:pt>
                        <c:pt idx="8052">
                          <c:v>14:12:00</c:v>
                        </c:pt>
                        <c:pt idx="8053">
                          <c:v>14:13:00</c:v>
                        </c:pt>
                        <c:pt idx="8054">
                          <c:v>14:14:00</c:v>
                        </c:pt>
                        <c:pt idx="8055">
                          <c:v>14:15:00</c:v>
                        </c:pt>
                        <c:pt idx="8056">
                          <c:v>14:16:00</c:v>
                        </c:pt>
                        <c:pt idx="8057">
                          <c:v>14:17:00</c:v>
                        </c:pt>
                        <c:pt idx="8058">
                          <c:v>14:18:00</c:v>
                        </c:pt>
                        <c:pt idx="8059">
                          <c:v>14:19:00</c:v>
                        </c:pt>
                        <c:pt idx="8060">
                          <c:v>14:20:00</c:v>
                        </c:pt>
                        <c:pt idx="8061">
                          <c:v>14:21:00</c:v>
                        </c:pt>
                        <c:pt idx="8062">
                          <c:v>14:22:00</c:v>
                        </c:pt>
                        <c:pt idx="8063">
                          <c:v>14:23:00</c:v>
                        </c:pt>
                        <c:pt idx="8064">
                          <c:v>14:24:00</c:v>
                        </c:pt>
                        <c:pt idx="8065">
                          <c:v>14:25:00</c:v>
                        </c:pt>
                        <c:pt idx="8066">
                          <c:v>14:26:00</c:v>
                        </c:pt>
                        <c:pt idx="8067">
                          <c:v>14:27:00</c:v>
                        </c:pt>
                        <c:pt idx="8068">
                          <c:v>14:28:00</c:v>
                        </c:pt>
                        <c:pt idx="8069">
                          <c:v>14:29:00</c:v>
                        </c:pt>
                        <c:pt idx="8070">
                          <c:v>14:30:00</c:v>
                        </c:pt>
                        <c:pt idx="8071">
                          <c:v>14:31:00</c:v>
                        </c:pt>
                        <c:pt idx="8072">
                          <c:v>14:32:00</c:v>
                        </c:pt>
                        <c:pt idx="8073">
                          <c:v>14:33:00</c:v>
                        </c:pt>
                        <c:pt idx="8074">
                          <c:v>14:34:00</c:v>
                        </c:pt>
                        <c:pt idx="8075">
                          <c:v>14:35:00</c:v>
                        </c:pt>
                        <c:pt idx="8076">
                          <c:v>14:36:00</c:v>
                        </c:pt>
                        <c:pt idx="8077">
                          <c:v>14:37:00</c:v>
                        </c:pt>
                        <c:pt idx="8078">
                          <c:v>14:38:00</c:v>
                        </c:pt>
                        <c:pt idx="8079">
                          <c:v>14:39:00</c:v>
                        </c:pt>
                        <c:pt idx="8080">
                          <c:v>14:40:00</c:v>
                        </c:pt>
                        <c:pt idx="8081">
                          <c:v>14:41:00</c:v>
                        </c:pt>
                        <c:pt idx="8082">
                          <c:v>14:42:00</c:v>
                        </c:pt>
                        <c:pt idx="8083">
                          <c:v>14:43:00</c:v>
                        </c:pt>
                        <c:pt idx="8084">
                          <c:v>14:44:00</c:v>
                        </c:pt>
                        <c:pt idx="8085">
                          <c:v>14:45:00</c:v>
                        </c:pt>
                        <c:pt idx="8086">
                          <c:v>14:46:00</c:v>
                        </c:pt>
                        <c:pt idx="8087">
                          <c:v>14:47:00</c:v>
                        </c:pt>
                        <c:pt idx="8088">
                          <c:v>14:48:00</c:v>
                        </c:pt>
                        <c:pt idx="8089">
                          <c:v>14:49:00</c:v>
                        </c:pt>
                        <c:pt idx="8090">
                          <c:v>14:50:00</c:v>
                        </c:pt>
                        <c:pt idx="8091">
                          <c:v>14:51:00</c:v>
                        </c:pt>
                        <c:pt idx="8092">
                          <c:v>14:52:00</c:v>
                        </c:pt>
                        <c:pt idx="8093">
                          <c:v>14:53:00</c:v>
                        </c:pt>
                        <c:pt idx="8094">
                          <c:v>14:54:00</c:v>
                        </c:pt>
                        <c:pt idx="8095">
                          <c:v>14:55:00</c:v>
                        </c:pt>
                        <c:pt idx="8096">
                          <c:v>14:56:00</c:v>
                        </c:pt>
                        <c:pt idx="8097">
                          <c:v>14:57:00</c:v>
                        </c:pt>
                        <c:pt idx="8098">
                          <c:v>14:58:00</c:v>
                        </c:pt>
                        <c:pt idx="8099">
                          <c:v>14:59:00</c:v>
                        </c:pt>
                        <c:pt idx="8100">
                          <c:v>15:00:00</c:v>
                        </c:pt>
                        <c:pt idx="8101">
                          <c:v>15:01:00</c:v>
                        </c:pt>
                        <c:pt idx="8102">
                          <c:v>15:02:00</c:v>
                        </c:pt>
                        <c:pt idx="8103">
                          <c:v>15:03:00</c:v>
                        </c:pt>
                        <c:pt idx="8104">
                          <c:v>15:04:00</c:v>
                        </c:pt>
                        <c:pt idx="8105">
                          <c:v>15:05:00</c:v>
                        </c:pt>
                        <c:pt idx="8106">
                          <c:v>15:06:00</c:v>
                        </c:pt>
                        <c:pt idx="8107">
                          <c:v>15:07:00</c:v>
                        </c:pt>
                        <c:pt idx="8108">
                          <c:v>15:08:00</c:v>
                        </c:pt>
                        <c:pt idx="8109">
                          <c:v>15:09:00</c:v>
                        </c:pt>
                        <c:pt idx="8110">
                          <c:v>15:10:00</c:v>
                        </c:pt>
                        <c:pt idx="8111">
                          <c:v>15:11:00</c:v>
                        </c:pt>
                        <c:pt idx="8112">
                          <c:v>15:12:00</c:v>
                        </c:pt>
                        <c:pt idx="8113">
                          <c:v>15:13:00</c:v>
                        </c:pt>
                        <c:pt idx="8114">
                          <c:v>15:14:00</c:v>
                        </c:pt>
                        <c:pt idx="8115">
                          <c:v>15:15:00</c:v>
                        </c:pt>
                        <c:pt idx="8116">
                          <c:v>15:16:00</c:v>
                        </c:pt>
                        <c:pt idx="8117">
                          <c:v>15:17:00</c:v>
                        </c:pt>
                        <c:pt idx="8118">
                          <c:v>15:18:00</c:v>
                        </c:pt>
                        <c:pt idx="8119">
                          <c:v>15:19:00</c:v>
                        </c:pt>
                        <c:pt idx="8120">
                          <c:v>15:20:00</c:v>
                        </c:pt>
                        <c:pt idx="8121">
                          <c:v>15:21:00</c:v>
                        </c:pt>
                        <c:pt idx="8122">
                          <c:v>15:22:00</c:v>
                        </c:pt>
                        <c:pt idx="8123">
                          <c:v>15:23:00</c:v>
                        </c:pt>
                        <c:pt idx="8124">
                          <c:v>15:24:00</c:v>
                        </c:pt>
                        <c:pt idx="8125">
                          <c:v>15:25:00</c:v>
                        </c:pt>
                        <c:pt idx="8126">
                          <c:v>15:26:00</c:v>
                        </c:pt>
                        <c:pt idx="8127">
                          <c:v>15:27:00</c:v>
                        </c:pt>
                        <c:pt idx="8128">
                          <c:v>15:28:00</c:v>
                        </c:pt>
                        <c:pt idx="8129">
                          <c:v>15:29:00</c:v>
                        </c:pt>
                        <c:pt idx="8130">
                          <c:v>15:30:00</c:v>
                        </c:pt>
                        <c:pt idx="8131">
                          <c:v>15:31:00</c:v>
                        </c:pt>
                        <c:pt idx="8132">
                          <c:v>15:32:00</c:v>
                        </c:pt>
                        <c:pt idx="8133">
                          <c:v>15:33:00</c:v>
                        </c:pt>
                        <c:pt idx="8134">
                          <c:v>15:34:00</c:v>
                        </c:pt>
                        <c:pt idx="8135">
                          <c:v>15:35:00</c:v>
                        </c:pt>
                        <c:pt idx="8136">
                          <c:v>15:36:00</c:v>
                        </c:pt>
                        <c:pt idx="8137">
                          <c:v>15:37:00</c:v>
                        </c:pt>
                        <c:pt idx="8138">
                          <c:v>15:38:00</c:v>
                        </c:pt>
                        <c:pt idx="8139">
                          <c:v>15:39:00</c:v>
                        </c:pt>
                        <c:pt idx="8140">
                          <c:v>15:40:00</c:v>
                        </c:pt>
                        <c:pt idx="8141">
                          <c:v>15:41:00</c:v>
                        </c:pt>
                        <c:pt idx="8142">
                          <c:v>15:42:00</c:v>
                        </c:pt>
                        <c:pt idx="8143">
                          <c:v>15:43:00</c:v>
                        </c:pt>
                        <c:pt idx="8144">
                          <c:v>15:44:00</c:v>
                        </c:pt>
                        <c:pt idx="8145">
                          <c:v>15:45:00</c:v>
                        </c:pt>
                        <c:pt idx="8146">
                          <c:v>15:46:00</c:v>
                        </c:pt>
                        <c:pt idx="8147">
                          <c:v>15:47:00</c:v>
                        </c:pt>
                        <c:pt idx="8148">
                          <c:v>15:48:00</c:v>
                        </c:pt>
                        <c:pt idx="8149">
                          <c:v>15:49:00</c:v>
                        </c:pt>
                        <c:pt idx="8150">
                          <c:v>15:50:00</c:v>
                        </c:pt>
                        <c:pt idx="8151">
                          <c:v>15:51:00</c:v>
                        </c:pt>
                        <c:pt idx="8152">
                          <c:v>15:52:00</c:v>
                        </c:pt>
                        <c:pt idx="8153">
                          <c:v>15:53:00</c:v>
                        </c:pt>
                        <c:pt idx="8154">
                          <c:v>15:54:00</c:v>
                        </c:pt>
                        <c:pt idx="8155">
                          <c:v>15:55:00</c:v>
                        </c:pt>
                        <c:pt idx="8156">
                          <c:v>15:56:00</c:v>
                        </c:pt>
                        <c:pt idx="8157">
                          <c:v>15:57:00</c:v>
                        </c:pt>
                        <c:pt idx="8158">
                          <c:v>15:58:00</c:v>
                        </c:pt>
                        <c:pt idx="8159">
                          <c:v>15:59:00</c:v>
                        </c:pt>
                        <c:pt idx="8160">
                          <c:v>16:00:00</c:v>
                        </c:pt>
                        <c:pt idx="8161">
                          <c:v>16:01:00</c:v>
                        </c:pt>
                        <c:pt idx="8162">
                          <c:v>16:02:00</c:v>
                        </c:pt>
                        <c:pt idx="8163">
                          <c:v>16:03:00</c:v>
                        </c:pt>
                        <c:pt idx="8164">
                          <c:v>16:04:00</c:v>
                        </c:pt>
                        <c:pt idx="8165">
                          <c:v>16:05:00</c:v>
                        </c:pt>
                        <c:pt idx="8166">
                          <c:v>16:06:00</c:v>
                        </c:pt>
                        <c:pt idx="8167">
                          <c:v>16:07:00</c:v>
                        </c:pt>
                        <c:pt idx="8168">
                          <c:v>16:08:00</c:v>
                        </c:pt>
                        <c:pt idx="8169">
                          <c:v>16:09:00</c:v>
                        </c:pt>
                        <c:pt idx="8170">
                          <c:v>16:10:00</c:v>
                        </c:pt>
                        <c:pt idx="8171">
                          <c:v>16:11:00</c:v>
                        </c:pt>
                        <c:pt idx="8172">
                          <c:v>16:12:00</c:v>
                        </c:pt>
                        <c:pt idx="8173">
                          <c:v>16:13:00</c:v>
                        </c:pt>
                        <c:pt idx="8174">
                          <c:v>16:14:00</c:v>
                        </c:pt>
                        <c:pt idx="8175">
                          <c:v>16:15:00</c:v>
                        </c:pt>
                        <c:pt idx="8176">
                          <c:v>16:16:00</c:v>
                        </c:pt>
                        <c:pt idx="8177">
                          <c:v>16:17:00</c:v>
                        </c:pt>
                        <c:pt idx="8178">
                          <c:v>16:18:00</c:v>
                        </c:pt>
                        <c:pt idx="8179">
                          <c:v>16:19:00</c:v>
                        </c:pt>
                        <c:pt idx="8180">
                          <c:v>16:20:00</c:v>
                        </c:pt>
                        <c:pt idx="8181">
                          <c:v>16:21:00</c:v>
                        </c:pt>
                        <c:pt idx="8182">
                          <c:v>16:22:00</c:v>
                        </c:pt>
                        <c:pt idx="8183">
                          <c:v>16:23:00</c:v>
                        </c:pt>
                        <c:pt idx="8184">
                          <c:v>16:24:00</c:v>
                        </c:pt>
                        <c:pt idx="8185">
                          <c:v>16:25:00</c:v>
                        </c:pt>
                        <c:pt idx="8186">
                          <c:v>16:26:00</c:v>
                        </c:pt>
                        <c:pt idx="8187">
                          <c:v>16:27:00</c:v>
                        </c:pt>
                        <c:pt idx="8188">
                          <c:v>16:28:00</c:v>
                        </c:pt>
                        <c:pt idx="8189">
                          <c:v>16:29:00</c:v>
                        </c:pt>
                        <c:pt idx="8190">
                          <c:v>16:30:00</c:v>
                        </c:pt>
                        <c:pt idx="8191">
                          <c:v>16:31:00</c:v>
                        </c:pt>
                        <c:pt idx="8192">
                          <c:v>16:32:00</c:v>
                        </c:pt>
                        <c:pt idx="8193">
                          <c:v>16:33:00</c:v>
                        </c:pt>
                        <c:pt idx="8194">
                          <c:v>16:34:00</c:v>
                        </c:pt>
                        <c:pt idx="8195">
                          <c:v>16:35:00</c:v>
                        </c:pt>
                        <c:pt idx="8196">
                          <c:v>16:36:00</c:v>
                        </c:pt>
                        <c:pt idx="8197">
                          <c:v>16:37:00</c:v>
                        </c:pt>
                        <c:pt idx="8198">
                          <c:v>16:38:00</c:v>
                        </c:pt>
                        <c:pt idx="8199">
                          <c:v>16:39:00</c:v>
                        </c:pt>
                        <c:pt idx="8200">
                          <c:v>16:40:00</c:v>
                        </c:pt>
                        <c:pt idx="8201">
                          <c:v>16:41:00</c:v>
                        </c:pt>
                        <c:pt idx="8202">
                          <c:v>16:42:00</c:v>
                        </c:pt>
                        <c:pt idx="8203">
                          <c:v>16:43:00</c:v>
                        </c:pt>
                        <c:pt idx="8204">
                          <c:v>16:44:00</c:v>
                        </c:pt>
                        <c:pt idx="8205">
                          <c:v>16:45:00</c:v>
                        </c:pt>
                        <c:pt idx="8206">
                          <c:v>16:46:00</c:v>
                        </c:pt>
                        <c:pt idx="8207">
                          <c:v>16:47:00</c:v>
                        </c:pt>
                        <c:pt idx="8208">
                          <c:v>16:48:00</c:v>
                        </c:pt>
                        <c:pt idx="8209">
                          <c:v>16:49:00</c:v>
                        </c:pt>
                        <c:pt idx="8210">
                          <c:v>16:50:00</c:v>
                        </c:pt>
                        <c:pt idx="8211">
                          <c:v>16:51:00</c:v>
                        </c:pt>
                        <c:pt idx="8212">
                          <c:v>16:52:00</c:v>
                        </c:pt>
                        <c:pt idx="8213">
                          <c:v>16:53:00</c:v>
                        </c:pt>
                        <c:pt idx="8214">
                          <c:v>16:54:00</c:v>
                        </c:pt>
                        <c:pt idx="8215">
                          <c:v>16:55:00</c:v>
                        </c:pt>
                        <c:pt idx="8216">
                          <c:v>16:56:00</c:v>
                        </c:pt>
                        <c:pt idx="8217">
                          <c:v>16:57:00</c:v>
                        </c:pt>
                        <c:pt idx="8218">
                          <c:v>16:58:00</c:v>
                        </c:pt>
                        <c:pt idx="8219">
                          <c:v>16:59:00</c:v>
                        </c:pt>
                        <c:pt idx="8220">
                          <c:v>17:00:00</c:v>
                        </c:pt>
                        <c:pt idx="8221">
                          <c:v>17:01:00</c:v>
                        </c:pt>
                        <c:pt idx="8222">
                          <c:v>17:02:00</c:v>
                        </c:pt>
                        <c:pt idx="8223">
                          <c:v>17:03:00</c:v>
                        </c:pt>
                        <c:pt idx="8224">
                          <c:v>17:04:00</c:v>
                        </c:pt>
                        <c:pt idx="8225">
                          <c:v>17:05:00</c:v>
                        </c:pt>
                        <c:pt idx="8226">
                          <c:v>17:06:00</c:v>
                        </c:pt>
                        <c:pt idx="8227">
                          <c:v>17:07:00</c:v>
                        </c:pt>
                        <c:pt idx="8228">
                          <c:v>17:08:00</c:v>
                        </c:pt>
                        <c:pt idx="8229">
                          <c:v>17:09:00</c:v>
                        </c:pt>
                        <c:pt idx="8230">
                          <c:v>17:10:00</c:v>
                        </c:pt>
                        <c:pt idx="8231">
                          <c:v>17:11:00</c:v>
                        </c:pt>
                        <c:pt idx="8232">
                          <c:v>17:12:00</c:v>
                        </c:pt>
                        <c:pt idx="8233">
                          <c:v>17:13:00</c:v>
                        </c:pt>
                        <c:pt idx="8234">
                          <c:v>17:14:00</c:v>
                        </c:pt>
                        <c:pt idx="8235">
                          <c:v>17:15:00</c:v>
                        </c:pt>
                        <c:pt idx="8236">
                          <c:v>17:16:00</c:v>
                        </c:pt>
                        <c:pt idx="8237">
                          <c:v>17:17:00</c:v>
                        </c:pt>
                        <c:pt idx="8238">
                          <c:v>17:18:00</c:v>
                        </c:pt>
                        <c:pt idx="8239">
                          <c:v>17:19:00</c:v>
                        </c:pt>
                        <c:pt idx="8240">
                          <c:v>17:20:00</c:v>
                        </c:pt>
                        <c:pt idx="8241">
                          <c:v>17:21:00</c:v>
                        </c:pt>
                        <c:pt idx="8242">
                          <c:v>17:22:00</c:v>
                        </c:pt>
                        <c:pt idx="8243">
                          <c:v>17:23:00</c:v>
                        </c:pt>
                        <c:pt idx="8244">
                          <c:v>17:24:00</c:v>
                        </c:pt>
                        <c:pt idx="8245">
                          <c:v>17:25:00</c:v>
                        </c:pt>
                        <c:pt idx="8246">
                          <c:v>17:26:00</c:v>
                        </c:pt>
                        <c:pt idx="8247">
                          <c:v>17:27:00</c:v>
                        </c:pt>
                        <c:pt idx="8248">
                          <c:v>17:28:00</c:v>
                        </c:pt>
                        <c:pt idx="8249">
                          <c:v>17:29:00</c:v>
                        </c:pt>
                        <c:pt idx="8250">
                          <c:v>17:30:00</c:v>
                        </c:pt>
                        <c:pt idx="8251">
                          <c:v>17:31:00</c:v>
                        </c:pt>
                        <c:pt idx="8252">
                          <c:v>17:32:00</c:v>
                        </c:pt>
                        <c:pt idx="8253">
                          <c:v>17:33:00</c:v>
                        </c:pt>
                        <c:pt idx="8254">
                          <c:v>17:34:00</c:v>
                        </c:pt>
                        <c:pt idx="8255">
                          <c:v>17:35:00</c:v>
                        </c:pt>
                        <c:pt idx="8256">
                          <c:v>17:36:00</c:v>
                        </c:pt>
                        <c:pt idx="8257">
                          <c:v>17:37:00</c:v>
                        </c:pt>
                        <c:pt idx="8258">
                          <c:v>17:38:00</c:v>
                        </c:pt>
                        <c:pt idx="8259">
                          <c:v>17:39:00</c:v>
                        </c:pt>
                        <c:pt idx="8260">
                          <c:v>17:40:00</c:v>
                        </c:pt>
                        <c:pt idx="8261">
                          <c:v>17:41:00</c:v>
                        </c:pt>
                        <c:pt idx="8262">
                          <c:v>17:42:00</c:v>
                        </c:pt>
                        <c:pt idx="8263">
                          <c:v>17:43:00</c:v>
                        </c:pt>
                        <c:pt idx="8264">
                          <c:v>17:44:00</c:v>
                        </c:pt>
                        <c:pt idx="8265">
                          <c:v>17:45:00</c:v>
                        </c:pt>
                        <c:pt idx="8266">
                          <c:v>17:46:00</c:v>
                        </c:pt>
                        <c:pt idx="8267">
                          <c:v>17:47:00</c:v>
                        </c:pt>
                        <c:pt idx="8268">
                          <c:v>17:48:00</c:v>
                        </c:pt>
                        <c:pt idx="8269">
                          <c:v>17:49:00</c:v>
                        </c:pt>
                        <c:pt idx="8270">
                          <c:v>17:50:00</c:v>
                        </c:pt>
                        <c:pt idx="8271">
                          <c:v>17:51:00</c:v>
                        </c:pt>
                        <c:pt idx="8272">
                          <c:v>17:52:00</c:v>
                        </c:pt>
                        <c:pt idx="8273">
                          <c:v>17:53:00</c:v>
                        </c:pt>
                        <c:pt idx="8274">
                          <c:v>17:54:00</c:v>
                        </c:pt>
                        <c:pt idx="8275">
                          <c:v>17:55:00</c:v>
                        </c:pt>
                        <c:pt idx="8276">
                          <c:v>17:56:00</c:v>
                        </c:pt>
                        <c:pt idx="8277">
                          <c:v>17:57:00</c:v>
                        </c:pt>
                        <c:pt idx="8278">
                          <c:v>17:58:00</c:v>
                        </c:pt>
                        <c:pt idx="8279">
                          <c:v>17:59:00</c:v>
                        </c:pt>
                        <c:pt idx="8280">
                          <c:v>18:00:00</c:v>
                        </c:pt>
                        <c:pt idx="8281">
                          <c:v>18:01:00</c:v>
                        </c:pt>
                        <c:pt idx="8282">
                          <c:v>18:02:00</c:v>
                        </c:pt>
                        <c:pt idx="8283">
                          <c:v>18:03:00</c:v>
                        </c:pt>
                        <c:pt idx="8284">
                          <c:v>18:04:00</c:v>
                        </c:pt>
                        <c:pt idx="8285">
                          <c:v>18:05:00</c:v>
                        </c:pt>
                        <c:pt idx="8286">
                          <c:v>18:06:00</c:v>
                        </c:pt>
                        <c:pt idx="8287">
                          <c:v>18:07:00</c:v>
                        </c:pt>
                        <c:pt idx="8288">
                          <c:v>18:08:00</c:v>
                        </c:pt>
                        <c:pt idx="8289">
                          <c:v>18:09:00</c:v>
                        </c:pt>
                        <c:pt idx="8290">
                          <c:v>18:10:00</c:v>
                        </c:pt>
                        <c:pt idx="8291">
                          <c:v>18:11:00</c:v>
                        </c:pt>
                        <c:pt idx="8292">
                          <c:v>18:12:00</c:v>
                        </c:pt>
                        <c:pt idx="8293">
                          <c:v>18:13:00</c:v>
                        </c:pt>
                        <c:pt idx="8294">
                          <c:v>18:14:00</c:v>
                        </c:pt>
                        <c:pt idx="8295">
                          <c:v>18:15:00</c:v>
                        </c:pt>
                        <c:pt idx="8296">
                          <c:v>18:16:00</c:v>
                        </c:pt>
                        <c:pt idx="8297">
                          <c:v>18:17:00</c:v>
                        </c:pt>
                        <c:pt idx="8298">
                          <c:v>18:18:00</c:v>
                        </c:pt>
                        <c:pt idx="8299">
                          <c:v>18:19:00</c:v>
                        </c:pt>
                        <c:pt idx="8300">
                          <c:v>18:20:00</c:v>
                        </c:pt>
                        <c:pt idx="8301">
                          <c:v>18:21:00</c:v>
                        </c:pt>
                        <c:pt idx="8302">
                          <c:v>18:22:00</c:v>
                        </c:pt>
                        <c:pt idx="8303">
                          <c:v>18:23:00</c:v>
                        </c:pt>
                        <c:pt idx="8304">
                          <c:v>18:24:00</c:v>
                        </c:pt>
                        <c:pt idx="8305">
                          <c:v>18:25:00</c:v>
                        </c:pt>
                        <c:pt idx="8306">
                          <c:v>18:26:00</c:v>
                        </c:pt>
                        <c:pt idx="8307">
                          <c:v>18:27:00</c:v>
                        </c:pt>
                        <c:pt idx="8308">
                          <c:v>18:28:00</c:v>
                        </c:pt>
                        <c:pt idx="8309">
                          <c:v>18:29:00</c:v>
                        </c:pt>
                        <c:pt idx="8310">
                          <c:v>18:30:00</c:v>
                        </c:pt>
                        <c:pt idx="8311">
                          <c:v>18:31:00</c:v>
                        </c:pt>
                        <c:pt idx="8312">
                          <c:v>18:32:00</c:v>
                        </c:pt>
                        <c:pt idx="8313">
                          <c:v>18:33:00</c:v>
                        </c:pt>
                        <c:pt idx="8314">
                          <c:v>18:34:00</c:v>
                        </c:pt>
                        <c:pt idx="8315">
                          <c:v>18:35:00</c:v>
                        </c:pt>
                        <c:pt idx="8316">
                          <c:v>18:36:00</c:v>
                        </c:pt>
                        <c:pt idx="8317">
                          <c:v>18:37:00</c:v>
                        </c:pt>
                        <c:pt idx="8318">
                          <c:v>18:38:00</c:v>
                        </c:pt>
                        <c:pt idx="8319">
                          <c:v>18:39:00</c:v>
                        </c:pt>
                        <c:pt idx="8320">
                          <c:v>18:40:00</c:v>
                        </c:pt>
                        <c:pt idx="8321">
                          <c:v>18:41:00</c:v>
                        </c:pt>
                        <c:pt idx="8322">
                          <c:v>18:42:00</c:v>
                        </c:pt>
                        <c:pt idx="8323">
                          <c:v>18:43:00</c:v>
                        </c:pt>
                        <c:pt idx="8324">
                          <c:v>18:44:00</c:v>
                        </c:pt>
                        <c:pt idx="8325">
                          <c:v>18:45:00</c:v>
                        </c:pt>
                        <c:pt idx="8326">
                          <c:v>18:46:00</c:v>
                        </c:pt>
                        <c:pt idx="8327">
                          <c:v>18:47:00</c:v>
                        </c:pt>
                        <c:pt idx="8328">
                          <c:v>18:48:00</c:v>
                        </c:pt>
                        <c:pt idx="8329">
                          <c:v>18:49:00</c:v>
                        </c:pt>
                        <c:pt idx="8330">
                          <c:v>18:50:00</c:v>
                        </c:pt>
                        <c:pt idx="8331">
                          <c:v>18:51:00</c:v>
                        </c:pt>
                        <c:pt idx="8332">
                          <c:v>18:52:00</c:v>
                        </c:pt>
                        <c:pt idx="8333">
                          <c:v>18:53:00</c:v>
                        </c:pt>
                        <c:pt idx="8334">
                          <c:v>18:54:00</c:v>
                        </c:pt>
                        <c:pt idx="8335">
                          <c:v>18:55:00</c:v>
                        </c:pt>
                        <c:pt idx="8336">
                          <c:v>18:56:00</c:v>
                        </c:pt>
                        <c:pt idx="8337">
                          <c:v>18:57:00</c:v>
                        </c:pt>
                        <c:pt idx="8338">
                          <c:v>18:58:00</c:v>
                        </c:pt>
                        <c:pt idx="8339">
                          <c:v>18:59:00</c:v>
                        </c:pt>
                        <c:pt idx="8340">
                          <c:v>19:00:00</c:v>
                        </c:pt>
                        <c:pt idx="8341">
                          <c:v>19:01:00</c:v>
                        </c:pt>
                        <c:pt idx="8342">
                          <c:v>19:02:00</c:v>
                        </c:pt>
                        <c:pt idx="8343">
                          <c:v>19:03:00</c:v>
                        </c:pt>
                        <c:pt idx="8344">
                          <c:v>19:04:00</c:v>
                        </c:pt>
                        <c:pt idx="8345">
                          <c:v>19:05:00</c:v>
                        </c:pt>
                        <c:pt idx="8346">
                          <c:v>19:06:00</c:v>
                        </c:pt>
                        <c:pt idx="8347">
                          <c:v>19:07:00</c:v>
                        </c:pt>
                        <c:pt idx="8348">
                          <c:v>19:08:00</c:v>
                        </c:pt>
                        <c:pt idx="8349">
                          <c:v>19:09:00</c:v>
                        </c:pt>
                        <c:pt idx="8350">
                          <c:v>19:10:00</c:v>
                        </c:pt>
                        <c:pt idx="8351">
                          <c:v>19:11:00</c:v>
                        </c:pt>
                        <c:pt idx="8352">
                          <c:v>19:12:00</c:v>
                        </c:pt>
                        <c:pt idx="8353">
                          <c:v>19:13:00</c:v>
                        </c:pt>
                        <c:pt idx="8354">
                          <c:v>19:14:00</c:v>
                        </c:pt>
                        <c:pt idx="8355">
                          <c:v>19:15:00</c:v>
                        </c:pt>
                        <c:pt idx="8356">
                          <c:v>19:16:00</c:v>
                        </c:pt>
                        <c:pt idx="8357">
                          <c:v>19:17:00</c:v>
                        </c:pt>
                        <c:pt idx="8358">
                          <c:v>19:18:00</c:v>
                        </c:pt>
                        <c:pt idx="8359">
                          <c:v>19:19:00</c:v>
                        </c:pt>
                        <c:pt idx="8360">
                          <c:v>19:20:00</c:v>
                        </c:pt>
                        <c:pt idx="8361">
                          <c:v>19:21:00</c:v>
                        </c:pt>
                        <c:pt idx="8362">
                          <c:v>19:22:00</c:v>
                        </c:pt>
                        <c:pt idx="8363">
                          <c:v>19:23:00</c:v>
                        </c:pt>
                        <c:pt idx="8364">
                          <c:v>19:24:00</c:v>
                        </c:pt>
                        <c:pt idx="8365">
                          <c:v>19:25:00</c:v>
                        </c:pt>
                        <c:pt idx="8366">
                          <c:v>19:26:00</c:v>
                        </c:pt>
                        <c:pt idx="8367">
                          <c:v>19:27:00</c:v>
                        </c:pt>
                        <c:pt idx="8368">
                          <c:v>19:28:00</c:v>
                        </c:pt>
                        <c:pt idx="8369">
                          <c:v>19:29:00</c:v>
                        </c:pt>
                        <c:pt idx="8370">
                          <c:v>19:30:00</c:v>
                        </c:pt>
                        <c:pt idx="8371">
                          <c:v>19:31:00</c:v>
                        </c:pt>
                        <c:pt idx="8372">
                          <c:v>19:32:00</c:v>
                        </c:pt>
                        <c:pt idx="8373">
                          <c:v>19:33:00</c:v>
                        </c:pt>
                        <c:pt idx="8374">
                          <c:v>19:34:00</c:v>
                        </c:pt>
                        <c:pt idx="8375">
                          <c:v>19:35:00</c:v>
                        </c:pt>
                        <c:pt idx="8376">
                          <c:v>19:36:00</c:v>
                        </c:pt>
                        <c:pt idx="8377">
                          <c:v>19:37:00</c:v>
                        </c:pt>
                        <c:pt idx="8378">
                          <c:v>19:38:00</c:v>
                        </c:pt>
                        <c:pt idx="8379">
                          <c:v>19:39:00</c:v>
                        </c:pt>
                        <c:pt idx="8380">
                          <c:v>19:40:00</c:v>
                        </c:pt>
                        <c:pt idx="8381">
                          <c:v>19:41:00</c:v>
                        </c:pt>
                        <c:pt idx="8382">
                          <c:v>19:42:00</c:v>
                        </c:pt>
                        <c:pt idx="8383">
                          <c:v>19:43:00</c:v>
                        </c:pt>
                        <c:pt idx="8384">
                          <c:v>19:44:00</c:v>
                        </c:pt>
                        <c:pt idx="8385">
                          <c:v>19:45:00</c:v>
                        </c:pt>
                        <c:pt idx="8386">
                          <c:v>19:46:00</c:v>
                        </c:pt>
                        <c:pt idx="8387">
                          <c:v>19:47:00</c:v>
                        </c:pt>
                        <c:pt idx="8388">
                          <c:v>19:48:00</c:v>
                        </c:pt>
                        <c:pt idx="8389">
                          <c:v>19:49:00</c:v>
                        </c:pt>
                        <c:pt idx="8390">
                          <c:v>19:50:00</c:v>
                        </c:pt>
                        <c:pt idx="8391">
                          <c:v>19:51:00</c:v>
                        </c:pt>
                        <c:pt idx="8392">
                          <c:v>19:52:00</c:v>
                        </c:pt>
                        <c:pt idx="8393">
                          <c:v>19:53:00</c:v>
                        </c:pt>
                        <c:pt idx="8394">
                          <c:v>19:54:00</c:v>
                        </c:pt>
                        <c:pt idx="8395">
                          <c:v>19:55:00</c:v>
                        </c:pt>
                        <c:pt idx="8396">
                          <c:v>19:56:00</c:v>
                        </c:pt>
                        <c:pt idx="8397">
                          <c:v>19:57:00</c:v>
                        </c:pt>
                        <c:pt idx="8398">
                          <c:v>19:58:00</c:v>
                        </c:pt>
                        <c:pt idx="8399">
                          <c:v>19:59:00</c:v>
                        </c:pt>
                        <c:pt idx="8400">
                          <c:v>20:00:00</c:v>
                        </c:pt>
                        <c:pt idx="8401">
                          <c:v>20:01:00</c:v>
                        </c:pt>
                        <c:pt idx="8402">
                          <c:v>20:02:00</c:v>
                        </c:pt>
                        <c:pt idx="8403">
                          <c:v>20:03:00</c:v>
                        </c:pt>
                        <c:pt idx="8404">
                          <c:v>20:04:00</c:v>
                        </c:pt>
                        <c:pt idx="8405">
                          <c:v>20:05:00</c:v>
                        </c:pt>
                        <c:pt idx="8406">
                          <c:v>20:06:00</c:v>
                        </c:pt>
                        <c:pt idx="8407">
                          <c:v>20:07:00</c:v>
                        </c:pt>
                        <c:pt idx="8408">
                          <c:v>20:08:00</c:v>
                        </c:pt>
                        <c:pt idx="8409">
                          <c:v>20:09:00</c:v>
                        </c:pt>
                        <c:pt idx="8410">
                          <c:v>20:10:00</c:v>
                        </c:pt>
                        <c:pt idx="8411">
                          <c:v>20:11:00</c:v>
                        </c:pt>
                        <c:pt idx="8412">
                          <c:v>20:12:00</c:v>
                        </c:pt>
                        <c:pt idx="8413">
                          <c:v>20:13:00</c:v>
                        </c:pt>
                        <c:pt idx="8414">
                          <c:v>20:14:00</c:v>
                        </c:pt>
                        <c:pt idx="8415">
                          <c:v>20:15:00</c:v>
                        </c:pt>
                        <c:pt idx="8416">
                          <c:v>20:16:00</c:v>
                        </c:pt>
                        <c:pt idx="8417">
                          <c:v>20:17:00</c:v>
                        </c:pt>
                        <c:pt idx="8418">
                          <c:v>20:18:00</c:v>
                        </c:pt>
                        <c:pt idx="8419">
                          <c:v>20:19:00</c:v>
                        </c:pt>
                        <c:pt idx="8420">
                          <c:v>20:20:00</c:v>
                        </c:pt>
                        <c:pt idx="8421">
                          <c:v>20:21:00</c:v>
                        </c:pt>
                        <c:pt idx="8422">
                          <c:v>20:22:00</c:v>
                        </c:pt>
                        <c:pt idx="8423">
                          <c:v>20:23:00</c:v>
                        </c:pt>
                        <c:pt idx="8424">
                          <c:v>20:24:00</c:v>
                        </c:pt>
                        <c:pt idx="8425">
                          <c:v>20:25:00</c:v>
                        </c:pt>
                        <c:pt idx="8426">
                          <c:v>20:26:00</c:v>
                        </c:pt>
                        <c:pt idx="8427">
                          <c:v>20:27:00</c:v>
                        </c:pt>
                        <c:pt idx="8428">
                          <c:v>20:28:00</c:v>
                        </c:pt>
                        <c:pt idx="8429">
                          <c:v>20:29:00</c:v>
                        </c:pt>
                        <c:pt idx="8430">
                          <c:v>20:30:00</c:v>
                        </c:pt>
                        <c:pt idx="8431">
                          <c:v>20:31:00</c:v>
                        </c:pt>
                        <c:pt idx="8432">
                          <c:v>20:32:00</c:v>
                        </c:pt>
                        <c:pt idx="8433">
                          <c:v>20:33:00</c:v>
                        </c:pt>
                        <c:pt idx="8434">
                          <c:v>20:34:00</c:v>
                        </c:pt>
                        <c:pt idx="8435">
                          <c:v>20:35:00</c:v>
                        </c:pt>
                        <c:pt idx="8436">
                          <c:v>20:36:00</c:v>
                        </c:pt>
                        <c:pt idx="8437">
                          <c:v>20:37:00</c:v>
                        </c:pt>
                        <c:pt idx="8438">
                          <c:v>20:38:00</c:v>
                        </c:pt>
                        <c:pt idx="8439">
                          <c:v>20:39:00</c:v>
                        </c:pt>
                        <c:pt idx="8440">
                          <c:v>20:40:00</c:v>
                        </c:pt>
                        <c:pt idx="8441">
                          <c:v>20:41:00</c:v>
                        </c:pt>
                        <c:pt idx="8442">
                          <c:v>20:42:00</c:v>
                        </c:pt>
                        <c:pt idx="8443">
                          <c:v>20:43:00</c:v>
                        </c:pt>
                        <c:pt idx="8444">
                          <c:v>20:44:00</c:v>
                        </c:pt>
                        <c:pt idx="8445">
                          <c:v>20:45:00</c:v>
                        </c:pt>
                        <c:pt idx="8446">
                          <c:v>20:46:00</c:v>
                        </c:pt>
                        <c:pt idx="8447">
                          <c:v>20:47:00</c:v>
                        </c:pt>
                        <c:pt idx="8448">
                          <c:v>20:48:00</c:v>
                        </c:pt>
                        <c:pt idx="8449">
                          <c:v>20:49:00</c:v>
                        </c:pt>
                        <c:pt idx="8450">
                          <c:v>20:50:00</c:v>
                        </c:pt>
                        <c:pt idx="8451">
                          <c:v>20:51:00</c:v>
                        </c:pt>
                        <c:pt idx="8452">
                          <c:v>20:52:00</c:v>
                        </c:pt>
                        <c:pt idx="8453">
                          <c:v>20:53:00</c:v>
                        </c:pt>
                        <c:pt idx="8454">
                          <c:v>20:54:00</c:v>
                        </c:pt>
                        <c:pt idx="8455">
                          <c:v>20:55:00</c:v>
                        </c:pt>
                        <c:pt idx="8456">
                          <c:v>20:56:00</c:v>
                        </c:pt>
                        <c:pt idx="8457">
                          <c:v>20:57:00</c:v>
                        </c:pt>
                        <c:pt idx="8458">
                          <c:v>20:58:00</c:v>
                        </c:pt>
                        <c:pt idx="8459">
                          <c:v>20:59:00</c:v>
                        </c:pt>
                        <c:pt idx="8460">
                          <c:v>21:00:00</c:v>
                        </c:pt>
                        <c:pt idx="8461">
                          <c:v>21:01:00</c:v>
                        </c:pt>
                        <c:pt idx="8462">
                          <c:v>21:02:00</c:v>
                        </c:pt>
                        <c:pt idx="8463">
                          <c:v>21:03:00</c:v>
                        </c:pt>
                        <c:pt idx="8464">
                          <c:v>21:04:00</c:v>
                        </c:pt>
                        <c:pt idx="8465">
                          <c:v>21:05:00</c:v>
                        </c:pt>
                        <c:pt idx="8466">
                          <c:v>21:06:00</c:v>
                        </c:pt>
                        <c:pt idx="8467">
                          <c:v>21:07:00</c:v>
                        </c:pt>
                        <c:pt idx="8468">
                          <c:v>21:08:00</c:v>
                        </c:pt>
                        <c:pt idx="8469">
                          <c:v>21:09:00</c:v>
                        </c:pt>
                        <c:pt idx="8470">
                          <c:v>21:10:00</c:v>
                        </c:pt>
                        <c:pt idx="8471">
                          <c:v>21:11:00</c:v>
                        </c:pt>
                        <c:pt idx="8472">
                          <c:v>21:12:00</c:v>
                        </c:pt>
                        <c:pt idx="8473">
                          <c:v>21:13:00</c:v>
                        </c:pt>
                        <c:pt idx="8474">
                          <c:v>21:14:00</c:v>
                        </c:pt>
                        <c:pt idx="8475">
                          <c:v>21:15:00</c:v>
                        </c:pt>
                        <c:pt idx="8476">
                          <c:v>21:16:00</c:v>
                        </c:pt>
                        <c:pt idx="8477">
                          <c:v>21:17:00</c:v>
                        </c:pt>
                        <c:pt idx="8478">
                          <c:v>21:18:00</c:v>
                        </c:pt>
                        <c:pt idx="8479">
                          <c:v>21:19:00</c:v>
                        </c:pt>
                        <c:pt idx="8480">
                          <c:v>21:20:00</c:v>
                        </c:pt>
                        <c:pt idx="8481">
                          <c:v>21:21:00</c:v>
                        </c:pt>
                        <c:pt idx="8482">
                          <c:v>21:22:00</c:v>
                        </c:pt>
                        <c:pt idx="8483">
                          <c:v>21:23:00</c:v>
                        </c:pt>
                        <c:pt idx="8484">
                          <c:v>21:24:00</c:v>
                        </c:pt>
                        <c:pt idx="8485">
                          <c:v>21:25:00</c:v>
                        </c:pt>
                        <c:pt idx="8486">
                          <c:v>21:26:00</c:v>
                        </c:pt>
                        <c:pt idx="8487">
                          <c:v>21:27:00</c:v>
                        </c:pt>
                        <c:pt idx="8488">
                          <c:v>21:28:00</c:v>
                        </c:pt>
                        <c:pt idx="8489">
                          <c:v>21:29:00</c:v>
                        </c:pt>
                        <c:pt idx="8490">
                          <c:v>21:30:00</c:v>
                        </c:pt>
                        <c:pt idx="8491">
                          <c:v>21:31:00</c:v>
                        </c:pt>
                        <c:pt idx="8492">
                          <c:v>21:32:00</c:v>
                        </c:pt>
                        <c:pt idx="8493">
                          <c:v>21:33:00</c:v>
                        </c:pt>
                        <c:pt idx="8494">
                          <c:v>21:34:00</c:v>
                        </c:pt>
                        <c:pt idx="8495">
                          <c:v>21:35:00</c:v>
                        </c:pt>
                        <c:pt idx="8496">
                          <c:v>21:36:00</c:v>
                        </c:pt>
                        <c:pt idx="8497">
                          <c:v>21:37:00</c:v>
                        </c:pt>
                        <c:pt idx="8498">
                          <c:v>21:38:00</c:v>
                        </c:pt>
                        <c:pt idx="8499">
                          <c:v>21:39:00</c:v>
                        </c:pt>
                        <c:pt idx="8500">
                          <c:v>21:40:00</c:v>
                        </c:pt>
                        <c:pt idx="8501">
                          <c:v>21:41:00</c:v>
                        </c:pt>
                        <c:pt idx="8502">
                          <c:v>21:42:00</c:v>
                        </c:pt>
                        <c:pt idx="8503">
                          <c:v>21:43:00</c:v>
                        </c:pt>
                        <c:pt idx="8504">
                          <c:v>21:44:00</c:v>
                        </c:pt>
                        <c:pt idx="8505">
                          <c:v>21:45:00</c:v>
                        </c:pt>
                        <c:pt idx="8506">
                          <c:v>21:46:00</c:v>
                        </c:pt>
                        <c:pt idx="8507">
                          <c:v>21:47:00</c:v>
                        </c:pt>
                        <c:pt idx="8508">
                          <c:v>21:48:00</c:v>
                        </c:pt>
                        <c:pt idx="8509">
                          <c:v>21:49:00</c:v>
                        </c:pt>
                        <c:pt idx="8510">
                          <c:v>21:50:00</c:v>
                        </c:pt>
                        <c:pt idx="8511">
                          <c:v>21:51:00</c:v>
                        </c:pt>
                        <c:pt idx="8512">
                          <c:v>21:52:00</c:v>
                        </c:pt>
                        <c:pt idx="8513">
                          <c:v>21:53:00</c:v>
                        </c:pt>
                        <c:pt idx="8514">
                          <c:v>21:54:00</c:v>
                        </c:pt>
                        <c:pt idx="8515">
                          <c:v>21:55:00</c:v>
                        </c:pt>
                        <c:pt idx="8516">
                          <c:v>21:56:00</c:v>
                        </c:pt>
                        <c:pt idx="8517">
                          <c:v>21:57:00</c:v>
                        </c:pt>
                        <c:pt idx="8518">
                          <c:v>21:58:00</c:v>
                        </c:pt>
                        <c:pt idx="8519">
                          <c:v>21:59:00</c:v>
                        </c:pt>
                        <c:pt idx="8520">
                          <c:v>22:00:00</c:v>
                        </c:pt>
                        <c:pt idx="8521">
                          <c:v>22:01:00</c:v>
                        </c:pt>
                        <c:pt idx="8522">
                          <c:v>22:02:00</c:v>
                        </c:pt>
                        <c:pt idx="8523">
                          <c:v>22:03:00</c:v>
                        </c:pt>
                        <c:pt idx="8524">
                          <c:v>22:04:00</c:v>
                        </c:pt>
                        <c:pt idx="8525">
                          <c:v>22:05:00</c:v>
                        </c:pt>
                        <c:pt idx="8526">
                          <c:v>22:06:00</c:v>
                        </c:pt>
                        <c:pt idx="8527">
                          <c:v>22:07:00</c:v>
                        </c:pt>
                        <c:pt idx="8528">
                          <c:v>22:08:00</c:v>
                        </c:pt>
                        <c:pt idx="8529">
                          <c:v>22:09:00</c:v>
                        </c:pt>
                        <c:pt idx="8530">
                          <c:v>22:10:00</c:v>
                        </c:pt>
                        <c:pt idx="8531">
                          <c:v>22:11:00</c:v>
                        </c:pt>
                        <c:pt idx="8532">
                          <c:v>22:12:00</c:v>
                        </c:pt>
                        <c:pt idx="8533">
                          <c:v>22:13:00</c:v>
                        </c:pt>
                        <c:pt idx="8534">
                          <c:v>22:14:00</c:v>
                        </c:pt>
                        <c:pt idx="8535">
                          <c:v>22:15:00</c:v>
                        </c:pt>
                        <c:pt idx="8536">
                          <c:v>22:16:00</c:v>
                        </c:pt>
                        <c:pt idx="8537">
                          <c:v>22:17:00</c:v>
                        </c:pt>
                        <c:pt idx="8538">
                          <c:v>22:18:00</c:v>
                        </c:pt>
                        <c:pt idx="8539">
                          <c:v>22:19:00</c:v>
                        </c:pt>
                        <c:pt idx="8540">
                          <c:v>22:20:00</c:v>
                        </c:pt>
                        <c:pt idx="8541">
                          <c:v>22:21:00</c:v>
                        </c:pt>
                        <c:pt idx="8542">
                          <c:v>22:22:00</c:v>
                        </c:pt>
                        <c:pt idx="8543">
                          <c:v>22:23:00</c:v>
                        </c:pt>
                        <c:pt idx="8544">
                          <c:v>22:24:00</c:v>
                        </c:pt>
                        <c:pt idx="8545">
                          <c:v>22:25:00</c:v>
                        </c:pt>
                        <c:pt idx="8546">
                          <c:v>22:26:00</c:v>
                        </c:pt>
                        <c:pt idx="8547">
                          <c:v>22:27:00</c:v>
                        </c:pt>
                        <c:pt idx="8548">
                          <c:v>22:28:00</c:v>
                        </c:pt>
                        <c:pt idx="8549">
                          <c:v>22:29:00</c:v>
                        </c:pt>
                        <c:pt idx="8550">
                          <c:v>22:30:00</c:v>
                        </c:pt>
                        <c:pt idx="8551">
                          <c:v>22:31:00</c:v>
                        </c:pt>
                        <c:pt idx="8552">
                          <c:v>22:32:00</c:v>
                        </c:pt>
                        <c:pt idx="8553">
                          <c:v>22:33:00</c:v>
                        </c:pt>
                        <c:pt idx="8554">
                          <c:v>22:34:00</c:v>
                        </c:pt>
                        <c:pt idx="8555">
                          <c:v>22:35:00</c:v>
                        </c:pt>
                        <c:pt idx="8556">
                          <c:v>22:36:00</c:v>
                        </c:pt>
                        <c:pt idx="8557">
                          <c:v>22:37:00</c:v>
                        </c:pt>
                        <c:pt idx="8558">
                          <c:v>22:38:00</c:v>
                        </c:pt>
                        <c:pt idx="8559">
                          <c:v>22:39:00</c:v>
                        </c:pt>
                        <c:pt idx="8560">
                          <c:v>22:40:00</c:v>
                        </c:pt>
                        <c:pt idx="8561">
                          <c:v>22:41:00</c:v>
                        </c:pt>
                        <c:pt idx="8562">
                          <c:v>22:42:00</c:v>
                        </c:pt>
                        <c:pt idx="8563">
                          <c:v>22:43:00</c:v>
                        </c:pt>
                        <c:pt idx="8564">
                          <c:v>22:44:00</c:v>
                        </c:pt>
                        <c:pt idx="8565">
                          <c:v>22:45:00</c:v>
                        </c:pt>
                        <c:pt idx="8566">
                          <c:v>22:46:00</c:v>
                        </c:pt>
                        <c:pt idx="8567">
                          <c:v>22:47:00</c:v>
                        </c:pt>
                        <c:pt idx="8568">
                          <c:v>22:48:00</c:v>
                        </c:pt>
                        <c:pt idx="8569">
                          <c:v>22:49:00</c:v>
                        </c:pt>
                        <c:pt idx="8570">
                          <c:v>22:50:00</c:v>
                        </c:pt>
                        <c:pt idx="8571">
                          <c:v>22:51:00</c:v>
                        </c:pt>
                        <c:pt idx="8572">
                          <c:v>22:52:00</c:v>
                        </c:pt>
                        <c:pt idx="8573">
                          <c:v>22:53:00</c:v>
                        </c:pt>
                        <c:pt idx="8574">
                          <c:v>22:54:00</c:v>
                        </c:pt>
                        <c:pt idx="8575">
                          <c:v>22:55:00</c:v>
                        </c:pt>
                        <c:pt idx="8576">
                          <c:v>22:56:00</c:v>
                        </c:pt>
                        <c:pt idx="8577">
                          <c:v>22:57:00</c:v>
                        </c:pt>
                        <c:pt idx="8578">
                          <c:v>22:58:00</c:v>
                        </c:pt>
                        <c:pt idx="8579">
                          <c:v>22:59:00</c:v>
                        </c:pt>
                        <c:pt idx="8580">
                          <c:v>23:00:00</c:v>
                        </c:pt>
                        <c:pt idx="8581">
                          <c:v>23:01:00</c:v>
                        </c:pt>
                        <c:pt idx="8582">
                          <c:v>23:02:00</c:v>
                        </c:pt>
                        <c:pt idx="8583">
                          <c:v>23:03:00</c:v>
                        </c:pt>
                        <c:pt idx="8584">
                          <c:v>23:04:00</c:v>
                        </c:pt>
                        <c:pt idx="8585">
                          <c:v>23:05:00</c:v>
                        </c:pt>
                        <c:pt idx="8586">
                          <c:v>23:06:00</c:v>
                        </c:pt>
                        <c:pt idx="8587">
                          <c:v>23:07:00</c:v>
                        </c:pt>
                        <c:pt idx="8588">
                          <c:v>23:08:00</c:v>
                        </c:pt>
                        <c:pt idx="8589">
                          <c:v>23:09:00</c:v>
                        </c:pt>
                        <c:pt idx="8590">
                          <c:v>23:10:00</c:v>
                        </c:pt>
                        <c:pt idx="8591">
                          <c:v>23:11:00</c:v>
                        </c:pt>
                        <c:pt idx="8592">
                          <c:v>23:12:00</c:v>
                        </c:pt>
                        <c:pt idx="8593">
                          <c:v>23:13:00</c:v>
                        </c:pt>
                        <c:pt idx="8594">
                          <c:v>23:14:00</c:v>
                        </c:pt>
                        <c:pt idx="8595">
                          <c:v>23:15:00</c:v>
                        </c:pt>
                        <c:pt idx="8596">
                          <c:v>23:16:00</c:v>
                        </c:pt>
                        <c:pt idx="8597">
                          <c:v>23:17:00</c:v>
                        </c:pt>
                        <c:pt idx="8598">
                          <c:v>23:18:00</c:v>
                        </c:pt>
                        <c:pt idx="8599">
                          <c:v>23:19:00</c:v>
                        </c:pt>
                        <c:pt idx="8600">
                          <c:v>23:20:00</c:v>
                        </c:pt>
                        <c:pt idx="8601">
                          <c:v>23:21:00</c:v>
                        </c:pt>
                        <c:pt idx="8602">
                          <c:v>23:22:00</c:v>
                        </c:pt>
                        <c:pt idx="8603">
                          <c:v>23:23:00</c:v>
                        </c:pt>
                        <c:pt idx="8604">
                          <c:v>23:24:00</c:v>
                        </c:pt>
                        <c:pt idx="8605">
                          <c:v>23:25:00</c:v>
                        </c:pt>
                        <c:pt idx="8606">
                          <c:v>23:26:00</c:v>
                        </c:pt>
                        <c:pt idx="8607">
                          <c:v>23:27:00</c:v>
                        </c:pt>
                        <c:pt idx="8608">
                          <c:v>23:28:00</c:v>
                        </c:pt>
                        <c:pt idx="8609">
                          <c:v>23:29:00</c:v>
                        </c:pt>
                        <c:pt idx="8610">
                          <c:v>23:30:00</c:v>
                        </c:pt>
                        <c:pt idx="8611">
                          <c:v>23:31:00</c:v>
                        </c:pt>
                        <c:pt idx="8612">
                          <c:v>23:32:00</c:v>
                        </c:pt>
                        <c:pt idx="8613">
                          <c:v>23:33:00</c:v>
                        </c:pt>
                        <c:pt idx="8614">
                          <c:v>23:34:00</c:v>
                        </c:pt>
                        <c:pt idx="8615">
                          <c:v>23:35:00</c:v>
                        </c:pt>
                        <c:pt idx="8616">
                          <c:v>23:36:00</c:v>
                        </c:pt>
                        <c:pt idx="8617">
                          <c:v>23:37:00</c:v>
                        </c:pt>
                        <c:pt idx="8618">
                          <c:v>23:38:00</c:v>
                        </c:pt>
                        <c:pt idx="8619">
                          <c:v>23:39:00</c:v>
                        </c:pt>
                        <c:pt idx="8620">
                          <c:v>23:40:00</c:v>
                        </c:pt>
                        <c:pt idx="8621">
                          <c:v>23:41:00</c:v>
                        </c:pt>
                        <c:pt idx="8622">
                          <c:v>23:42:00</c:v>
                        </c:pt>
                        <c:pt idx="8623">
                          <c:v>23:43:00</c:v>
                        </c:pt>
                        <c:pt idx="8624">
                          <c:v>23:44:00</c:v>
                        </c:pt>
                        <c:pt idx="8625">
                          <c:v>23:45:00</c:v>
                        </c:pt>
                        <c:pt idx="8626">
                          <c:v>23:46:00</c:v>
                        </c:pt>
                        <c:pt idx="8627">
                          <c:v>23:47:00</c:v>
                        </c:pt>
                        <c:pt idx="8628">
                          <c:v>23:48:00</c:v>
                        </c:pt>
                        <c:pt idx="8629">
                          <c:v>23:49:00</c:v>
                        </c:pt>
                        <c:pt idx="8630">
                          <c:v>23:50:00</c:v>
                        </c:pt>
                        <c:pt idx="8631">
                          <c:v>23:51:00</c:v>
                        </c:pt>
                        <c:pt idx="8632">
                          <c:v>23:52:00</c:v>
                        </c:pt>
                        <c:pt idx="8633">
                          <c:v>23:53:00</c:v>
                        </c:pt>
                        <c:pt idx="8634">
                          <c:v>23:54:00</c:v>
                        </c:pt>
                        <c:pt idx="8635">
                          <c:v>23:55:00</c:v>
                        </c:pt>
                        <c:pt idx="8636">
                          <c:v>23:56:00</c:v>
                        </c:pt>
                        <c:pt idx="8637">
                          <c:v>23:57:00</c:v>
                        </c:pt>
                        <c:pt idx="8638">
                          <c:v>23:58:00</c:v>
                        </c:pt>
                        <c:pt idx="8639">
                          <c:v>23:59:00</c:v>
                        </c:pt>
                        <c:pt idx="8640">
                          <c:v>00:00:00</c:v>
                        </c:pt>
                        <c:pt idx="8641">
                          <c:v>00:01:00</c:v>
                        </c:pt>
                        <c:pt idx="8642">
                          <c:v>00:02:00</c:v>
                        </c:pt>
                        <c:pt idx="8643">
                          <c:v>00:03:00</c:v>
                        </c:pt>
                        <c:pt idx="8644">
                          <c:v>00:04:00</c:v>
                        </c:pt>
                        <c:pt idx="8645">
                          <c:v>00:05:00</c:v>
                        </c:pt>
                        <c:pt idx="8646">
                          <c:v>00:06:00</c:v>
                        </c:pt>
                        <c:pt idx="8647">
                          <c:v>00:07:00</c:v>
                        </c:pt>
                        <c:pt idx="8648">
                          <c:v>00:08:00</c:v>
                        </c:pt>
                        <c:pt idx="8649">
                          <c:v>00:09:00</c:v>
                        </c:pt>
                        <c:pt idx="8650">
                          <c:v>00:10:00</c:v>
                        </c:pt>
                        <c:pt idx="8651">
                          <c:v>00:11:00</c:v>
                        </c:pt>
                        <c:pt idx="8652">
                          <c:v>00:12:00</c:v>
                        </c:pt>
                        <c:pt idx="8653">
                          <c:v>00:13:00</c:v>
                        </c:pt>
                        <c:pt idx="8654">
                          <c:v>00:14:00</c:v>
                        </c:pt>
                        <c:pt idx="8655">
                          <c:v>00:15:00</c:v>
                        </c:pt>
                        <c:pt idx="8656">
                          <c:v>00:16:00</c:v>
                        </c:pt>
                        <c:pt idx="8657">
                          <c:v>00:17:00</c:v>
                        </c:pt>
                        <c:pt idx="8658">
                          <c:v>00:18:00</c:v>
                        </c:pt>
                        <c:pt idx="8659">
                          <c:v>00:19:00</c:v>
                        </c:pt>
                        <c:pt idx="8660">
                          <c:v>00:20:00</c:v>
                        </c:pt>
                        <c:pt idx="8661">
                          <c:v>00:21:00</c:v>
                        </c:pt>
                        <c:pt idx="8662">
                          <c:v>00:22:00</c:v>
                        </c:pt>
                        <c:pt idx="8663">
                          <c:v>00:23:00</c:v>
                        </c:pt>
                        <c:pt idx="8664">
                          <c:v>00:24:00</c:v>
                        </c:pt>
                        <c:pt idx="8665">
                          <c:v>00:25:00</c:v>
                        </c:pt>
                        <c:pt idx="8666">
                          <c:v>00:26:00</c:v>
                        </c:pt>
                        <c:pt idx="8667">
                          <c:v>00:27:00</c:v>
                        </c:pt>
                        <c:pt idx="8668">
                          <c:v>00:28:00</c:v>
                        </c:pt>
                        <c:pt idx="8669">
                          <c:v>00:29:00</c:v>
                        </c:pt>
                        <c:pt idx="8670">
                          <c:v>00:30:00</c:v>
                        </c:pt>
                        <c:pt idx="8671">
                          <c:v>00:31:00</c:v>
                        </c:pt>
                        <c:pt idx="8672">
                          <c:v>00:32:00</c:v>
                        </c:pt>
                        <c:pt idx="8673">
                          <c:v>00:33:00</c:v>
                        </c:pt>
                        <c:pt idx="8674">
                          <c:v>00:34:00</c:v>
                        </c:pt>
                        <c:pt idx="8675">
                          <c:v>00:35:00</c:v>
                        </c:pt>
                        <c:pt idx="8676">
                          <c:v>00:36:00</c:v>
                        </c:pt>
                        <c:pt idx="8677">
                          <c:v>00:37:00</c:v>
                        </c:pt>
                        <c:pt idx="8678">
                          <c:v>00:38:00</c:v>
                        </c:pt>
                        <c:pt idx="8679">
                          <c:v>00:39:00</c:v>
                        </c:pt>
                        <c:pt idx="8680">
                          <c:v>00:40:00</c:v>
                        </c:pt>
                        <c:pt idx="8681">
                          <c:v>00:41:00</c:v>
                        </c:pt>
                        <c:pt idx="8682">
                          <c:v>00:42:00</c:v>
                        </c:pt>
                        <c:pt idx="8683">
                          <c:v>00:43:00</c:v>
                        </c:pt>
                        <c:pt idx="8684">
                          <c:v>00:44:00</c:v>
                        </c:pt>
                        <c:pt idx="8685">
                          <c:v>00:45:00</c:v>
                        </c:pt>
                        <c:pt idx="8686">
                          <c:v>00:46:00</c:v>
                        </c:pt>
                        <c:pt idx="8687">
                          <c:v>00:47:00</c:v>
                        </c:pt>
                        <c:pt idx="8688">
                          <c:v>00:48:00</c:v>
                        </c:pt>
                        <c:pt idx="8689">
                          <c:v>00:49:00</c:v>
                        </c:pt>
                        <c:pt idx="8690">
                          <c:v>00:50:00</c:v>
                        </c:pt>
                        <c:pt idx="8691">
                          <c:v>00:51:00</c:v>
                        </c:pt>
                        <c:pt idx="8692">
                          <c:v>00:52:00</c:v>
                        </c:pt>
                        <c:pt idx="8693">
                          <c:v>00:53:00</c:v>
                        </c:pt>
                        <c:pt idx="8694">
                          <c:v>00:54:00</c:v>
                        </c:pt>
                        <c:pt idx="8695">
                          <c:v>00:55:00</c:v>
                        </c:pt>
                        <c:pt idx="8696">
                          <c:v>00:56:00</c:v>
                        </c:pt>
                        <c:pt idx="8697">
                          <c:v>00:57:00</c:v>
                        </c:pt>
                        <c:pt idx="8698">
                          <c:v>00:58:00</c:v>
                        </c:pt>
                        <c:pt idx="8699">
                          <c:v>00:59:00</c:v>
                        </c:pt>
                        <c:pt idx="8700">
                          <c:v>01:00:00</c:v>
                        </c:pt>
                        <c:pt idx="8701">
                          <c:v>01:01:00</c:v>
                        </c:pt>
                        <c:pt idx="8702">
                          <c:v>01:02:00</c:v>
                        </c:pt>
                        <c:pt idx="8703">
                          <c:v>01:03:00</c:v>
                        </c:pt>
                        <c:pt idx="8704">
                          <c:v>01:04:00</c:v>
                        </c:pt>
                        <c:pt idx="8705">
                          <c:v>01:05:00</c:v>
                        </c:pt>
                        <c:pt idx="8706">
                          <c:v>01:06:00</c:v>
                        </c:pt>
                        <c:pt idx="8707">
                          <c:v>01:07:00</c:v>
                        </c:pt>
                        <c:pt idx="8708">
                          <c:v>01:08:00</c:v>
                        </c:pt>
                        <c:pt idx="8709">
                          <c:v>01:09:00</c:v>
                        </c:pt>
                        <c:pt idx="8710">
                          <c:v>01:10:00</c:v>
                        </c:pt>
                        <c:pt idx="8711">
                          <c:v>01:11:00</c:v>
                        </c:pt>
                        <c:pt idx="8712">
                          <c:v>01:12:00</c:v>
                        </c:pt>
                        <c:pt idx="8713">
                          <c:v>01:13:00</c:v>
                        </c:pt>
                        <c:pt idx="8714">
                          <c:v>01:14:00</c:v>
                        </c:pt>
                        <c:pt idx="8715">
                          <c:v>01:15:00</c:v>
                        </c:pt>
                        <c:pt idx="8716">
                          <c:v>01:16:00</c:v>
                        </c:pt>
                        <c:pt idx="8717">
                          <c:v>01:17:00</c:v>
                        </c:pt>
                        <c:pt idx="8718">
                          <c:v>01:18:00</c:v>
                        </c:pt>
                        <c:pt idx="8719">
                          <c:v>01:19:00</c:v>
                        </c:pt>
                        <c:pt idx="8720">
                          <c:v>01:20:00</c:v>
                        </c:pt>
                        <c:pt idx="8721">
                          <c:v>01:21:00</c:v>
                        </c:pt>
                        <c:pt idx="8722">
                          <c:v>01:22:00</c:v>
                        </c:pt>
                        <c:pt idx="8723">
                          <c:v>01:23:00</c:v>
                        </c:pt>
                        <c:pt idx="8724">
                          <c:v>01:24:00</c:v>
                        </c:pt>
                        <c:pt idx="8725">
                          <c:v>01:25:00</c:v>
                        </c:pt>
                        <c:pt idx="8726">
                          <c:v>01:26:00</c:v>
                        </c:pt>
                        <c:pt idx="8727">
                          <c:v>01:27:00</c:v>
                        </c:pt>
                        <c:pt idx="8728">
                          <c:v>01:28:00</c:v>
                        </c:pt>
                        <c:pt idx="8729">
                          <c:v>01:29:00</c:v>
                        </c:pt>
                        <c:pt idx="8730">
                          <c:v>01:30:00</c:v>
                        </c:pt>
                        <c:pt idx="8731">
                          <c:v>01:31:00</c:v>
                        </c:pt>
                        <c:pt idx="8732">
                          <c:v>01:32:00</c:v>
                        </c:pt>
                        <c:pt idx="8733">
                          <c:v>01:33:00</c:v>
                        </c:pt>
                        <c:pt idx="8734">
                          <c:v>01:34:00</c:v>
                        </c:pt>
                        <c:pt idx="8735">
                          <c:v>01:35:00</c:v>
                        </c:pt>
                        <c:pt idx="8736">
                          <c:v>01:36:00</c:v>
                        </c:pt>
                        <c:pt idx="8737">
                          <c:v>01:37:00</c:v>
                        </c:pt>
                        <c:pt idx="8738">
                          <c:v>01:38:00</c:v>
                        </c:pt>
                        <c:pt idx="8739">
                          <c:v>01:39:00</c:v>
                        </c:pt>
                        <c:pt idx="8740">
                          <c:v>01:40:00</c:v>
                        </c:pt>
                        <c:pt idx="8741">
                          <c:v>01:41:00</c:v>
                        </c:pt>
                        <c:pt idx="8742">
                          <c:v>01:42:00</c:v>
                        </c:pt>
                        <c:pt idx="8743">
                          <c:v>01:43:00</c:v>
                        </c:pt>
                        <c:pt idx="8744">
                          <c:v>01:44:00</c:v>
                        </c:pt>
                        <c:pt idx="8745">
                          <c:v>01:45:00</c:v>
                        </c:pt>
                        <c:pt idx="8746">
                          <c:v>01:46:00</c:v>
                        </c:pt>
                        <c:pt idx="8747">
                          <c:v>01:47:00</c:v>
                        </c:pt>
                        <c:pt idx="8748">
                          <c:v>01:48:00</c:v>
                        </c:pt>
                        <c:pt idx="8749">
                          <c:v>01:49:00</c:v>
                        </c:pt>
                        <c:pt idx="8750">
                          <c:v>01:50:00</c:v>
                        </c:pt>
                        <c:pt idx="8751">
                          <c:v>01:51:00</c:v>
                        </c:pt>
                        <c:pt idx="8752">
                          <c:v>01:52:00</c:v>
                        </c:pt>
                        <c:pt idx="8753">
                          <c:v>01:53:00</c:v>
                        </c:pt>
                        <c:pt idx="8754">
                          <c:v>01:54:00</c:v>
                        </c:pt>
                        <c:pt idx="8755">
                          <c:v>01:55:00</c:v>
                        </c:pt>
                        <c:pt idx="8756">
                          <c:v>01:56:00</c:v>
                        </c:pt>
                        <c:pt idx="8757">
                          <c:v>01:57:00</c:v>
                        </c:pt>
                        <c:pt idx="8758">
                          <c:v>01:58:00</c:v>
                        </c:pt>
                        <c:pt idx="8759">
                          <c:v>01:59:00</c:v>
                        </c:pt>
                        <c:pt idx="8760">
                          <c:v>02:00:00</c:v>
                        </c:pt>
                        <c:pt idx="8761">
                          <c:v>02:01:00</c:v>
                        </c:pt>
                        <c:pt idx="8762">
                          <c:v>02:02:00</c:v>
                        </c:pt>
                        <c:pt idx="8763">
                          <c:v>02:03:00</c:v>
                        </c:pt>
                        <c:pt idx="8764">
                          <c:v>02:04:00</c:v>
                        </c:pt>
                        <c:pt idx="8765">
                          <c:v>02:05:00</c:v>
                        </c:pt>
                        <c:pt idx="8766">
                          <c:v>02:06:00</c:v>
                        </c:pt>
                        <c:pt idx="8767">
                          <c:v>02:07:00</c:v>
                        </c:pt>
                        <c:pt idx="8768">
                          <c:v>02:08:00</c:v>
                        </c:pt>
                        <c:pt idx="8769">
                          <c:v>02:09:00</c:v>
                        </c:pt>
                        <c:pt idx="8770">
                          <c:v>02:10:00</c:v>
                        </c:pt>
                        <c:pt idx="8771">
                          <c:v>02:11:00</c:v>
                        </c:pt>
                        <c:pt idx="8772">
                          <c:v>02:12:00</c:v>
                        </c:pt>
                        <c:pt idx="8773">
                          <c:v>02:13:00</c:v>
                        </c:pt>
                        <c:pt idx="8774">
                          <c:v>02:14:00</c:v>
                        </c:pt>
                        <c:pt idx="8775">
                          <c:v>02:15:00</c:v>
                        </c:pt>
                        <c:pt idx="8776">
                          <c:v>02:16:00</c:v>
                        </c:pt>
                        <c:pt idx="8777">
                          <c:v>02:17:00</c:v>
                        </c:pt>
                        <c:pt idx="8778">
                          <c:v>02:18:00</c:v>
                        </c:pt>
                        <c:pt idx="8779">
                          <c:v>02:19:00</c:v>
                        </c:pt>
                        <c:pt idx="8780">
                          <c:v>02:20:00</c:v>
                        </c:pt>
                        <c:pt idx="8781">
                          <c:v>02:21:00</c:v>
                        </c:pt>
                        <c:pt idx="8782">
                          <c:v>02:22:00</c:v>
                        </c:pt>
                        <c:pt idx="8783">
                          <c:v>02:23:00</c:v>
                        </c:pt>
                        <c:pt idx="8784">
                          <c:v>02:24:00</c:v>
                        </c:pt>
                        <c:pt idx="8785">
                          <c:v>02:25:00</c:v>
                        </c:pt>
                        <c:pt idx="8786">
                          <c:v>02:26:00</c:v>
                        </c:pt>
                        <c:pt idx="8787">
                          <c:v>02:27:00</c:v>
                        </c:pt>
                        <c:pt idx="8788">
                          <c:v>02:28:00</c:v>
                        </c:pt>
                        <c:pt idx="8789">
                          <c:v>02:29:00</c:v>
                        </c:pt>
                        <c:pt idx="8790">
                          <c:v>02:30:00</c:v>
                        </c:pt>
                        <c:pt idx="8791">
                          <c:v>02:31:00</c:v>
                        </c:pt>
                        <c:pt idx="8792">
                          <c:v>02:32:00</c:v>
                        </c:pt>
                        <c:pt idx="8793">
                          <c:v>02:33:00</c:v>
                        </c:pt>
                        <c:pt idx="8794">
                          <c:v>02:34:00</c:v>
                        </c:pt>
                        <c:pt idx="8795">
                          <c:v>02:35:00</c:v>
                        </c:pt>
                        <c:pt idx="8796">
                          <c:v>02:36:00</c:v>
                        </c:pt>
                        <c:pt idx="8797">
                          <c:v>02:37:00</c:v>
                        </c:pt>
                        <c:pt idx="8798">
                          <c:v>02:38:00</c:v>
                        </c:pt>
                        <c:pt idx="8799">
                          <c:v>02:39:00</c:v>
                        </c:pt>
                        <c:pt idx="8800">
                          <c:v>02:40:00</c:v>
                        </c:pt>
                        <c:pt idx="8801">
                          <c:v>02:41:00</c:v>
                        </c:pt>
                        <c:pt idx="8802">
                          <c:v>02:42:00</c:v>
                        </c:pt>
                        <c:pt idx="8803">
                          <c:v>02:43:00</c:v>
                        </c:pt>
                        <c:pt idx="8804">
                          <c:v>02:44:00</c:v>
                        </c:pt>
                        <c:pt idx="8805">
                          <c:v>02:45:00</c:v>
                        </c:pt>
                        <c:pt idx="8806">
                          <c:v>02:46:00</c:v>
                        </c:pt>
                        <c:pt idx="8807">
                          <c:v>02:47:00</c:v>
                        </c:pt>
                        <c:pt idx="8808">
                          <c:v>02:48:00</c:v>
                        </c:pt>
                        <c:pt idx="8809">
                          <c:v>02:49:00</c:v>
                        </c:pt>
                        <c:pt idx="8810">
                          <c:v>02:50:00</c:v>
                        </c:pt>
                        <c:pt idx="8811">
                          <c:v>02:51:00</c:v>
                        </c:pt>
                        <c:pt idx="8812">
                          <c:v>02:52:00</c:v>
                        </c:pt>
                        <c:pt idx="8813">
                          <c:v>02:53:00</c:v>
                        </c:pt>
                        <c:pt idx="8814">
                          <c:v>02:54:00</c:v>
                        </c:pt>
                        <c:pt idx="8815">
                          <c:v>02:55:00</c:v>
                        </c:pt>
                        <c:pt idx="8816">
                          <c:v>02:56:00</c:v>
                        </c:pt>
                        <c:pt idx="8817">
                          <c:v>02:57:00</c:v>
                        </c:pt>
                        <c:pt idx="8818">
                          <c:v>02:58:00</c:v>
                        </c:pt>
                        <c:pt idx="8819">
                          <c:v>02:59:00</c:v>
                        </c:pt>
                        <c:pt idx="8820">
                          <c:v>03:00:00</c:v>
                        </c:pt>
                        <c:pt idx="8821">
                          <c:v>03:01:00</c:v>
                        </c:pt>
                        <c:pt idx="8822">
                          <c:v>03:02:00</c:v>
                        </c:pt>
                        <c:pt idx="8823">
                          <c:v>03:03:00</c:v>
                        </c:pt>
                        <c:pt idx="8824">
                          <c:v>03:04:00</c:v>
                        </c:pt>
                        <c:pt idx="8825">
                          <c:v>03:05:00</c:v>
                        </c:pt>
                        <c:pt idx="8826">
                          <c:v>03:06:00</c:v>
                        </c:pt>
                        <c:pt idx="8827">
                          <c:v>03:07:00</c:v>
                        </c:pt>
                        <c:pt idx="8828">
                          <c:v>03:08:00</c:v>
                        </c:pt>
                        <c:pt idx="8829">
                          <c:v>03:09:00</c:v>
                        </c:pt>
                        <c:pt idx="8830">
                          <c:v>03:10:00</c:v>
                        </c:pt>
                        <c:pt idx="8831">
                          <c:v>03:11:00</c:v>
                        </c:pt>
                        <c:pt idx="8832">
                          <c:v>03:12:00</c:v>
                        </c:pt>
                        <c:pt idx="8833">
                          <c:v>03:13:00</c:v>
                        </c:pt>
                        <c:pt idx="8834">
                          <c:v>03:14:00</c:v>
                        </c:pt>
                        <c:pt idx="8835">
                          <c:v>03:15:00</c:v>
                        </c:pt>
                        <c:pt idx="8836">
                          <c:v>03:16:00</c:v>
                        </c:pt>
                        <c:pt idx="8837">
                          <c:v>03:17:00</c:v>
                        </c:pt>
                        <c:pt idx="8838">
                          <c:v>03:18:00</c:v>
                        </c:pt>
                        <c:pt idx="8839">
                          <c:v>03:19:00</c:v>
                        </c:pt>
                        <c:pt idx="8840">
                          <c:v>03:20:00</c:v>
                        </c:pt>
                        <c:pt idx="8841">
                          <c:v>03:21:00</c:v>
                        </c:pt>
                        <c:pt idx="8842">
                          <c:v>03:22:00</c:v>
                        </c:pt>
                        <c:pt idx="8843">
                          <c:v>03:23:00</c:v>
                        </c:pt>
                        <c:pt idx="8844">
                          <c:v>03:24:00</c:v>
                        </c:pt>
                        <c:pt idx="8845">
                          <c:v>03:25:00</c:v>
                        </c:pt>
                        <c:pt idx="8846">
                          <c:v>03:26:00</c:v>
                        </c:pt>
                        <c:pt idx="8847">
                          <c:v>03:27:00</c:v>
                        </c:pt>
                        <c:pt idx="8848">
                          <c:v>03:28:00</c:v>
                        </c:pt>
                        <c:pt idx="8849">
                          <c:v>03:29:00</c:v>
                        </c:pt>
                        <c:pt idx="8850">
                          <c:v>03:30:00</c:v>
                        </c:pt>
                        <c:pt idx="8851">
                          <c:v>03:31:00</c:v>
                        </c:pt>
                        <c:pt idx="8852">
                          <c:v>03:32:00</c:v>
                        </c:pt>
                        <c:pt idx="8853">
                          <c:v>03:33:00</c:v>
                        </c:pt>
                        <c:pt idx="8854">
                          <c:v>03:34:00</c:v>
                        </c:pt>
                        <c:pt idx="8855">
                          <c:v>03:35:00</c:v>
                        </c:pt>
                        <c:pt idx="8856">
                          <c:v>03:36:00</c:v>
                        </c:pt>
                        <c:pt idx="8857">
                          <c:v>03:37:00</c:v>
                        </c:pt>
                        <c:pt idx="8858">
                          <c:v>03:38:00</c:v>
                        </c:pt>
                        <c:pt idx="8859">
                          <c:v>03:39:00</c:v>
                        </c:pt>
                        <c:pt idx="8860">
                          <c:v>03:40:00</c:v>
                        </c:pt>
                        <c:pt idx="8861">
                          <c:v>03:41:00</c:v>
                        </c:pt>
                        <c:pt idx="8862">
                          <c:v>03:42:00</c:v>
                        </c:pt>
                        <c:pt idx="8863">
                          <c:v>03:43:00</c:v>
                        </c:pt>
                        <c:pt idx="8864">
                          <c:v>03:44:00</c:v>
                        </c:pt>
                        <c:pt idx="8865">
                          <c:v>03:45:00</c:v>
                        </c:pt>
                        <c:pt idx="8866">
                          <c:v>03:46:00</c:v>
                        </c:pt>
                        <c:pt idx="8867">
                          <c:v>03:47:00</c:v>
                        </c:pt>
                        <c:pt idx="8868">
                          <c:v>03:48:00</c:v>
                        </c:pt>
                        <c:pt idx="8869">
                          <c:v>03:49:00</c:v>
                        </c:pt>
                        <c:pt idx="8870">
                          <c:v>03:50:00</c:v>
                        </c:pt>
                        <c:pt idx="8871">
                          <c:v>03:51:00</c:v>
                        </c:pt>
                        <c:pt idx="8872">
                          <c:v>03:52:00</c:v>
                        </c:pt>
                        <c:pt idx="8873">
                          <c:v>03:53:00</c:v>
                        </c:pt>
                        <c:pt idx="8874">
                          <c:v>03:54:00</c:v>
                        </c:pt>
                        <c:pt idx="8875">
                          <c:v>03:55:00</c:v>
                        </c:pt>
                        <c:pt idx="8876">
                          <c:v>03:56:00</c:v>
                        </c:pt>
                        <c:pt idx="8877">
                          <c:v>03:57:00</c:v>
                        </c:pt>
                        <c:pt idx="8878">
                          <c:v>03:58:00</c:v>
                        </c:pt>
                        <c:pt idx="8879">
                          <c:v>03:59:00</c:v>
                        </c:pt>
                        <c:pt idx="8880">
                          <c:v>04:00:00</c:v>
                        </c:pt>
                        <c:pt idx="8881">
                          <c:v>04:01:00</c:v>
                        </c:pt>
                        <c:pt idx="8882">
                          <c:v>04:02:00</c:v>
                        </c:pt>
                        <c:pt idx="8883">
                          <c:v>04:03:00</c:v>
                        </c:pt>
                        <c:pt idx="8884">
                          <c:v>04:04:00</c:v>
                        </c:pt>
                        <c:pt idx="8885">
                          <c:v>04:05:00</c:v>
                        </c:pt>
                        <c:pt idx="8886">
                          <c:v>04:06:00</c:v>
                        </c:pt>
                        <c:pt idx="8887">
                          <c:v>04:07:00</c:v>
                        </c:pt>
                        <c:pt idx="8888">
                          <c:v>04:08:00</c:v>
                        </c:pt>
                        <c:pt idx="8889">
                          <c:v>04:09:00</c:v>
                        </c:pt>
                        <c:pt idx="8890">
                          <c:v>04:10:00</c:v>
                        </c:pt>
                        <c:pt idx="8891">
                          <c:v>04:11:00</c:v>
                        </c:pt>
                        <c:pt idx="8892">
                          <c:v>04:12:00</c:v>
                        </c:pt>
                        <c:pt idx="8893">
                          <c:v>04:13:00</c:v>
                        </c:pt>
                        <c:pt idx="8894">
                          <c:v>04:14:00</c:v>
                        </c:pt>
                        <c:pt idx="8895">
                          <c:v>04:15:00</c:v>
                        </c:pt>
                        <c:pt idx="8896">
                          <c:v>04:16:00</c:v>
                        </c:pt>
                        <c:pt idx="8897">
                          <c:v>04:17:00</c:v>
                        </c:pt>
                        <c:pt idx="8898">
                          <c:v>04:18:00</c:v>
                        </c:pt>
                        <c:pt idx="8899">
                          <c:v>04:19:00</c:v>
                        </c:pt>
                        <c:pt idx="8900">
                          <c:v>04:20:00</c:v>
                        </c:pt>
                        <c:pt idx="8901">
                          <c:v>04:21:00</c:v>
                        </c:pt>
                        <c:pt idx="8902">
                          <c:v>04:22:00</c:v>
                        </c:pt>
                        <c:pt idx="8903">
                          <c:v>04:23:00</c:v>
                        </c:pt>
                        <c:pt idx="8904">
                          <c:v>04:24:00</c:v>
                        </c:pt>
                        <c:pt idx="8905">
                          <c:v>04:25:00</c:v>
                        </c:pt>
                        <c:pt idx="8906">
                          <c:v>04:26:00</c:v>
                        </c:pt>
                        <c:pt idx="8907">
                          <c:v>04:27:00</c:v>
                        </c:pt>
                        <c:pt idx="8908">
                          <c:v>04:28:00</c:v>
                        </c:pt>
                        <c:pt idx="8909">
                          <c:v>04:29:00</c:v>
                        </c:pt>
                        <c:pt idx="8910">
                          <c:v>04:30:00</c:v>
                        </c:pt>
                        <c:pt idx="8911">
                          <c:v>04:31:00</c:v>
                        </c:pt>
                        <c:pt idx="8912">
                          <c:v>04:32:00</c:v>
                        </c:pt>
                        <c:pt idx="8913">
                          <c:v>04:33:00</c:v>
                        </c:pt>
                        <c:pt idx="8914">
                          <c:v>04:34:00</c:v>
                        </c:pt>
                        <c:pt idx="8915">
                          <c:v>04:35:00</c:v>
                        </c:pt>
                        <c:pt idx="8916">
                          <c:v>04:36:00</c:v>
                        </c:pt>
                        <c:pt idx="8917">
                          <c:v>04:37:00</c:v>
                        </c:pt>
                        <c:pt idx="8918">
                          <c:v>04:38:00</c:v>
                        </c:pt>
                        <c:pt idx="8919">
                          <c:v>04:39:00</c:v>
                        </c:pt>
                        <c:pt idx="8920">
                          <c:v>04:40:00</c:v>
                        </c:pt>
                        <c:pt idx="8921">
                          <c:v>04:41:00</c:v>
                        </c:pt>
                        <c:pt idx="8922">
                          <c:v>04:42:00</c:v>
                        </c:pt>
                        <c:pt idx="8923">
                          <c:v>04:43:00</c:v>
                        </c:pt>
                        <c:pt idx="8924">
                          <c:v>04:44:00</c:v>
                        </c:pt>
                        <c:pt idx="8925">
                          <c:v>04:45:00</c:v>
                        </c:pt>
                        <c:pt idx="8926">
                          <c:v>04:46:00</c:v>
                        </c:pt>
                        <c:pt idx="8927">
                          <c:v>04:47:00</c:v>
                        </c:pt>
                        <c:pt idx="8928">
                          <c:v>04:48:00</c:v>
                        </c:pt>
                        <c:pt idx="8929">
                          <c:v>04:49:00</c:v>
                        </c:pt>
                        <c:pt idx="8930">
                          <c:v>04:50:00</c:v>
                        </c:pt>
                        <c:pt idx="8931">
                          <c:v>04:51:00</c:v>
                        </c:pt>
                        <c:pt idx="8932">
                          <c:v>04:52:00</c:v>
                        </c:pt>
                        <c:pt idx="8933">
                          <c:v>04:53:00</c:v>
                        </c:pt>
                        <c:pt idx="8934">
                          <c:v>04:54:00</c:v>
                        </c:pt>
                        <c:pt idx="8935">
                          <c:v>04:55:00</c:v>
                        </c:pt>
                        <c:pt idx="8936">
                          <c:v>04:56:00</c:v>
                        </c:pt>
                        <c:pt idx="8937">
                          <c:v>04:57:00</c:v>
                        </c:pt>
                        <c:pt idx="8938">
                          <c:v>04:58:00</c:v>
                        </c:pt>
                        <c:pt idx="8939">
                          <c:v>04:59:00</c:v>
                        </c:pt>
                        <c:pt idx="8940">
                          <c:v>05:00:00</c:v>
                        </c:pt>
                        <c:pt idx="8941">
                          <c:v>05:01:00</c:v>
                        </c:pt>
                        <c:pt idx="8942">
                          <c:v>05:02:00</c:v>
                        </c:pt>
                        <c:pt idx="8943">
                          <c:v>05:03:00</c:v>
                        </c:pt>
                        <c:pt idx="8944">
                          <c:v>05:04:00</c:v>
                        </c:pt>
                        <c:pt idx="8945">
                          <c:v>05:05:00</c:v>
                        </c:pt>
                        <c:pt idx="8946">
                          <c:v>05:06:00</c:v>
                        </c:pt>
                        <c:pt idx="8947">
                          <c:v>05:07:00</c:v>
                        </c:pt>
                        <c:pt idx="8948">
                          <c:v>05:08:00</c:v>
                        </c:pt>
                        <c:pt idx="8949">
                          <c:v>05:09:00</c:v>
                        </c:pt>
                        <c:pt idx="8950">
                          <c:v>05:10:00</c:v>
                        </c:pt>
                        <c:pt idx="8951">
                          <c:v>05:11:00</c:v>
                        </c:pt>
                        <c:pt idx="8952">
                          <c:v>05:12:00</c:v>
                        </c:pt>
                        <c:pt idx="8953">
                          <c:v>05:13:00</c:v>
                        </c:pt>
                        <c:pt idx="8954">
                          <c:v>05:14:00</c:v>
                        </c:pt>
                        <c:pt idx="8955">
                          <c:v>05:15:00</c:v>
                        </c:pt>
                        <c:pt idx="8956">
                          <c:v>05:16:00</c:v>
                        </c:pt>
                        <c:pt idx="8957">
                          <c:v>05:17:00</c:v>
                        </c:pt>
                        <c:pt idx="8958">
                          <c:v>05:18:00</c:v>
                        </c:pt>
                        <c:pt idx="8959">
                          <c:v>05:19:00</c:v>
                        </c:pt>
                        <c:pt idx="8960">
                          <c:v>05:20:00</c:v>
                        </c:pt>
                        <c:pt idx="8961">
                          <c:v>05:21:00</c:v>
                        </c:pt>
                        <c:pt idx="8962">
                          <c:v>05:22:00</c:v>
                        </c:pt>
                        <c:pt idx="8963">
                          <c:v>05:23:00</c:v>
                        </c:pt>
                        <c:pt idx="8964">
                          <c:v>05:24:00</c:v>
                        </c:pt>
                        <c:pt idx="8965">
                          <c:v>05:25:00</c:v>
                        </c:pt>
                        <c:pt idx="8966">
                          <c:v>05:26:00</c:v>
                        </c:pt>
                        <c:pt idx="8967">
                          <c:v>05:27:00</c:v>
                        </c:pt>
                        <c:pt idx="8968">
                          <c:v>05:28:00</c:v>
                        </c:pt>
                        <c:pt idx="8969">
                          <c:v>05:29:00</c:v>
                        </c:pt>
                        <c:pt idx="8970">
                          <c:v>05:30:00</c:v>
                        </c:pt>
                        <c:pt idx="8971">
                          <c:v>05:31:00</c:v>
                        </c:pt>
                        <c:pt idx="8972">
                          <c:v>05:32:00</c:v>
                        </c:pt>
                        <c:pt idx="8973">
                          <c:v>05:33:00</c:v>
                        </c:pt>
                        <c:pt idx="8974">
                          <c:v>05:34:00</c:v>
                        </c:pt>
                        <c:pt idx="8975">
                          <c:v>05:35:00</c:v>
                        </c:pt>
                        <c:pt idx="8976">
                          <c:v>05:36:00</c:v>
                        </c:pt>
                        <c:pt idx="8977">
                          <c:v>05:37:00</c:v>
                        </c:pt>
                        <c:pt idx="8978">
                          <c:v>05:38:00</c:v>
                        </c:pt>
                        <c:pt idx="8979">
                          <c:v>05:39:00</c:v>
                        </c:pt>
                        <c:pt idx="8980">
                          <c:v>05:40:00</c:v>
                        </c:pt>
                        <c:pt idx="8981">
                          <c:v>05:41:00</c:v>
                        </c:pt>
                        <c:pt idx="8982">
                          <c:v>05:42:00</c:v>
                        </c:pt>
                        <c:pt idx="8983">
                          <c:v>05:43:00</c:v>
                        </c:pt>
                        <c:pt idx="8984">
                          <c:v>05:44:00</c:v>
                        </c:pt>
                        <c:pt idx="8985">
                          <c:v>05:45:00</c:v>
                        </c:pt>
                        <c:pt idx="8986">
                          <c:v>05:46:00</c:v>
                        </c:pt>
                        <c:pt idx="8987">
                          <c:v>05:47:00</c:v>
                        </c:pt>
                        <c:pt idx="8988">
                          <c:v>05:48:00</c:v>
                        </c:pt>
                        <c:pt idx="8989">
                          <c:v>05:49:00</c:v>
                        </c:pt>
                        <c:pt idx="8990">
                          <c:v>05:50:00</c:v>
                        </c:pt>
                        <c:pt idx="8991">
                          <c:v>05:51:00</c:v>
                        </c:pt>
                        <c:pt idx="8992">
                          <c:v>05:52:00</c:v>
                        </c:pt>
                        <c:pt idx="8993">
                          <c:v>05:53:00</c:v>
                        </c:pt>
                        <c:pt idx="8994">
                          <c:v>05:54:00</c:v>
                        </c:pt>
                        <c:pt idx="8995">
                          <c:v>05:55:00</c:v>
                        </c:pt>
                        <c:pt idx="8996">
                          <c:v>05:56:00</c:v>
                        </c:pt>
                        <c:pt idx="8997">
                          <c:v>05:57:00</c:v>
                        </c:pt>
                        <c:pt idx="8998">
                          <c:v>05:58:00</c:v>
                        </c:pt>
                        <c:pt idx="8999">
                          <c:v>05:59:00</c:v>
                        </c:pt>
                        <c:pt idx="9000">
                          <c:v>06:00:00</c:v>
                        </c:pt>
                        <c:pt idx="9001">
                          <c:v>06:01:00</c:v>
                        </c:pt>
                        <c:pt idx="9002">
                          <c:v>06:02:00</c:v>
                        </c:pt>
                        <c:pt idx="9003">
                          <c:v>06:03:00</c:v>
                        </c:pt>
                        <c:pt idx="9004">
                          <c:v>06:04:00</c:v>
                        </c:pt>
                        <c:pt idx="9005">
                          <c:v>06:05:00</c:v>
                        </c:pt>
                        <c:pt idx="9006">
                          <c:v>06:06:00</c:v>
                        </c:pt>
                        <c:pt idx="9007">
                          <c:v>06:07:00</c:v>
                        </c:pt>
                        <c:pt idx="9008">
                          <c:v>06:08:00</c:v>
                        </c:pt>
                        <c:pt idx="9009">
                          <c:v>06:09:00</c:v>
                        </c:pt>
                        <c:pt idx="9010">
                          <c:v>06:10:00</c:v>
                        </c:pt>
                        <c:pt idx="9011">
                          <c:v>06:11:00</c:v>
                        </c:pt>
                        <c:pt idx="9012">
                          <c:v>06:12:00</c:v>
                        </c:pt>
                        <c:pt idx="9013">
                          <c:v>06:13:00</c:v>
                        </c:pt>
                        <c:pt idx="9014">
                          <c:v>06:14:00</c:v>
                        </c:pt>
                        <c:pt idx="9015">
                          <c:v>06:15:00</c:v>
                        </c:pt>
                        <c:pt idx="9016">
                          <c:v>06:16:00</c:v>
                        </c:pt>
                        <c:pt idx="9017">
                          <c:v>06:17:00</c:v>
                        </c:pt>
                        <c:pt idx="9018">
                          <c:v>06:18:00</c:v>
                        </c:pt>
                        <c:pt idx="9019">
                          <c:v>06:19:00</c:v>
                        </c:pt>
                        <c:pt idx="9020">
                          <c:v>06:20:00</c:v>
                        </c:pt>
                        <c:pt idx="9021">
                          <c:v>06:21:00</c:v>
                        </c:pt>
                        <c:pt idx="9022">
                          <c:v>06:22:00</c:v>
                        </c:pt>
                        <c:pt idx="9023">
                          <c:v>06:23:00</c:v>
                        </c:pt>
                        <c:pt idx="9024">
                          <c:v>06:24:00</c:v>
                        </c:pt>
                        <c:pt idx="9025">
                          <c:v>06:25:00</c:v>
                        </c:pt>
                        <c:pt idx="9026">
                          <c:v>06:26:00</c:v>
                        </c:pt>
                        <c:pt idx="9027">
                          <c:v>06:27:00</c:v>
                        </c:pt>
                        <c:pt idx="9028">
                          <c:v>06:28:00</c:v>
                        </c:pt>
                        <c:pt idx="9029">
                          <c:v>06:29:00</c:v>
                        </c:pt>
                        <c:pt idx="9030">
                          <c:v>06:30:00</c:v>
                        </c:pt>
                        <c:pt idx="9031">
                          <c:v>06:31:00</c:v>
                        </c:pt>
                        <c:pt idx="9032">
                          <c:v>06:32:00</c:v>
                        </c:pt>
                        <c:pt idx="9033">
                          <c:v>06:33:00</c:v>
                        </c:pt>
                        <c:pt idx="9034">
                          <c:v>06:34:00</c:v>
                        </c:pt>
                        <c:pt idx="9035">
                          <c:v>06:35:00</c:v>
                        </c:pt>
                        <c:pt idx="9036">
                          <c:v>06:36:00</c:v>
                        </c:pt>
                        <c:pt idx="9037">
                          <c:v>06:37:00</c:v>
                        </c:pt>
                        <c:pt idx="9038">
                          <c:v>06:38:00</c:v>
                        </c:pt>
                        <c:pt idx="9039">
                          <c:v>06:39:00</c:v>
                        </c:pt>
                        <c:pt idx="9040">
                          <c:v>06:40:00</c:v>
                        </c:pt>
                        <c:pt idx="9041">
                          <c:v>06:41:00</c:v>
                        </c:pt>
                        <c:pt idx="9042">
                          <c:v>06:42:00</c:v>
                        </c:pt>
                        <c:pt idx="9043">
                          <c:v>06:43:00</c:v>
                        </c:pt>
                        <c:pt idx="9044">
                          <c:v>06:44:00</c:v>
                        </c:pt>
                        <c:pt idx="9045">
                          <c:v>06:45:00</c:v>
                        </c:pt>
                        <c:pt idx="9046">
                          <c:v>06:46:00</c:v>
                        </c:pt>
                        <c:pt idx="9047">
                          <c:v>06:47:00</c:v>
                        </c:pt>
                        <c:pt idx="9048">
                          <c:v>06:48:00</c:v>
                        </c:pt>
                        <c:pt idx="9049">
                          <c:v>06:49:00</c:v>
                        </c:pt>
                        <c:pt idx="9050">
                          <c:v>06:50:00</c:v>
                        </c:pt>
                        <c:pt idx="9051">
                          <c:v>06:51:00</c:v>
                        </c:pt>
                        <c:pt idx="9052">
                          <c:v>06:52:00</c:v>
                        </c:pt>
                        <c:pt idx="9053">
                          <c:v>06:53:00</c:v>
                        </c:pt>
                        <c:pt idx="9054">
                          <c:v>06:54:00</c:v>
                        </c:pt>
                        <c:pt idx="9055">
                          <c:v>06:55:00</c:v>
                        </c:pt>
                        <c:pt idx="9056">
                          <c:v>06:56:00</c:v>
                        </c:pt>
                        <c:pt idx="9057">
                          <c:v>06:57:00</c:v>
                        </c:pt>
                        <c:pt idx="9058">
                          <c:v>06:58:00</c:v>
                        </c:pt>
                        <c:pt idx="9059">
                          <c:v>06:59:00</c:v>
                        </c:pt>
                        <c:pt idx="9060">
                          <c:v>07:00:00</c:v>
                        </c:pt>
                        <c:pt idx="9061">
                          <c:v>07:01:00</c:v>
                        </c:pt>
                        <c:pt idx="9062">
                          <c:v>07:02:00</c:v>
                        </c:pt>
                        <c:pt idx="9063">
                          <c:v>07:03:00</c:v>
                        </c:pt>
                        <c:pt idx="9064">
                          <c:v>07:04:00</c:v>
                        </c:pt>
                        <c:pt idx="9065">
                          <c:v>07:05:00</c:v>
                        </c:pt>
                        <c:pt idx="9066">
                          <c:v>07:06:00</c:v>
                        </c:pt>
                        <c:pt idx="9067">
                          <c:v>07:07:00</c:v>
                        </c:pt>
                        <c:pt idx="9068">
                          <c:v>07:08:00</c:v>
                        </c:pt>
                        <c:pt idx="9069">
                          <c:v>07:09:00</c:v>
                        </c:pt>
                        <c:pt idx="9070">
                          <c:v>07:10:00</c:v>
                        </c:pt>
                        <c:pt idx="9071">
                          <c:v>07:11:00</c:v>
                        </c:pt>
                        <c:pt idx="9072">
                          <c:v>07:12:00</c:v>
                        </c:pt>
                        <c:pt idx="9073">
                          <c:v>07:13:00</c:v>
                        </c:pt>
                        <c:pt idx="9074">
                          <c:v>07:14:00</c:v>
                        </c:pt>
                        <c:pt idx="9075">
                          <c:v>07:15:00</c:v>
                        </c:pt>
                        <c:pt idx="9076">
                          <c:v>07:16:00</c:v>
                        </c:pt>
                        <c:pt idx="9077">
                          <c:v>07:17:00</c:v>
                        </c:pt>
                        <c:pt idx="9078">
                          <c:v>07:18:00</c:v>
                        </c:pt>
                        <c:pt idx="9079">
                          <c:v>07:19:00</c:v>
                        </c:pt>
                        <c:pt idx="9080">
                          <c:v>07:20:00</c:v>
                        </c:pt>
                        <c:pt idx="9081">
                          <c:v>07:21:00</c:v>
                        </c:pt>
                        <c:pt idx="9082">
                          <c:v>07:22:00</c:v>
                        </c:pt>
                        <c:pt idx="9083">
                          <c:v>07:23:00</c:v>
                        </c:pt>
                        <c:pt idx="9084">
                          <c:v>07:24:00</c:v>
                        </c:pt>
                        <c:pt idx="9085">
                          <c:v>07:25:00</c:v>
                        </c:pt>
                        <c:pt idx="9086">
                          <c:v>07:26:00</c:v>
                        </c:pt>
                        <c:pt idx="9087">
                          <c:v>07:27:00</c:v>
                        </c:pt>
                        <c:pt idx="9088">
                          <c:v>07:28:00</c:v>
                        </c:pt>
                        <c:pt idx="9089">
                          <c:v>07:29:00</c:v>
                        </c:pt>
                        <c:pt idx="9090">
                          <c:v>07:30:00</c:v>
                        </c:pt>
                        <c:pt idx="9091">
                          <c:v>07:31:00</c:v>
                        </c:pt>
                        <c:pt idx="9092">
                          <c:v>07:32:00</c:v>
                        </c:pt>
                        <c:pt idx="9093">
                          <c:v>07:33:00</c:v>
                        </c:pt>
                        <c:pt idx="9094">
                          <c:v>07:34:00</c:v>
                        </c:pt>
                        <c:pt idx="9095">
                          <c:v>07:35:00</c:v>
                        </c:pt>
                        <c:pt idx="9096">
                          <c:v>07:36:00</c:v>
                        </c:pt>
                        <c:pt idx="9097">
                          <c:v>07:37:00</c:v>
                        </c:pt>
                        <c:pt idx="9098">
                          <c:v>07:38:00</c:v>
                        </c:pt>
                        <c:pt idx="9099">
                          <c:v>07:39:00</c:v>
                        </c:pt>
                        <c:pt idx="9100">
                          <c:v>07:40:00</c:v>
                        </c:pt>
                        <c:pt idx="9101">
                          <c:v>07:41:00</c:v>
                        </c:pt>
                        <c:pt idx="9102">
                          <c:v>07:42:00</c:v>
                        </c:pt>
                        <c:pt idx="9103">
                          <c:v>07:43:00</c:v>
                        </c:pt>
                        <c:pt idx="9104">
                          <c:v>07:44:00</c:v>
                        </c:pt>
                        <c:pt idx="9105">
                          <c:v>07:45:00</c:v>
                        </c:pt>
                        <c:pt idx="9106">
                          <c:v>07:46:00</c:v>
                        </c:pt>
                        <c:pt idx="9107">
                          <c:v>07:47:00</c:v>
                        </c:pt>
                        <c:pt idx="9108">
                          <c:v>07:48:00</c:v>
                        </c:pt>
                        <c:pt idx="9109">
                          <c:v>07:49:00</c:v>
                        </c:pt>
                        <c:pt idx="9110">
                          <c:v>07:50:00</c:v>
                        </c:pt>
                        <c:pt idx="9111">
                          <c:v>07:51:00</c:v>
                        </c:pt>
                        <c:pt idx="9112">
                          <c:v>07:52:00</c:v>
                        </c:pt>
                        <c:pt idx="9113">
                          <c:v>07:53:00</c:v>
                        </c:pt>
                        <c:pt idx="9114">
                          <c:v>07:54:00</c:v>
                        </c:pt>
                        <c:pt idx="9115">
                          <c:v>07:55:00</c:v>
                        </c:pt>
                        <c:pt idx="9116">
                          <c:v>07:56:00</c:v>
                        </c:pt>
                        <c:pt idx="9117">
                          <c:v>07:57:00</c:v>
                        </c:pt>
                        <c:pt idx="9118">
                          <c:v>07:58:00</c:v>
                        </c:pt>
                        <c:pt idx="9119">
                          <c:v>07:59:00</c:v>
                        </c:pt>
                        <c:pt idx="9120">
                          <c:v>08:00:00</c:v>
                        </c:pt>
                        <c:pt idx="9121">
                          <c:v>08:01:00</c:v>
                        </c:pt>
                        <c:pt idx="9122">
                          <c:v>08:02:00</c:v>
                        </c:pt>
                        <c:pt idx="9123">
                          <c:v>08:03:00</c:v>
                        </c:pt>
                        <c:pt idx="9124">
                          <c:v>08:04:00</c:v>
                        </c:pt>
                        <c:pt idx="9125">
                          <c:v>08:05:00</c:v>
                        </c:pt>
                        <c:pt idx="9126">
                          <c:v>08:06:00</c:v>
                        </c:pt>
                        <c:pt idx="9127">
                          <c:v>08:07:00</c:v>
                        </c:pt>
                        <c:pt idx="9128">
                          <c:v>08:08:00</c:v>
                        </c:pt>
                        <c:pt idx="9129">
                          <c:v>08:09:00</c:v>
                        </c:pt>
                        <c:pt idx="9130">
                          <c:v>08:10:00</c:v>
                        </c:pt>
                        <c:pt idx="9131">
                          <c:v>08:11:00</c:v>
                        </c:pt>
                        <c:pt idx="9132">
                          <c:v>08:12:00</c:v>
                        </c:pt>
                        <c:pt idx="9133">
                          <c:v>08:13:00</c:v>
                        </c:pt>
                        <c:pt idx="9134">
                          <c:v>08:14:00</c:v>
                        </c:pt>
                        <c:pt idx="9135">
                          <c:v>08:15:00</c:v>
                        </c:pt>
                        <c:pt idx="9136">
                          <c:v>08:16:00</c:v>
                        </c:pt>
                        <c:pt idx="9137">
                          <c:v>08:17:00</c:v>
                        </c:pt>
                        <c:pt idx="9138">
                          <c:v>08:18:00</c:v>
                        </c:pt>
                        <c:pt idx="9139">
                          <c:v>08:19:00</c:v>
                        </c:pt>
                        <c:pt idx="9140">
                          <c:v>08:20:00</c:v>
                        </c:pt>
                        <c:pt idx="9141">
                          <c:v>08:21:00</c:v>
                        </c:pt>
                        <c:pt idx="9142">
                          <c:v>08:22:00</c:v>
                        </c:pt>
                        <c:pt idx="9143">
                          <c:v>08:23:00</c:v>
                        </c:pt>
                        <c:pt idx="9144">
                          <c:v>08:24:00</c:v>
                        </c:pt>
                        <c:pt idx="9145">
                          <c:v>08:25:00</c:v>
                        </c:pt>
                        <c:pt idx="9146">
                          <c:v>08:26:00</c:v>
                        </c:pt>
                        <c:pt idx="9147">
                          <c:v>08:27:00</c:v>
                        </c:pt>
                        <c:pt idx="9148">
                          <c:v>08:28:00</c:v>
                        </c:pt>
                        <c:pt idx="9149">
                          <c:v>08:29:00</c:v>
                        </c:pt>
                        <c:pt idx="9150">
                          <c:v>08:30:00</c:v>
                        </c:pt>
                        <c:pt idx="9151">
                          <c:v>08:31:00</c:v>
                        </c:pt>
                        <c:pt idx="9152">
                          <c:v>08:32:00</c:v>
                        </c:pt>
                        <c:pt idx="9153">
                          <c:v>08:33:00</c:v>
                        </c:pt>
                        <c:pt idx="9154">
                          <c:v>08:34:00</c:v>
                        </c:pt>
                        <c:pt idx="9155">
                          <c:v>08:35:00</c:v>
                        </c:pt>
                        <c:pt idx="9156">
                          <c:v>08:36:00</c:v>
                        </c:pt>
                        <c:pt idx="9157">
                          <c:v>08:37:00</c:v>
                        </c:pt>
                        <c:pt idx="9158">
                          <c:v>08:38:00</c:v>
                        </c:pt>
                        <c:pt idx="9159">
                          <c:v>08:39:00</c:v>
                        </c:pt>
                        <c:pt idx="9160">
                          <c:v>08:40:00</c:v>
                        </c:pt>
                        <c:pt idx="9161">
                          <c:v>08:41:00</c:v>
                        </c:pt>
                        <c:pt idx="9162">
                          <c:v>08:42:00</c:v>
                        </c:pt>
                        <c:pt idx="9163">
                          <c:v>08:43:00</c:v>
                        </c:pt>
                        <c:pt idx="9164">
                          <c:v>08:44:00</c:v>
                        </c:pt>
                        <c:pt idx="9165">
                          <c:v>08:45:00</c:v>
                        </c:pt>
                        <c:pt idx="9166">
                          <c:v>08:46:00</c:v>
                        </c:pt>
                        <c:pt idx="9167">
                          <c:v>08:47:00</c:v>
                        </c:pt>
                        <c:pt idx="9168">
                          <c:v>08:48:00</c:v>
                        </c:pt>
                        <c:pt idx="9169">
                          <c:v>08:49:00</c:v>
                        </c:pt>
                        <c:pt idx="9170">
                          <c:v>08:50:00</c:v>
                        </c:pt>
                        <c:pt idx="9171">
                          <c:v>08:51:00</c:v>
                        </c:pt>
                        <c:pt idx="9172">
                          <c:v>08:52:00</c:v>
                        </c:pt>
                        <c:pt idx="9173">
                          <c:v>08:53:00</c:v>
                        </c:pt>
                        <c:pt idx="9174">
                          <c:v>08:54:00</c:v>
                        </c:pt>
                        <c:pt idx="9175">
                          <c:v>08:55:00</c:v>
                        </c:pt>
                        <c:pt idx="9176">
                          <c:v>08:56:00</c:v>
                        </c:pt>
                        <c:pt idx="9177">
                          <c:v>08:57:00</c:v>
                        </c:pt>
                        <c:pt idx="9178">
                          <c:v>08:58:00</c:v>
                        </c:pt>
                        <c:pt idx="9179">
                          <c:v>08:59:00</c:v>
                        </c:pt>
                        <c:pt idx="9180">
                          <c:v>09:00:00</c:v>
                        </c:pt>
                        <c:pt idx="9181">
                          <c:v>09:01:00</c:v>
                        </c:pt>
                        <c:pt idx="9182">
                          <c:v>09:02:00</c:v>
                        </c:pt>
                        <c:pt idx="9183">
                          <c:v>09:03:00</c:v>
                        </c:pt>
                        <c:pt idx="9184">
                          <c:v>09:04:00</c:v>
                        </c:pt>
                        <c:pt idx="9185">
                          <c:v>09:05:00</c:v>
                        </c:pt>
                        <c:pt idx="9186">
                          <c:v>09:06:00</c:v>
                        </c:pt>
                        <c:pt idx="9187">
                          <c:v>09:07:00</c:v>
                        </c:pt>
                        <c:pt idx="9188">
                          <c:v>09:08:00</c:v>
                        </c:pt>
                        <c:pt idx="9189">
                          <c:v>09:09:00</c:v>
                        </c:pt>
                        <c:pt idx="9190">
                          <c:v>09:10:00</c:v>
                        </c:pt>
                        <c:pt idx="9191">
                          <c:v>09:11:00</c:v>
                        </c:pt>
                        <c:pt idx="9192">
                          <c:v>09:12:00</c:v>
                        </c:pt>
                        <c:pt idx="9193">
                          <c:v>09:13:00</c:v>
                        </c:pt>
                        <c:pt idx="9194">
                          <c:v>09:14:00</c:v>
                        </c:pt>
                        <c:pt idx="9195">
                          <c:v>09:15:00</c:v>
                        </c:pt>
                        <c:pt idx="9196">
                          <c:v>09:16:00</c:v>
                        </c:pt>
                        <c:pt idx="9197">
                          <c:v>09:17:00</c:v>
                        </c:pt>
                        <c:pt idx="9198">
                          <c:v>09:18:00</c:v>
                        </c:pt>
                        <c:pt idx="9199">
                          <c:v>09:19:00</c:v>
                        </c:pt>
                        <c:pt idx="9200">
                          <c:v>09:20:00</c:v>
                        </c:pt>
                        <c:pt idx="9201">
                          <c:v>09:21:00</c:v>
                        </c:pt>
                        <c:pt idx="9202">
                          <c:v>09:22:00</c:v>
                        </c:pt>
                        <c:pt idx="9203">
                          <c:v>09:23:00</c:v>
                        </c:pt>
                        <c:pt idx="9204">
                          <c:v>09:24:00</c:v>
                        </c:pt>
                        <c:pt idx="9205">
                          <c:v>09:25:00</c:v>
                        </c:pt>
                        <c:pt idx="9206">
                          <c:v>09:26:00</c:v>
                        </c:pt>
                        <c:pt idx="9207">
                          <c:v>09:27:00</c:v>
                        </c:pt>
                        <c:pt idx="9208">
                          <c:v>09:28:00</c:v>
                        </c:pt>
                        <c:pt idx="9209">
                          <c:v>09:29:00</c:v>
                        </c:pt>
                        <c:pt idx="9210">
                          <c:v>09:30:00</c:v>
                        </c:pt>
                        <c:pt idx="9211">
                          <c:v>09:31:00</c:v>
                        </c:pt>
                        <c:pt idx="9212">
                          <c:v>09:32:00</c:v>
                        </c:pt>
                        <c:pt idx="9213">
                          <c:v>09:33:00</c:v>
                        </c:pt>
                        <c:pt idx="9214">
                          <c:v>09:34:00</c:v>
                        </c:pt>
                        <c:pt idx="9215">
                          <c:v>09:35:00</c:v>
                        </c:pt>
                        <c:pt idx="9216">
                          <c:v>09:36:00</c:v>
                        </c:pt>
                        <c:pt idx="9217">
                          <c:v>09:37:00</c:v>
                        </c:pt>
                        <c:pt idx="9218">
                          <c:v>09:38:00</c:v>
                        </c:pt>
                        <c:pt idx="9219">
                          <c:v>09:39:00</c:v>
                        </c:pt>
                        <c:pt idx="9220">
                          <c:v>09:40:00</c:v>
                        </c:pt>
                        <c:pt idx="9221">
                          <c:v>09:41:00</c:v>
                        </c:pt>
                        <c:pt idx="9222">
                          <c:v>09:42:00</c:v>
                        </c:pt>
                        <c:pt idx="9223">
                          <c:v>09:43:00</c:v>
                        </c:pt>
                        <c:pt idx="9224">
                          <c:v>09:44:00</c:v>
                        </c:pt>
                        <c:pt idx="9225">
                          <c:v>09:45:00</c:v>
                        </c:pt>
                        <c:pt idx="9226">
                          <c:v>09:46:00</c:v>
                        </c:pt>
                        <c:pt idx="9227">
                          <c:v>09:47:00</c:v>
                        </c:pt>
                        <c:pt idx="9228">
                          <c:v>09:48:00</c:v>
                        </c:pt>
                        <c:pt idx="9229">
                          <c:v>09:49:00</c:v>
                        </c:pt>
                        <c:pt idx="9230">
                          <c:v>09:50:00</c:v>
                        </c:pt>
                        <c:pt idx="9231">
                          <c:v>09:51:00</c:v>
                        </c:pt>
                        <c:pt idx="9232">
                          <c:v>09:52:00</c:v>
                        </c:pt>
                        <c:pt idx="9233">
                          <c:v>09:53:00</c:v>
                        </c:pt>
                        <c:pt idx="9234">
                          <c:v>09:54:00</c:v>
                        </c:pt>
                        <c:pt idx="9235">
                          <c:v>09:55:00</c:v>
                        </c:pt>
                        <c:pt idx="9236">
                          <c:v>09:56:00</c:v>
                        </c:pt>
                        <c:pt idx="9237">
                          <c:v>09:57:00</c:v>
                        </c:pt>
                        <c:pt idx="9238">
                          <c:v>09:58:00</c:v>
                        </c:pt>
                        <c:pt idx="9239">
                          <c:v>09:59:00</c:v>
                        </c:pt>
                        <c:pt idx="9240">
                          <c:v>10:00:00</c:v>
                        </c:pt>
                        <c:pt idx="9241">
                          <c:v>10:01:00</c:v>
                        </c:pt>
                        <c:pt idx="9242">
                          <c:v>10:02:00</c:v>
                        </c:pt>
                        <c:pt idx="9243">
                          <c:v>10:03:00</c:v>
                        </c:pt>
                        <c:pt idx="9244">
                          <c:v>10:04:00</c:v>
                        </c:pt>
                        <c:pt idx="9245">
                          <c:v>10:05:00</c:v>
                        </c:pt>
                        <c:pt idx="9246">
                          <c:v>10:06:00</c:v>
                        </c:pt>
                        <c:pt idx="9247">
                          <c:v>10:07:00</c:v>
                        </c:pt>
                        <c:pt idx="9248">
                          <c:v>10:08:00</c:v>
                        </c:pt>
                        <c:pt idx="9249">
                          <c:v>10:09:00</c:v>
                        </c:pt>
                        <c:pt idx="9250">
                          <c:v>10:10:00</c:v>
                        </c:pt>
                        <c:pt idx="9251">
                          <c:v>10:11:00</c:v>
                        </c:pt>
                        <c:pt idx="9252">
                          <c:v>10:12:00</c:v>
                        </c:pt>
                        <c:pt idx="9253">
                          <c:v>10:13:00</c:v>
                        </c:pt>
                        <c:pt idx="9254">
                          <c:v>10:14:00</c:v>
                        </c:pt>
                        <c:pt idx="9255">
                          <c:v>10:15:00</c:v>
                        </c:pt>
                        <c:pt idx="9256">
                          <c:v>10:16:00</c:v>
                        </c:pt>
                        <c:pt idx="9257">
                          <c:v>10:17:00</c:v>
                        </c:pt>
                        <c:pt idx="9258">
                          <c:v>10:18:00</c:v>
                        </c:pt>
                        <c:pt idx="9259">
                          <c:v>10:19:00</c:v>
                        </c:pt>
                        <c:pt idx="9260">
                          <c:v>10:20:00</c:v>
                        </c:pt>
                        <c:pt idx="9261">
                          <c:v>10:21:00</c:v>
                        </c:pt>
                        <c:pt idx="9262">
                          <c:v>10:22:00</c:v>
                        </c:pt>
                        <c:pt idx="9263">
                          <c:v>10:23:00</c:v>
                        </c:pt>
                        <c:pt idx="9264">
                          <c:v>10:24:00</c:v>
                        </c:pt>
                        <c:pt idx="9265">
                          <c:v>10:25:00</c:v>
                        </c:pt>
                        <c:pt idx="9266">
                          <c:v>10:26:00</c:v>
                        </c:pt>
                        <c:pt idx="9267">
                          <c:v>10:27:00</c:v>
                        </c:pt>
                        <c:pt idx="9268">
                          <c:v>10:28:00</c:v>
                        </c:pt>
                        <c:pt idx="9269">
                          <c:v>10:29:00</c:v>
                        </c:pt>
                        <c:pt idx="9270">
                          <c:v>10:30:00</c:v>
                        </c:pt>
                        <c:pt idx="9271">
                          <c:v>10:31:00</c:v>
                        </c:pt>
                        <c:pt idx="9272">
                          <c:v>10:32:00</c:v>
                        </c:pt>
                        <c:pt idx="9273">
                          <c:v>10:33:00</c:v>
                        </c:pt>
                        <c:pt idx="9274">
                          <c:v>10:34:00</c:v>
                        </c:pt>
                        <c:pt idx="9275">
                          <c:v>10:35:00</c:v>
                        </c:pt>
                        <c:pt idx="9276">
                          <c:v>10:36:00</c:v>
                        </c:pt>
                        <c:pt idx="9277">
                          <c:v>10:37:00</c:v>
                        </c:pt>
                        <c:pt idx="9278">
                          <c:v>10:38:00</c:v>
                        </c:pt>
                        <c:pt idx="9279">
                          <c:v>10:39:00</c:v>
                        </c:pt>
                        <c:pt idx="9280">
                          <c:v>10:40:00</c:v>
                        </c:pt>
                        <c:pt idx="9281">
                          <c:v>10:41:00</c:v>
                        </c:pt>
                        <c:pt idx="9282">
                          <c:v>10:42:00</c:v>
                        </c:pt>
                        <c:pt idx="9283">
                          <c:v>10:43:00</c:v>
                        </c:pt>
                        <c:pt idx="9284">
                          <c:v>10:44:00</c:v>
                        </c:pt>
                        <c:pt idx="9285">
                          <c:v>10:45:00</c:v>
                        </c:pt>
                        <c:pt idx="9286">
                          <c:v>10:46:00</c:v>
                        </c:pt>
                        <c:pt idx="9287">
                          <c:v>10:47:00</c:v>
                        </c:pt>
                        <c:pt idx="9288">
                          <c:v>10:48:00</c:v>
                        </c:pt>
                        <c:pt idx="9289">
                          <c:v>10:49:00</c:v>
                        </c:pt>
                        <c:pt idx="9290">
                          <c:v>10:50:00</c:v>
                        </c:pt>
                        <c:pt idx="9291">
                          <c:v>10:51:00</c:v>
                        </c:pt>
                        <c:pt idx="9292">
                          <c:v>10:52:00</c:v>
                        </c:pt>
                        <c:pt idx="9293">
                          <c:v>10:53:00</c:v>
                        </c:pt>
                        <c:pt idx="9294">
                          <c:v>10:54:00</c:v>
                        </c:pt>
                        <c:pt idx="9295">
                          <c:v>10:55:00</c:v>
                        </c:pt>
                        <c:pt idx="9296">
                          <c:v>10:56:00</c:v>
                        </c:pt>
                        <c:pt idx="9297">
                          <c:v>10:57:00</c:v>
                        </c:pt>
                        <c:pt idx="9298">
                          <c:v>10:58:00</c:v>
                        </c:pt>
                        <c:pt idx="9299">
                          <c:v>10:59:00</c:v>
                        </c:pt>
                        <c:pt idx="9300">
                          <c:v>11:00:00</c:v>
                        </c:pt>
                        <c:pt idx="9301">
                          <c:v>11:01:00</c:v>
                        </c:pt>
                        <c:pt idx="9302">
                          <c:v>11:02:00</c:v>
                        </c:pt>
                        <c:pt idx="9303">
                          <c:v>11:03:00</c:v>
                        </c:pt>
                        <c:pt idx="9304">
                          <c:v>11:04:00</c:v>
                        </c:pt>
                        <c:pt idx="9305">
                          <c:v>11:05:00</c:v>
                        </c:pt>
                        <c:pt idx="9306">
                          <c:v>11:06:00</c:v>
                        </c:pt>
                        <c:pt idx="9307">
                          <c:v>11:07:00</c:v>
                        </c:pt>
                        <c:pt idx="9308">
                          <c:v>11:08:00</c:v>
                        </c:pt>
                        <c:pt idx="9309">
                          <c:v>11:09:00</c:v>
                        </c:pt>
                        <c:pt idx="9310">
                          <c:v>11:10:00</c:v>
                        </c:pt>
                        <c:pt idx="9311">
                          <c:v>11:11:00</c:v>
                        </c:pt>
                        <c:pt idx="9312">
                          <c:v>11:12:00</c:v>
                        </c:pt>
                        <c:pt idx="9313">
                          <c:v>11:13:00</c:v>
                        </c:pt>
                        <c:pt idx="9314">
                          <c:v>11:14:00</c:v>
                        </c:pt>
                        <c:pt idx="9315">
                          <c:v>11:15:00</c:v>
                        </c:pt>
                        <c:pt idx="9316">
                          <c:v>11:16:00</c:v>
                        </c:pt>
                        <c:pt idx="9317">
                          <c:v>11:17:00</c:v>
                        </c:pt>
                        <c:pt idx="9318">
                          <c:v>11:18:00</c:v>
                        </c:pt>
                        <c:pt idx="9319">
                          <c:v>11:19:00</c:v>
                        </c:pt>
                        <c:pt idx="9320">
                          <c:v>11:20:00</c:v>
                        </c:pt>
                        <c:pt idx="9321">
                          <c:v>11:21:00</c:v>
                        </c:pt>
                        <c:pt idx="9322">
                          <c:v>11:22:00</c:v>
                        </c:pt>
                        <c:pt idx="9323">
                          <c:v>11:23:00</c:v>
                        </c:pt>
                        <c:pt idx="9324">
                          <c:v>11:24:00</c:v>
                        </c:pt>
                        <c:pt idx="9325">
                          <c:v>11:25:00</c:v>
                        </c:pt>
                        <c:pt idx="9326">
                          <c:v>11:26:00</c:v>
                        </c:pt>
                        <c:pt idx="9327">
                          <c:v>11:27:00</c:v>
                        </c:pt>
                        <c:pt idx="9328">
                          <c:v>11:28:00</c:v>
                        </c:pt>
                        <c:pt idx="9329">
                          <c:v>11:29:00</c:v>
                        </c:pt>
                        <c:pt idx="9330">
                          <c:v>11:30:00</c:v>
                        </c:pt>
                        <c:pt idx="9331">
                          <c:v>11:31:00</c:v>
                        </c:pt>
                        <c:pt idx="9332">
                          <c:v>11:32:00</c:v>
                        </c:pt>
                        <c:pt idx="9333">
                          <c:v>11:33:00</c:v>
                        </c:pt>
                        <c:pt idx="9334">
                          <c:v>11:34:00</c:v>
                        </c:pt>
                        <c:pt idx="9335">
                          <c:v>11:35:00</c:v>
                        </c:pt>
                        <c:pt idx="9336">
                          <c:v>11:36:00</c:v>
                        </c:pt>
                        <c:pt idx="9337">
                          <c:v>11:37:00</c:v>
                        </c:pt>
                        <c:pt idx="9338">
                          <c:v>11:38:00</c:v>
                        </c:pt>
                        <c:pt idx="9339">
                          <c:v>11:39:00</c:v>
                        </c:pt>
                        <c:pt idx="9340">
                          <c:v>11:40:00</c:v>
                        </c:pt>
                        <c:pt idx="9341">
                          <c:v>11:41:00</c:v>
                        </c:pt>
                        <c:pt idx="9342">
                          <c:v>11:42:00</c:v>
                        </c:pt>
                        <c:pt idx="9343">
                          <c:v>11:43:00</c:v>
                        </c:pt>
                        <c:pt idx="9344">
                          <c:v>11:44:00</c:v>
                        </c:pt>
                        <c:pt idx="9345">
                          <c:v>11:45:00</c:v>
                        </c:pt>
                        <c:pt idx="9346">
                          <c:v>11:46:00</c:v>
                        </c:pt>
                        <c:pt idx="9347">
                          <c:v>11:47:00</c:v>
                        </c:pt>
                        <c:pt idx="9348">
                          <c:v>11:48:00</c:v>
                        </c:pt>
                        <c:pt idx="9349">
                          <c:v>11:49:00</c:v>
                        </c:pt>
                        <c:pt idx="9350">
                          <c:v>11:50:00</c:v>
                        </c:pt>
                        <c:pt idx="9351">
                          <c:v>11:51:00</c:v>
                        </c:pt>
                        <c:pt idx="9352">
                          <c:v>11:52:00</c:v>
                        </c:pt>
                        <c:pt idx="9353">
                          <c:v>11:53:00</c:v>
                        </c:pt>
                        <c:pt idx="9354">
                          <c:v>11:54:00</c:v>
                        </c:pt>
                        <c:pt idx="9355">
                          <c:v>11:55:00</c:v>
                        </c:pt>
                        <c:pt idx="9356">
                          <c:v>11:56:00</c:v>
                        </c:pt>
                        <c:pt idx="9357">
                          <c:v>11:57:00</c:v>
                        </c:pt>
                        <c:pt idx="9358">
                          <c:v>11:58:00</c:v>
                        </c:pt>
                        <c:pt idx="9359">
                          <c:v>11:59:00</c:v>
                        </c:pt>
                        <c:pt idx="9360">
                          <c:v>12:00:00</c:v>
                        </c:pt>
                        <c:pt idx="9361">
                          <c:v>12:01:00</c:v>
                        </c:pt>
                        <c:pt idx="9362">
                          <c:v>12:02:00</c:v>
                        </c:pt>
                        <c:pt idx="9363">
                          <c:v>12:03:00</c:v>
                        </c:pt>
                        <c:pt idx="9364">
                          <c:v>12:04:00</c:v>
                        </c:pt>
                        <c:pt idx="9365">
                          <c:v>12:05:00</c:v>
                        </c:pt>
                        <c:pt idx="9366">
                          <c:v>12:06:00</c:v>
                        </c:pt>
                        <c:pt idx="9367">
                          <c:v>12:07:00</c:v>
                        </c:pt>
                        <c:pt idx="9368">
                          <c:v>12:08:00</c:v>
                        </c:pt>
                        <c:pt idx="9369">
                          <c:v>12:09:00</c:v>
                        </c:pt>
                        <c:pt idx="9370">
                          <c:v>12:10:00</c:v>
                        </c:pt>
                        <c:pt idx="9371">
                          <c:v>12:11:00</c:v>
                        </c:pt>
                        <c:pt idx="9372">
                          <c:v>12:12:00</c:v>
                        </c:pt>
                        <c:pt idx="9373">
                          <c:v>12:13:00</c:v>
                        </c:pt>
                        <c:pt idx="9374">
                          <c:v>12:14:00</c:v>
                        </c:pt>
                        <c:pt idx="9375">
                          <c:v>12:15:00</c:v>
                        </c:pt>
                        <c:pt idx="9376">
                          <c:v>12:16:00</c:v>
                        </c:pt>
                        <c:pt idx="9377">
                          <c:v>12:17:00</c:v>
                        </c:pt>
                        <c:pt idx="9378">
                          <c:v>12:18:00</c:v>
                        </c:pt>
                        <c:pt idx="9379">
                          <c:v>12:19:00</c:v>
                        </c:pt>
                        <c:pt idx="9380">
                          <c:v>12:20:00</c:v>
                        </c:pt>
                        <c:pt idx="9381">
                          <c:v>12:21:00</c:v>
                        </c:pt>
                        <c:pt idx="9382">
                          <c:v>12:22:00</c:v>
                        </c:pt>
                        <c:pt idx="9383">
                          <c:v>12:23:00</c:v>
                        </c:pt>
                        <c:pt idx="9384">
                          <c:v>12:24:00</c:v>
                        </c:pt>
                        <c:pt idx="9385">
                          <c:v>12:25:00</c:v>
                        </c:pt>
                        <c:pt idx="9386">
                          <c:v>12:26:00</c:v>
                        </c:pt>
                        <c:pt idx="9387">
                          <c:v>12:27:00</c:v>
                        </c:pt>
                        <c:pt idx="9388">
                          <c:v>12:28:00</c:v>
                        </c:pt>
                        <c:pt idx="9389">
                          <c:v>12:29:00</c:v>
                        </c:pt>
                        <c:pt idx="9390">
                          <c:v>12:30:00</c:v>
                        </c:pt>
                        <c:pt idx="9391">
                          <c:v>12:31:00</c:v>
                        </c:pt>
                        <c:pt idx="9392">
                          <c:v>12:32:00</c:v>
                        </c:pt>
                        <c:pt idx="9393">
                          <c:v>12:33:00</c:v>
                        </c:pt>
                        <c:pt idx="9394">
                          <c:v>12:34:00</c:v>
                        </c:pt>
                        <c:pt idx="9395">
                          <c:v>12:35:00</c:v>
                        </c:pt>
                        <c:pt idx="9396">
                          <c:v>12:36:00</c:v>
                        </c:pt>
                        <c:pt idx="9397">
                          <c:v>12:37:00</c:v>
                        </c:pt>
                        <c:pt idx="9398">
                          <c:v>12:38:00</c:v>
                        </c:pt>
                        <c:pt idx="9399">
                          <c:v>12:39:00</c:v>
                        </c:pt>
                        <c:pt idx="9400">
                          <c:v>12:40:00</c:v>
                        </c:pt>
                        <c:pt idx="9401">
                          <c:v>12:41:00</c:v>
                        </c:pt>
                        <c:pt idx="9402">
                          <c:v>12:42:00</c:v>
                        </c:pt>
                        <c:pt idx="9403">
                          <c:v>12:43:00</c:v>
                        </c:pt>
                        <c:pt idx="9404">
                          <c:v>12:44:00</c:v>
                        </c:pt>
                        <c:pt idx="9405">
                          <c:v>12:45:00</c:v>
                        </c:pt>
                        <c:pt idx="9406">
                          <c:v>12:46:00</c:v>
                        </c:pt>
                        <c:pt idx="9407">
                          <c:v>12:47:00</c:v>
                        </c:pt>
                        <c:pt idx="9408">
                          <c:v>12:48:00</c:v>
                        </c:pt>
                        <c:pt idx="9409">
                          <c:v>12:49:00</c:v>
                        </c:pt>
                        <c:pt idx="9410">
                          <c:v>12:50:00</c:v>
                        </c:pt>
                        <c:pt idx="9411">
                          <c:v>12:51:00</c:v>
                        </c:pt>
                        <c:pt idx="9412">
                          <c:v>12:52:00</c:v>
                        </c:pt>
                        <c:pt idx="9413">
                          <c:v>12:53:00</c:v>
                        </c:pt>
                        <c:pt idx="9414">
                          <c:v>12:54:00</c:v>
                        </c:pt>
                        <c:pt idx="9415">
                          <c:v>12:55:00</c:v>
                        </c:pt>
                        <c:pt idx="9416">
                          <c:v>12:56:00</c:v>
                        </c:pt>
                        <c:pt idx="9417">
                          <c:v>12:57:00</c:v>
                        </c:pt>
                        <c:pt idx="9418">
                          <c:v>12:58:00</c:v>
                        </c:pt>
                        <c:pt idx="9419">
                          <c:v>12:59:00</c:v>
                        </c:pt>
                        <c:pt idx="9420">
                          <c:v>13:00:00</c:v>
                        </c:pt>
                        <c:pt idx="9421">
                          <c:v>13:01:00</c:v>
                        </c:pt>
                        <c:pt idx="9422">
                          <c:v>13:02:00</c:v>
                        </c:pt>
                        <c:pt idx="9423">
                          <c:v>13:03:00</c:v>
                        </c:pt>
                        <c:pt idx="9424">
                          <c:v>13:04:00</c:v>
                        </c:pt>
                        <c:pt idx="9425">
                          <c:v>13:05:00</c:v>
                        </c:pt>
                        <c:pt idx="9426">
                          <c:v>13:06:00</c:v>
                        </c:pt>
                        <c:pt idx="9427">
                          <c:v>13:07:00</c:v>
                        </c:pt>
                        <c:pt idx="9428">
                          <c:v>13:08:00</c:v>
                        </c:pt>
                        <c:pt idx="9429">
                          <c:v>13:09:00</c:v>
                        </c:pt>
                        <c:pt idx="9430">
                          <c:v>13:10:00</c:v>
                        </c:pt>
                        <c:pt idx="9431">
                          <c:v>13:11:00</c:v>
                        </c:pt>
                        <c:pt idx="9432">
                          <c:v>13:12:00</c:v>
                        </c:pt>
                        <c:pt idx="9433">
                          <c:v>13:13:00</c:v>
                        </c:pt>
                        <c:pt idx="9434">
                          <c:v>13:14:00</c:v>
                        </c:pt>
                        <c:pt idx="9435">
                          <c:v>13:15:00</c:v>
                        </c:pt>
                        <c:pt idx="9436">
                          <c:v>13:16:00</c:v>
                        </c:pt>
                        <c:pt idx="9437">
                          <c:v>13:17:00</c:v>
                        </c:pt>
                        <c:pt idx="9438">
                          <c:v>13:18:00</c:v>
                        </c:pt>
                        <c:pt idx="9439">
                          <c:v>13:19:00</c:v>
                        </c:pt>
                        <c:pt idx="9440">
                          <c:v>13:20:00</c:v>
                        </c:pt>
                        <c:pt idx="9441">
                          <c:v>13:21:00</c:v>
                        </c:pt>
                        <c:pt idx="9442">
                          <c:v>13:22:00</c:v>
                        </c:pt>
                        <c:pt idx="9443">
                          <c:v>13:23:00</c:v>
                        </c:pt>
                        <c:pt idx="9444">
                          <c:v>13:24:00</c:v>
                        </c:pt>
                        <c:pt idx="9445">
                          <c:v>13:25:00</c:v>
                        </c:pt>
                        <c:pt idx="9446">
                          <c:v>13:26:00</c:v>
                        </c:pt>
                        <c:pt idx="9447">
                          <c:v>13:27:00</c:v>
                        </c:pt>
                        <c:pt idx="9448">
                          <c:v>13:28:00</c:v>
                        </c:pt>
                        <c:pt idx="9449">
                          <c:v>13:29:00</c:v>
                        </c:pt>
                        <c:pt idx="9450">
                          <c:v>13:30:00</c:v>
                        </c:pt>
                        <c:pt idx="9451">
                          <c:v>13:31:00</c:v>
                        </c:pt>
                        <c:pt idx="9452">
                          <c:v>13:32:00</c:v>
                        </c:pt>
                        <c:pt idx="9453">
                          <c:v>13:33:00</c:v>
                        </c:pt>
                        <c:pt idx="9454">
                          <c:v>13:34:00</c:v>
                        </c:pt>
                        <c:pt idx="9455">
                          <c:v>13:35:00</c:v>
                        </c:pt>
                        <c:pt idx="9456">
                          <c:v>13:36:00</c:v>
                        </c:pt>
                        <c:pt idx="9457">
                          <c:v>13:37:00</c:v>
                        </c:pt>
                        <c:pt idx="9458">
                          <c:v>13:38:00</c:v>
                        </c:pt>
                        <c:pt idx="9459">
                          <c:v>13:39:00</c:v>
                        </c:pt>
                        <c:pt idx="9460">
                          <c:v>13:40:00</c:v>
                        </c:pt>
                        <c:pt idx="9461">
                          <c:v>13:41:00</c:v>
                        </c:pt>
                        <c:pt idx="9462">
                          <c:v>13:42:00</c:v>
                        </c:pt>
                        <c:pt idx="9463">
                          <c:v>13:43:00</c:v>
                        </c:pt>
                        <c:pt idx="9464">
                          <c:v>13:44:00</c:v>
                        </c:pt>
                        <c:pt idx="9465">
                          <c:v>13:45:00</c:v>
                        </c:pt>
                        <c:pt idx="9466">
                          <c:v>13:46:00</c:v>
                        </c:pt>
                        <c:pt idx="9467">
                          <c:v>13:47:00</c:v>
                        </c:pt>
                        <c:pt idx="9468">
                          <c:v>13:48:00</c:v>
                        </c:pt>
                        <c:pt idx="9469">
                          <c:v>13:49:00</c:v>
                        </c:pt>
                        <c:pt idx="9470">
                          <c:v>13:50:00</c:v>
                        </c:pt>
                        <c:pt idx="9471">
                          <c:v>13:51:00</c:v>
                        </c:pt>
                        <c:pt idx="9472">
                          <c:v>13:52:00</c:v>
                        </c:pt>
                        <c:pt idx="9473">
                          <c:v>13:53:00</c:v>
                        </c:pt>
                        <c:pt idx="9474">
                          <c:v>13:54:00</c:v>
                        </c:pt>
                        <c:pt idx="9475">
                          <c:v>13:55:00</c:v>
                        </c:pt>
                        <c:pt idx="9476">
                          <c:v>13:56:00</c:v>
                        </c:pt>
                        <c:pt idx="9477">
                          <c:v>13:57:00</c:v>
                        </c:pt>
                        <c:pt idx="9478">
                          <c:v>13:58:00</c:v>
                        </c:pt>
                        <c:pt idx="9479">
                          <c:v>13:59:00</c:v>
                        </c:pt>
                        <c:pt idx="9480">
                          <c:v>14:00:00</c:v>
                        </c:pt>
                        <c:pt idx="9481">
                          <c:v>14:01:00</c:v>
                        </c:pt>
                        <c:pt idx="9482">
                          <c:v>14:02:00</c:v>
                        </c:pt>
                        <c:pt idx="9483">
                          <c:v>14:03:00</c:v>
                        </c:pt>
                        <c:pt idx="9484">
                          <c:v>14:04:00</c:v>
                        </c:pt>
                        <c:pt idx="9485">
                          <c:v>14:05:00</c:v>
                        </c:pt>
                        <c:pt idx="9486">
                          <c:v>14:06:00</c:v>
                        </c:pt>
                        <c:pt idx="9487">
                          <c:v>14:07:00</c:v>
                        </c:pt>
                        <c:pt idx="9488">
                          <c:v>14:08:00</c:v>
                        </c:pt>
                        <c:pt idx="9489">
                          <c:v>14:09:00</c:v>
                        </c:pt>
                        <c:pt idx="9490">
                          <c:v>14:10:00</c:v>
                        </c:pt>
                        <c:pt idx="9491">
                          <c:v>14:11:00</c:v>
                        </c:pt>
                        <c:pt idx="9492">
                          <c:v>14:12:00</c:v>
                        </c:pt>
                        <c:pt idx="9493">
                          <c:v>14:13:00</c:v>
                        </c:pt>
                        <c:pt idx="9494">
                          <c:v>14:14:00</c:v>
                        </c:pt>
                        <c:pt idx="9495">
                          <c:v>14:15:00</c:v>
                        </c:pt>
                        <c:pt idx="9496">
                          <c:v>14:16:00</c:v>
                        </c:pt>
                        <c:pt idx="9497">
                          <c:v>14:17:00</c:v>
                        </c:pt>
                        <c:pt idx="9498">
                          <c:v>14:18:00</c:v>
                        </c:pt>
                        <c:pt idx="9499">
                          <c:v>14:19:00</c:v>
                        </c:pt>
                        <c:pt idx="9500">
                          <c:v>14:20:00</c:v>
                        </c:pt>
                        <c:pt idx="9501">
                          <c:v>14:21:00</c:v>
                        </c:pt>
                        <c:pt idx="9502">
                          <c:v>14:22:00</c:v>
                        </c:pt>
                        <c:pt idx="9503">
                          <c:v>14:23:00</c:v>
                        </c:pt>
                        <c:pt idx="9504">
                          <c:v>14:24:00</c:v>
                        </c:pt>
                        <c:pt idx="9505">
                          <c:v>14:25:00</c:v>
                        </c:pt>
                        <c:pt idx="9506">
                          <c:v>14:26:00</c:v>
                        </c:pt>
                        <c:pt idx="9507">
                          <c:v>14:27:00</c:v>
                        </c:pt>
                        <c:pt idx="9508">
                          <c:v>14:28:00</c:v>
                        </c:pt>
                        <c:pt idx="9509">
                          <c:v>14:29:00</c:v>
                        </c:pt>
                        <c:pt idx="9510">
                          <c:v>14:30:00</c:v>
                        </c:pt>
                        <c:pt idx="9511">
                          <c:v>14:31:00</c:v>
                        </c:pt>
                        <c:pt idx="9512">
                          <c:v>14:32:00</c:v>
                        </c:pt>
                        <c:pt idx="9513">
                          <c:v>14:33:00</c:v>
                        </c:pt>
                        <c:pt idx="9514">
                          <c:v>14:34:00</c:v>
                        </c:pt>
                        <c:pt idx="9515">
                          <c:v>14:35:00</c:v>
                        </c:pt>
                        <c:pt idx="9516">
                          <c:v>14:36:00</c:v>
                        </c:pt>
                        <c:pt idx="9517">
                          <c:v>14:37:00</c:v>
                        </c:pt>
                        <c:pt idx="9518">
                          <c:v>14:38:00</c:v>
                        </c:pt>
                        <c:pt idx="9519">
                          <c:v>14:39:00</c:v>
                        </c:pt>
                        <c:pt idx="9520">
                          <c:v>14:40:00</c:v>
                        </c:pt>
                        <c:pt idx="9521">
                          <c:v>14:41:00</c:v>
                        </c:pt>
                        <c:pt idx="9522">
                          <c:v>14:42:00</c:v>
                        </c:pt>
                        <c:pt idx="9523">
                          <c:v>14:43:00</c:v>
                        </c:pt>
                        <c:pt idx="9524">
                          <c:v>14:44:00</c:v>
                        </c:pt>
                        <c:pt idx="9525">
                          <c:v>14:45:00</c:v>
                        </c:pt>
                        <c:pt idx="9526">
                          <c:v>14:46:00</c:v>
                        </c:pt>
                        <c:pt idx="9527">
                          <c:v>14:47:00</c:v>
                        </c:pt>
                        <c:pt idx="9528">
                          <c:v>14:48:00</c:v>
                        </c:pt>
                        <c:pt idx="9529">
                          <c:v>14:49:00</c:v>
                        </c:pt>
                        <c:pt idx="9530">
                          <c:v>14:50:00</c:v>
                        </c:pt>
                        <c:pt idx="9531">
                          <c:v>14:51:00</c:v>
                        </c:pt>
                        <c:pt idx="9532">
                          <c:v>14:52:00</c:v>
                        </c:pt>
                        <c:pt idx="9533">
                          <c:v>14:53:00</c:v>
                        </c:pt>
                        <c:pt idx="9534">
                          <c:v>14:54:00</c:v>
                        </c:pt>
                        <c:pt idx="9535">
                          <c:v>14:55:00</c:v>
                        </c:pt>
                        <c:pt idx="9536">
                          <c:v>14:56:00</c:v>
                        </c:pt>
                        <c:pt idx="9537">
                          <c:v>14:57:00</c:v>
                        </c:pt>
                        <c:pt idx="9538">
                          <c:v>14:58:00</c:v>
                        </c:pt>
                        <c:pt idx="9539">
                          <c:v>14:59:00</c:v>
                        </c:pt>
                        <c:pt idx="9540">
                          <c:v>15:00:00</c:v>
                        </c:pt>
                        <c:pt idx="9541">
                          <c:v>15:01:00</c:v>
                        </c:pt>
                        <c:pt idx="9542">
                          <c:v>15:02:00</c:v>
                        </c:pt>
                        <c:pt idx="9543">
                          <c:v>15:03:00</c:v>
                        </c:pt>
                        <c:pt idx="9544">
                          <c:v>15:04:00</c:v>
                        </c:pt>
                        <c:pt idx="9545">
                          <c:v>15:05:00</c:v>
                        </c:pt>
                        <c:pt idx="9546">
                          <c:v>15:06:00</c:v>
                        </c:pt>
                        <c:pt idx="9547">
                          <c:v>15:07:00</c:v>
                        </c:pt>
                        <c:pt idx="9548">
                          <c:v>15:08:00</c:v>
                        </c:pt>
                        <c:pt idx="9549">
                          <c:v>15:09:00</c:v>
                        </c:pt>
                        <c:pt idx="9550">
                          <c:v>15:10:00</c:v>
                        </c:pt>
                        <c:pt idx="9551">
                          <c:v>15:11:00</c:v>
                        </c:pt>
                        <c:pt idx="9552">
                          <c:v>15:12:00</c:v>
                        </c:pt>
                        <c:pt idx="9553">
                          <c:v>15:13:00</c:v>
                        </c:pt>
                        <c:pt idx="9554">
                          <c:v>15:14:00</c:v>
                        </c:pt>
                        <c:pt idx="9555">
                          <c:v>15:15:00</c:v>
                        </c:pt>
                        <c:pt idx="9556">
                          <c:v>15:16:00</c:v>
                        </c:pt>
                        <c:pt idx="9557">
                          <c:v>15:17:00</c:v>
                        </c:pt>
                        <c:pt idx="9558">
                          <c:v>15:18:00</c:v>
                        </c:pt>
                        <c:pt idx="9559">
                          <c:v>15:19:00</c:v>
                        </c:pt>
                        <c:pt idx="9560">
                          <c:v>15:20:00</c:v>
                        </c:pt>
                        <c:pt idx="9561">
                          <c:v>15:21:00</c:v>
                        </c:pt>
                        <c:pt idx="9562">
                          <c:v>15:22:00</c:v>
                        </c:pt>
                        <c:pt idx="9563">
                          <c:v>15:23:00</c:v>
                        </c:pt>
                        <c:pt idx="9564">
                          <c:v>15:24:00</c:v>
                        </c:pt>
                        <c:pt idx="9565">
                          <c:v>15:25:00</c:v>
                        </c:pt>
                        <c:pt idx="9566">
                          <c:v>15:26:00</c:v>
                        </c:pt>
                        <c:pt idx="9567">
                          <c:v>15:27:00</c:v>
                        </c:pt>
                        <c:pt idx="9568">
                          <c:v>15:28:00</c:v>
                        </c:pt>
                        <c:pt idx="9569">
                          <c:v>15:29:00</c:v>
                        </c:pt>
                        <c:pt idx="9570">
                          <c:v>15:30:00</c:v>
                        </c:pt>
                        <c:pt idx="9571">
                          <c:v>15:31:00</c:v>
                        </c:pt>
                        <c:pt idx="9572">
                          <c:v>15:32:00</c:v>
                        </c:pt>
                        <c:pt idx="9573">
                          <c:v>15:33:00</c:v>
                        </c:pt>
                        <c:pt idx="9574">
                          <c:v>15:34:00</c:v>
                        </c:pt>
                        <c:pt idx="9575">
                          <c:v>15:35:00</c:v>
                        </c:pt>
                        <c:pt idx="9576">
                          <c:v>15:36:00</c:v>
                        </c:pt>
                        <c:pt idx="9577">
                          <c:v>15:37:00</c:v>
                        </c:pt>
                        <c:pt idx="9578">
                          <c:v>15:38:00</c:v>
                        </c:pt>
                        <c:pt idx="9579">
                          <c:v>15:39:00</c:v>
                        </c:pt>
                        <c:pt idx="9580">
                          <c:v>15:40:00</c:v>
                        </c:pt>
                        <c:pt idx="9581">
                          <c:v>15:41:00</c:v>
                        </c:pt>
                        <c:pt idx="9582">
                          <c:v>15:42:00</c:v>
                        </c:pt>
                        <c:pt idx="9583">
                          <c:v>15:43:00</c:v>
                        </c:pt>
                        <c:pt idx="9584">
                          <c:v>15:44:00</c:v>
                        </c:pt>
                        <c:pt idx="9585">
                          <c:v>15:45:00</c:v>
                        </c:pt>
                        <c:pt idx="9586">
                          <c:v>15:46:00</c:v>
                        </c:pt>
                        <c:pt idx="9587">
                          <c:v>15:47:00</c:v>
                        </c:pt>
                        <c:pt idx="9588">
                          <c:v>15:48:00</c:v>
                        </c:pt>
                        <c:pt idx="9589">
                          <c:v>15:49:00</c:v>
                        </c:pt>
                        <c:pt idx="9590">
                          <c:v>15:50:00</c:v>
                        </c:pt>
                        <c:pt idx="9591">
                          <c:v>15:51:00</c:v>
                        </c:pt>
                        <c:pt idx="9592">
                          <c:v>15:52:00</c:v>
                        </c:pt>
                        <c:pt idx="9593">
                          <c:v>15:53:00</c:v>
                        </c:pt>
                        <c:pt idx="9594">
                          <c:v>15:54:00</c:v>
                        </c:pt>
                        <c:pt idx="9595">
                          <c:v>15:55:00</c:v>
                        </c:pt>
                        <c:pt idx="9596">
                          <c:v>15:56:00</c:v>
                        </c:pt>
                        <c:pt idx="9597">
                          <c:v>15:57:00</c:v>
                        </c:pt>
                        <c:pt idx="9598">
                          <c:v>15:58:00</c:v>
                        </c:pt>
                        <c:pt idx="9599">
                          <c:v>15:59:00</c:v>
                        </c:pt>
                        <c:pt idx="9600">
                          <c:v>16:00:00</c:v>
                        </c:pt>
                        <c:pt idx="9601">
                          <c:v>16:01:00</c:v>
                        </c:pt>
                        <c:pt idx="9602">
                          <c:v>16:02:00</c:v>
                        </c:pt>
                        <c:pt idx="9603">
                          <c:v>16:03:00</c:v>
                        </c:pt>
                        <c:pt idx="9604">
                          <c:v>16:04:00</c:v>
                        </c:pt>
                        <c:pt idx="9605">
                          <c:v>16:05:00</c:v>
                        </c:pt>
                        <c:pt idx="9606">
                          <c:v>16:06:00</c:v>
                        </c:pt>
                        <c:pt idx="9607">
                          <c:v>16:07:00</c:v>
                        </c:pt>
                        <c:pt idx="9608">
                          <c:v>16:08:00</c:v>
                        </c:pt>
                        <c:pt idx="9609">
                          <c:v>16:09:00</c:v>
                        </c:pt>
                        <c:pt idx="9610">
                          <c:v>16:10:00</c:v>
                        </c:pt>
                        <c:pt idx="9611">
                          <c:v>16:11:00</c:v>
                        </c:pt>
                        <c:pt idx="9612">
                          <c:v>16:12:00</c:v>
                        </c:pt>
                        <c:pt idx="9613">
                          <c:v>16:13:00</c:v>
                        </c:pt>
                        <c:pt idx="9614">
                          <c:v>16:14:00</c:v>
                        </c:pt>
                        <c:pt idx="9615">
                          <c:v>16:15:00</c:v>
                        </c:pt>
                        <c:pt idx="9616">
                          <c:v>16:16:00</c:v>
                        </c:pt>
                        <c:pt idx="9617">
                          <c:v>16:17:00</c:v>
                        </c:pt>
                        <c:pt idx="9618">
                          <c:v>16:18:00</c:v>
                        </c:pt>
                        <c:pt idx="9619">
                          <c:v>16:19:00</c:v>
                        </c:pt>
                        <c:pt idx="9620">
                          <c:v>16:20:00</c:v>
                        </c:pt>
                        <c:pt idx="9621">
                          <c:v>16:21:00</c:v>
                        </c:pt>
                        <c:pt idx="9622">
                          <c:v>16:22:00</c:v>
                        </c:pt>
                        <c:pt idx="9623">
                          <c:v>16:23:00</c:v>
                        </c:pt>
                        <c:pt idx="9624">
                          <c:v>16:24:00</c:v>
                        </c:pt>
                        <c:pt idx="9625">
                          <c:v>16:25:00</c:v>
                        </c:pt>
                        <c:pt idx="9626">
                          <c:v>16:26:00</c:v>
                        </c:pt>
                        <c:pt idx="9627">
                          <c:v>16:27:00</c:v>
                        </c:pt>
                        <c:pt idx="9628">
                          <c:v>16:28:00</c:v>
                        </c:pt>
                        <c:pt idx="9629">
                          <c:v>16:29:00</c:v>
                        </c:pt>
                        <c:pt idx="9630">
                          <c:v>16:30:00</c:v>
                        </c:pt>
                        <c:pt idx="9631">
                          <c:v>16:31:00</c:v>
                        </c:pt>
                        <c:pt idx="9632">
                          <c:v>16:32:00</c:v>
                        </c:pt>
                        <c:pt idx="9633">
                          <c:v>16:33:00</c:v>
                        </c:pt>
                        <c:pt idx="9634">
                          <c:v>16:34:00</c:v>
                        </c:pt>
                        <c:pt idx="9635">
                          <c:v>16:35:00</c:v>
                        </c:pt>
                        <c:pt idx="9636">
                          <c:v>16:36:00</c:v>
                        </c:pt>
                        <c:pt idx="9637">
                          <c:v>16:37:00</c:v>
                        </c:pt>
                        <c:pt idx="9638">
                          <c:v>16:38:00</c:v>
                        </c:pt>
                        <c:pt idx="9639">
                          <c:v>16:39:00</c:v>
                        </c:pt>
                        <c:pt idx="9640">
                          <c:v>16:40:00</c:v>
                        </c:pt>
                        <c:pt idx="9641">
                          <c:v>16:41:00</c:v>
                        </c:pt>
                        <c:pt idx="9642">
                          <c:v>16:42:00</c:v>
                        </c:pt>
                        <c:pt idx="9643">
                          <c:v>16:43:00</c:v>
                        </c:pt>
                        <c:pt idx="9644">
                          <c:v>16:44:00</c:v>
                        </c:pt>
                        <c:pt idx="9645">
                          <c:v>16:45:00</c:v>
                        </c:pt>
                        <c:pt idx="9646">
                          <c:v>16:46:00</c:v>
                        </c:pt>
                        <c:pt idx="9647">
                          <c:v>16:47:00</c:v>
                        </c:pt>
                        <c:pt idx="9648">
                          <c:v>16:48:00</c:v>
                        </c:pt>
                        <c:pt idx="9649">
                          <c:v>16:49:00</c:v>
                        </c:pt>
                        <c:pt idx="9650">
                          <c:v>16:50:00</c:v>
                        </c:pt>
                        <c:pt idx="9651">
                          <c:v>16:51:00</c:v>
                        </c:pt>
                        <c:pt idx="9652">
                          <c:v>16:52:00</c:v>
                        </c:pt>
                        <c:pt idx="9653">
                          <c:v>16:53:00</c:v>
                        </c:pt>
                        <c:pt idx="9654">
                          <c:v>16:54:00</c:v>
                        </c:pt>
                        <c:pt idx="9655">
                          <c:v>16:55:00</c:v>
                        </c:pt>
                        <c:pt idx="9656">
                          <c:v>16:56:00</c:v>
                        </c:pt>
                        <c:pt idx="9657">
                          <c:v>16:57:00</c:v>
                        </c:pt>
                        <c:pt idx="9658">
                          <c:v>16:58:00</c:v>
                        </c:pt>
                        <c:pt idx="9659">
                          <c:v>16:59:00</c:v>
                        </c:pt>
                        <c:pt idx="9660">
                          <c:v>17:00:00</c:v>
                        </c:pt>
                        <c:pt idx="9661">
                          <c:v>17:01:00</c:v>
                        </c:pt>
                        <c:pt idx="9662">
                          <c:v>17:02:00</c:v>
                        </c:pt>
                        <c:pt idx="9663">
                          <c:v>17:03:00</c:v>
                        </c:pt>
                        <c:pt idx="9664">
                          <c:v>17:04:00</c:v>
                        </c:pt>
                        <c:pt idx="9665">
                          <c:v>17:05:00</c:v>
                        </c:pt>
                        <c:pt idx="9666">
                          <c:v>17:06:00</c:v>
                        </c:pt>
                        <c:pt idx="9667">
                          <c:v>17:07:00</c:v>
                        </c:pt>
                        <c:pt idx="9668">
                          <c:v>17:08:00</c:v>
                        </c:pt>
                        <c:pt idx="9669">
                          <c:v>17:09:00</c:v>
                        </c:pt>
                        <c:pt idx="9670">
                          <c:v>17:10:00</c:v>
                        </c:pt>
                        <c:pt idx="9671">
                          <c:v>17:11:00</c:v>
                        </c:pt>
                        <c:pt idx="9672">
                          <c:v>17:12:00</c:v>
                        </c:pt>
                        <c:pt idx="9673">
                          <c:v>17:13:00</c:v>
                        </c:pt>
                        <c:pt idx="9674">
                          <c:v>17:14:00</c:v>
                        </c:pt>
                        <c:pt idx="9675">
                          <c:v>17:15:00</c:v>
                        </c:pt>
                        <c:pt idx="9676">
                          <c:v>17:16:00</c:v>
                        </c:pt>
                        <c:pt idx="9677">
                          <c:v>17:17:00</c:v>
                        </c:pt>
                        <c:pt idx="9678">
                          <c:v>17:18:00</c:v>
                        </c:pt>
                        <c:pt idx="9679">
                          <c:v>17:19:00</c:v>
                        </c:pt>
                        <c:pt idx="9680">
                          <c:v>17:20:00</c:v>
                        </c:pt>
                        <c:pt idx="9681">
                          <c:v>17:21:00</c:v>
                        </c:pt>
                        <c:pt idx="9682">
                          <c:v>17:22:00</c:v>
                        </c:pt>
                        <c:pt idx="9683">
                          <c:v>17:23:00</c:v>
                        </c:pt>
                        <c:pt idx="9684">
                          <c:v>17:24:00</c:v>
                        </c:pt>
                        <c:pt idx="9685">
                          <c:v>17:25:00</c:v>
                        </c:pt>
                        <c:pt idx="9686">
                          <c:v>17:26:00</c:v>
                        </c:pt>
                        <c:pt idx="9687">
                          <c:v>17:27:00</c:v>
                        </c:pt>
                        <c:pt idx="9688">
                          <c:v>17:28:00</c:v>
                        </c:pt>
                        <c:pt idx="9689">
                          <c:v>17:29:00</c:v>
                        </c:pt>
                        <c:pt idx="9690">
                          <c:v>17:30:00</c:v>
                        </c:pt>
                        <c:pt idx="9691">
                          <c:v>17:31:00</c:v>
                        </c:pt>
                        <c:pt idx="9692">
                          <c:v>17:32:00</c:v>
                        </c:pt>
                        <c:pt idx="9693">
                          <c:v>17:33:00</c:v>
                        </c:pt>
                        <c:pt idx="9694">
                          <c:v>17:34:00</c:v>
                        </c:pt>
                        <c:pt idx="9695">
                          <c:v>17:35:00</c:v>
                        </c:pt>
                        <c:pt idx="9696">
                          <c:v>17:36:00</c:v>
                        </c:pt>
                        <c:pt idx="9697">
                          <c:v>17:37:00</c:v>
                        </c:pt>
                        <c:pt idx="9698">
                          <c:v>17:38:00</c:v>
                        </c:pt>
                        <c:pt idx="9699">
                          <c:v>17:39:00</c:v>
                        </c:pt>
                        <c:pt idx="9700">
                          <c:v>17:40:00</c:v>
                        </c:pt>
                        <c:pt idx="9701">
                          <c:v>17:41:00</c:v>
                        </c:pt>
                        <c:pt idx="9702">
                          <c:v>17:42:00</c:v>
                        </c:pt>
                        <c:pt idx="9703">
                          <c:v>17:43:00</c:v>
                        </c:pt>
                        <c:pt idx="9704">
                          <c:v>17:44:00</c:v>
                        </c:pt>
                        <c:pt idx="9705">
                          <c:v>17:45:00</c:v>
                        </c:pt>
                        <c:pt idx="9706">
                          <c:v>17:46:00</c:v>
                        </c:pt>
                        <c:pt idx="9707">
                          <c:v>17:47:00</c:v>
                        </c:pt>
                        <c:pt idx="9708">
                          <c:v>17:48:00</c:v>
                        </c:pt>
                        <c:pt idx="9709">
                          <c:v>17:49:00</c:v>
                        </c:pt>
                        <c:pt idx="9710">
                          <c:v>17:50:00</c:v>
                        </c:pt>
                        <c:pt idx="9711">
                          <c:v>17:51:00</c:v>
                        </c:pt>
                        <c:pt idx="9712">
                          <c:v>17:52:00</c:v>
                        </c:pt>
                        <c:pt idx="9713">
                          <c:v>17:53:00</c:v>
                        </c:pt>
                        <c:pt idx="9714">
                          <c:v>17:54:00</c:v>
                        </c:pt>
                        <c:pt idx="9715">
                          <c:v>17:55:00</c:v>
                        </c:pt>
                        <c:pt idx="9716">
                          <c:v>17:56:00</c:v>
                        </c:pt>
                        <c:pt idx="9717">
                          <c:v>17:57:00</c:v>
                        </c:pt>
                        <c:pt idx="9718">
                          <c:v>17:58:00</c:v>
                        </c:pt>
                        <c:pt idx="9719">
                          <c:v>17:59:00</c:v>
                        </c:pt>
                        <c:pt idx="9720">
                          <c:v>18:00:00</c:v>
                        </c:pt>
                        <c:pt idx="9721">
                          <c:v>18:01:00</c:v>
                        </c:pt>
                        <c:pt idx="9722">
                          <c:v>18:02:00</c:v>
                        </c:pt>
                        <c:pt idx="9723">
                          <c:v>18:03:00</c:v>
                        </c:pt>
                        <c:pt idx="9724">
                          <c:v>18:04:00</c:v>
                        </c:pt>
                        <c:pt idx="9725">
                          <c:v>18:05:00</c:v>
                        </c:pt>
                        <c:pt idx="9726">
                          <c:v>18:06:00</c:v>
                        </c:pt>
                        <c:pt idx="9727">
                          <c:v>18:07:00</c:v>
                        </c:pt>
                        <c:pt idx="9728">
                          <c:v>18:08:00</c:v>
                        </c:pt>
                        <c:pt idx="9729">
                          <c:v>18:09:00</c:v>
                        </c:pt>
                        <c:pt idx="9730">
                          <c:v>18:10:00</c:v>
                        </c:pt>
                        <c:pt idx="9731">
                          <c:v>18:11:00</c:v>
                        </c:pt>
                        <c:pt idx="9732">
                          <c:v>18:12:00</c:v>
                        </c:pt>
                        <c:pt idx="9733">
                          <c:v>18:13:00</c:v>
                        </c:pt>
                        <c:pt idx="9734">
                          <c:v>18:14:00</c:v>
                        </c:pt>
                        <c:pt idx="9735">
                          <c:v>18:15:00</c:v>
                        </c:pt>
                        <c:pt idx="9736">
                          <c:v>18:16:00</c:v>
                        </c:pt>
                        <c:pt idx="9737">
                          <c:v>18:17:00</c:v>
                        </c:pt>
                        <c:pt idx="9738">
                          <c:v>18:18:00</c:v>
                        </c:pt>
                        <c:pt idx="9739">
                          <c:v>18:19:00</c:v>
                        </c:pt>
                        <c:pt idx="9740">
                          <c:v>18:20:00</c:v>
                        </c:pt>
                        <c:pt idx="9741">
                          <c:v>18:21:00</c:v>
                        </c:pt>
                        <c:pt idx="9742">
                          <c:v>18:22:00</c:v>
                        </c:pt>
                        <c:pt idx="9743">
                          <c:v>18:23:00</c:v>
                        </c:pt>
                        <c:pt idx="9744">
                          <c:v>18:24:00</c:v>
                        </c:pt>
                        <c:pt idx="9745">
                          <c:v>18:25:00</c:v>
                        </c:pt>
                        <c:pt idx="9746">
                          <c:v>18:26:00</c:v>
                        </c:pt>
                        <c:pt idx="9747">
                          <c:v>18:27:00</c:v>
                        </c:pt>
                        <c:pt idx="9748">
                          <c:v>18:28:00</c:v>
                        </c:pt>
                        <c:pt idx="9749">
                          <c:v>18:29:00</c:v>
                        </c:pt>
                        <c:pt idx="9750">
                          <c:v>18:30:00</c:v>
                        </c:pt>
                        <c:pt idx="9751">
                          <c:v>18:31:00</c:v>
                        </c:pt>
                        <c:pt idx="9752">
                          <c:v>18:32:00</c:v>
                        </c:pt>
                        <c:pt idx="9753">
                          <c:v>18:33:00</c:v>
                        </c:pt>
                        <c:pt idx="9754">
                          <c:v>18:34:00</c:v>
                        </c:pt>
                        <c:pt idx="9755">
                          <c:v>18:35:00</c:v>
                        </c:pt>
                        <c:pt idx="9756">
                          <c:v>18:36:00</c:v>
                        </c:pt>
                        <c:pt idx="9757">
                          <c:v>18:37:00</c:v>
                        </c:pt>
                        <c:pt idx="9758">
                          <c:v>18:38:00</c:v>
                        </c:pt>
                        <c:pt idx="9759">
                          <c:v>18:39:00</c:v>
                        </c:pt>
                        <c:pt idx="9760">
                          <c:v>18:40:00</c:v>
                        </c:pt>
                        <c:pt idx="9761">
                          <c:v>18:41:00</c:v>
                        </c:pt>
                        <c:pt idx="9762">
                          <c:v>18:42:00</c:v>
                        </c:pt>
                        <c:pt idx="9763">
                          <c:v>18:43:00</c:v>
                        </c:pt>
                        <c:pt idx="9764">
                          <c:v>18:44:00</c:v>
                        </c:pt>
                        <c:pt idx="9765">
                          <c:v>18:45:00</c:v>
                        </c:pt>
                        <c:pt idx="9766">
                          <c:v>18:46:00</c:v>
                        </c:pt>
                        <c:pt idx="9767">
                          <c:v>18:47:00</c:v>
                        </c:pt>
                        <c:pt idx="9768">
                          <c:v>18:48:00</c:v>
                        </c:pt>
                        <c:pt idx="9769">
                          <c:v>18:49:00</c:v>
                        </c:pt>
                        <c:pt idx="9770">
                          <c:v>18:50:00</c:v>
                        </c:pt>
                        <c:pt idx="9771">
                          <c:v>18:51:00</c:v>
                        </c:pt>
                        <c:pt idx="9772">
                          <c:v>18:52:00</c:v>
                        </c:pt>
                        <c:pt idx="9773">
                          <c:v>18:53:00</c:v>
                        </c:pt>
                        <c:pt idx="9774">
                          <c:v>18:54:00</c:v>
                        </c:pt>
                        <c:pt idx="9775">
                          <c:v>18:55:00</c:v>
                        </c:pt>
                        <c:pt idx="9776">
                          <c:v>18:56:00</c:v>
                        </c:pt>
                        <c:pt idx="9777">
                          <c:v>18:57:00</c:v>
                        </c:pt>
                        <c:pt idx="9778">
                          <c:v>18:58:00</c:v>
                        </c:pt>
                        <c:pt idx="9779">
                          <c:v>18:59:00</c:v>
                        </c:pt>
                        <c:pt idx="9780">
                          <c:v>19:00:00</c:v>
                        </c:pt>
                        <c:pt idx="9781">
                          <c:v>19:01:00</c:v>
                        </c:pt>
                        <c:pt idx="9782">
                          <c:v>19:02:00</c:v>
                        </c:pt>
                        <c:pt idx="9783">
                          <c:v>19:03:00</c:v>
                        </c:pt>
                        <c:pt idx="9784">
                          <c:v>19:04:00</c:v>
                        </c:pt>
                        <c:pt idx="9785">
                          <c:v>19:05:00</c:v>
                        </c:pt>
                        <c:pt idx="9786">
                          <c:v>19:06:00</c:v>
                        </c:pt>
                        <c:pt idx="9787">
                          <c:v>19:07:00</c:v>
                        </c:pt>
                        <c:pt idx="9788">
                          <c:v>19:08:00</c:v>
                        </c:pt>
                        <c:pt idx="9789">
                          <c:v>19:09:00</c:v>
                        </c:pt>
                        <c:pt idx="9790">
                          <c:v>19:10:00</c:v>
                        </c:pt>
                        <c:pt idx="9791">
                          <c:v>19:11:00</c:v>
                        </c:pt>
                        <c:pt idx="9792">
                          <c:v>19:12:00</c:v>
                        </c:pt>
                        <c:pt idx="9793">
                          <c:v>19:13:00</c:v>
                        </c:pt>
                        <c:pt idx="9794">
                          <c:v>19:14:00</c:v>
                        </c:pt>
                        <c:pt idx="9795">
                          <c:v>19:15:00</c:v>
                        </c:pt>
                        <c:pt idx="9796">
                          <c:v>19:16:00</c:v>
                        </c:pt>
                        <c:pt idx="9797">
                          <c:v>19:17:00</c:v>
                        </c:pt>
                        <c:pt idx="9798">
                          <c:v>19:18:00</c:v>
                        </c:pt>
                        <c:pt idx="9799">
                          <c:v>19:19:00</c:v>
                        </c:pt>
                        <c:pt idx="9800">
                          <c:v>19:20:00</c:v>
                        </c:pt>
                        <c:pt idx="9801">
                          <c:v>19:21:00</c:v>
                        </c:pt>
                        <c:pt idx="9802">
                          <c:v>19:22:00</c:v>
                        </c:pt>
                        <c:pt idx="9803">
                          <c:v>19:23:00</c:v>
                        </c:pt>
                        <c:pt idx="9804">
                          <c:v>19:24:00</c:v>
                        </c:pt>
                        <c:pt idx="9805">
                          <c:v>19:25:00</c:v>
                        </c:pt>
                        <c:pt idx="9806">
                          <c:v>19:26:00</c:v>
                        </c:pt>
                        <c:pt idx="9807">
                          <c:v>19:27:00</c:v>
                        </c:pt>
                        <c:pt idx="9808">
                          <c:v>19:28:00</c:v>
                        </c:pt>
                        <c:pt idx="9809">
                          <c:v>19:29:00</c:v>
                        </c:pt>
                        <c:pt idx="9810">
                          <c:v>19:30:00</c:v>
                        </c:pt>
                        <c:pt idx="9811">
                          <c:v>19:31:00</c:v>
                        </c:pt>
                        <c:pt idx="9812">
                          <c:v>19:32:00</c:v>
                        </c:pt>
                        <c:pt idx="9813">
                          <c:v>19:33:00</c:v>
                        </c:pt>
                        <c:pt idx="9814">
                          <c:v>19:34:00</c:v>
                        </c:pt>
                        <c:pt idx="9815">
                          <c:v>19:35:00</c:v>
                        </c:pt>
                        <c:pt idx="9816">
                          <c:v>19:36:00</c:v>
                        </c:pt>
                        <c:pt idx="9817">
                          <c:v>19:37:00</c:v>
                        </c:pt>
                        <c:pt idx="9818">
                          <c:v>19:38:00</c:v>
                        </c:pt>
                        <c:pt idx="9819">
                          <c:v>19:39:00</c:v>
                        </c:pt>
                        <c:pt idx="9820">
                          <c:v>19:40:00</c:v>
                        </c:pt>
                        <c:pt idx="9821">
                          <c:v>19:41:00</c:v>
                        </c:pt>
                        <c:pt idx="9822">
                          <c:v>19:42:00</c:v>
                        </c:pt>
                        <c:pt idx="9823">
                          <c:v>19:43:00</c:v>
                        </c:pt>
                        <c:pt idx="9824">
                          <c:v>19:44:00</c:v>
                        </c:pt>
                        <c:pt idx="9825">
                          <c:v>19:45:00</c:v>
                        </c:pt>
                        <c:pt idx="9826">
                          <c:v>19:46:00</c:v>
                        </c:pt>
                        <c:pt idx="9827">
                          <c:v>19:47:00</c:v>
                        </c:pt>
                        <c:pt idx="9828">
                          <c:v>19:48:00</c:v>
                        </c:pt>
                        <c:pt idx="9829">
                          <c:v>19:49:00</c:v>
                        </c:pt>
                        <c:pt idx="9830">
                          <c:v>19:50:00</c:v>
                        </c:pt>
                        <c:pt idx="9831">
                          <c:v>19:51:00</c:v>
                        </c:pt>
                        <c:pt idx="9832">
                          <c:v>19:52:00</c:v>
                        </c:pt>
                        <c:pt idx="9833">
                          <c:v>19:53:00</c:v>
                        </c:pt>
                        <c:pt idx="9834">
                          <c:v>19:54:00</c:v>
                        </c:pt>
                        <c:pt idx="9835">
                          <c:v>19:55:00</c:v>
                        </c:pt>
                        <c:pt idx="9836">
                          <c:v>19:56:00</c:v>
                        </c:pt>
                        <c:pt idx="9837">
                          <c:v>19:57:00</c:v>
                        </c:pt>
                        <c:pt idx="9838">
                          <c:v>19:58:00</c:v>
                        </c:pt>
                        <c:pt idx="9839">
                          <c:v>19:59:00</c:v>
                        </c:pt>
                        <c:pt idx="9840">
                          <c:v>20:00:00</c:v>
                        </c:pt>
                        <c:pt idx="9841">
                          <c:v>20:01:00</c:v>
                        </c:pt>
                        <c:pt idx="9842">
                          <c:v>20:02:00</c:v>
                        </c:pt>
                        <c:pt idx="9843">
                          <c:v>20:03:00</c:v>
                        </c:pt>
                        <c:pt idx="9844">
                          <c:v>20:04:00</c:v>
                        </c:pt>
                        <c:pt idx="9845">
                          <c:v>20:05:00</c:v>
                        </c:pt>
                        <c:pt idx="9846">
                          <c:v>20:06:00</c:v>
                        </c:pt>
                        <c:pt idx="9847">
                          <c:v>20:07:00</c:v>
                        </c:pt>
                        <c:pt idx="9848">
                          <c:v>20:08:00</c:v>
                        </c:pt>
                        <c:pt idx="9849">
                          <c:v>20:09:00</c:v>
                        </c:pt>
                        <c:pt idx="9850">
                          <c:v>20:10:00</c:v>
                        </c:pt>
                        <c:pt idx="9851">
                          <c:v>20:11:00</c:v>
                        </c:pt>
                        <c:pt idx="9852">
                          <c:v>20:12:00</c:v>
                        </c:pt>
                        <c:pt idx="9853">
                          <c:v>20:13:00</c:v>
                        </c:pt>
                        <c:pt idx="9854">
                          <c:v>20:14:00</c:v>
                        </c:pt>
                        <c:pt idx="9855">
                          <c:v>20:15:00</c:v>
                        </c:pt>
                        <c:pt idx="9856">
                          <c:v>20:16:00</c:v>
                        </c:pt>
                        <c:pt idx="9857">
                          <c:v>20:17:00</c:v>
                        </c:pt>
                        <c:pt idx="9858">
                          <c:v>20:18:00</c:v>
                        </c:pt>
                        <c:pt idx="9859">
                          <c:v>20:19:00</c:v>
                        </c:pt>
                        <c:pt idx="9860">
                          <c:v>20:20:00</c:v>
                        </c:pt>
                        <c:pt idx="9861">
                          <c:v>20:21:00</c:v>
                        </c:pt>
                        <c:pt idx="9862">
                          <c:v>20:22:00</c:v>
                        </c:pt>
                        <c:pt idx="9863">
                          <c:v>20:23:00</c:v>
                        </c:pt>
                        <c:pt idx="9864">
                          <c:v>20:24:00</c:v>
                        </c:pt>
                        <c:pt idx="9865">
                          <c:v>20:25:00</c:v>
                        </c:pt>
                        <c:pt idx="9866">
                          <c:v>20:26:00</c:v>
                        </c:pt>
                        <c:pt idx="9867">
                          <c:v>20:27:00</c:v>
                        </c:pt>
                        <c:pt idx="9868">
                          <c:v>20:28:00</c:v>
                        </c:pt>
                        <c:pt idx="9869">
                          <c:v>20:29:00</c:v>
                        </c:pt>
                        <c:pt idx="9870">
                          <c:v>20:30:00</c:v>
                        </c:pt>
                        <c:pt idx="9871">
                          <c:v>20:31:00</c:v>
                        </c:pt>
                        <c:pt idx="9872">
                          <c:v>20:32:00</c:v>
                        </c:pt>
                        <c:pt idx="9873">
                          <c:v>20:33:00</c:v>
                        </c:pt>
                        <c:pt idx="9874">
                          <c:v>20:34:00</c:v>
                        </c:pt>
                        <c:pt idx="9875">
                          <c:v>20:35:00</c:v>
                        </c:pt>
                        <c:pt idx="9876">
                          <c:v>20:36:00</c:v>
                        </c:pt>
                        <c:pt idx="9877">
                          <c:v>20:37:00</c:v>
                        </c:pt>
                        <c:pt idx="9878">
                          <c:v>20:38:00</c:v>
                        </c:pt>
                        <c:pt idx="9879">
                          <c:v>20:39:00</c:v>
                        </c:pt>
                        <c:pt idx="9880">
                          <c:v>20:40:00</c:v>
                        </c:pt>
                        <c:pt idx="9881">
                          <c:v>20:41:00</c:v>
                        </c:pt>
                        <c:pt idx="9882">
                          <c:v>20:42:00</c:v>
                        </c:pt>
                        <c:pt idx="9883">
                          <c:v>20:43:00</c:v>
                        </c:pt>
                        <c:pt idx="9884">
                          <c:v>20:44:00</c:v>
                        </c:pt>
                        <c:pt idx="9885">
                          <c:v>20:45:00</c:v>
                        </c:pt>
                        <c:pt idx="9886">
                          <c:v>20:46:00</c:v>
                        </c:pt>
                        <c:pt idx="9887">
                          <c:v>20:47:00</c:v>
                        </c:pt>
                        <c:pt idx="9888">
                          <c:v>20:48:00</c:v>
                        </c:pt>
                        <c:pt idx="9889">
                          <c:v>20:49:00</c:v>
                        </c:pt>
                        <c:pt idx="9890">
                          <c:v>20:50:00</c:v>
                        </c:pt>
                        <c:pt idx="9891">
                          <c:v>20:51:00</c:v>
                        </c:pt>
                        <c:pt idx="9892">
                          <c:v>20:52:00</c:v>
                        </c:pt>
                        <c:pt idx="9893">
                          <c:v>20:53:00</c:v>
                        </c:pt>
                        <c:pt idx="9894">
                          <c:v>20:54:00</c:v>
                        </c:pt>
                        <c:pt idx="9895">
                          <c:v>20:55:00</c:v>
                        </c:pt>
                        <c:pt idx="9896">
                          <c:v>20:56:00</c:v>
                        </c:pt>
                        <c:pt idx="9897">
                          <c:v>20:57:00</c:v>
                        </c:pt>
                        <c:pt idx="9898">
                          <c:v>20:58:00</c:v>
                        </c:pt>
                        <c:pt idx="9899">
                          <c:v>20:59:00</c:v>
                        </c:pt>
                        <c:pt idx="9900">
                          <c:v>21:00:00</c:v>
                        </c:pt>
                        <c:pt idx="9901">
                          <c:v>21:01:00</c:v>
                        </c:pt>
                        <c:pt idx="9902">
                          <c:v>21:02:00</c:v>
                        </c:pt>
                        <c:pt idx="9903">
                          <c:v>21:03:00</c:v>
                        </c:pt>
                        <c:pt idx="9904">
                          <c:v>21:04:00</c:v>
                        </c:pt>
                        <c:pt idx="9905">
                          <c:v>21:05:00</c:v>
                        </c:pt>
                        <c:pt idx="9906">
                          <c:v>21:06:00</c:v>
                        </c:pt>
                        <c:pt idx="9907">
                          <c:v>21:07:00</c:v>
                        </c:pt>
                        <c:pt idx="9908">
                          <c:v>21:08:00</c:v>
                        </c:pt>
                        <c:pt idx="9909">
                          <c:v>21:09:00</c:v>
                        </c:pt>
                        <c:pt idx="9910">
                          <c:v>21:10:00</c:v>
                        </c:pt>
                        <c:pt idx="9911">
                          <c:v>21:11:00</c:v>
                        </c:pt>
                        <c:pt idx="9912">
                          <c:v>21:12:00</c:v>
                        </c:pt>
                        <c:pt idx="9913">
                          <c:v>21:13:00</c:v>
                        </c:pt>
                        <c:pt idx="9914">
                          <c:v>21:14:00</c:v>
                        </c:pt>
                        <c:pt idx="9915">
                          <c:v>21:15:00</c:v>
                        </c:pt>
                        <c:pt idx="9916">
                          <c:v>21:16:00</c:v>
                        </c:pt>
                        <c:pt idx="9917">
                          <c:v>21:17:00</c:v>
                        </c:pt>
                        <c:pt idx="9918">
                          <c:v>21:18:00</c:v>
                        </c:pt>
                        <c:pt idx="9919">
                          <c:v>21:19:00</c:v>
                        </c:pt>
                        <c:pt idx="9920">
                          <c:v>21:20:00</c:v>
                        </c:pt>
                        <c:pt idx="9921">
                          <c:v>21:21:00</c:v>
                        </c:pt>
                        <c:pt idx="9922">
                          <c:v>21:22:00</c:v>
                        </c:pt>
                        <c:pt idx="9923">
                          <c:v>21:23:00</c:v>
                        </c:pt>
                        <c:pt idx="9924">
                          <c:v>21:24:00</c:v>
                        </c:pt>
                        <c:pt idx="9925">
                          <c:v>21:25:00</c:v>
                        </c:pt>
                        <c:pt idx="9926">
                          <c:v>21:26:00</c:v>
                        </c:pt>
                        <c:pt idx="9927">
                          <c:v>21:27:00</c:v>
                        </c:pt>
                        <c:pt idx="9928">
                          <c:v>21:28:00</c:v>
                        </c:pt>
                        <c:pt idx="9929">
                          <c:v>21:29:00</c:v>
                        </c:pt>
                        <c:pt idx="9930">
                          <c:v>21:30:00</c:v>
                        </c:pt>
                        <c:pt idx="9931">
                          <c:v>21:31:00</c:v>
                        </c:pt>
                        <c:pt idx="9932">
                          <c:v>21:32:00</c:v>
                        </c:pt>
                        <c:pt idx="9933">
                          <c:v>21:33:00</c:v>
                        </c:pt>
                        <c:pt idx="9934">
                          <c:v>21:34:00</c:v>
                        </c:pt>
                        <c:pt idx="9935">
                          <c:v>21:35:00</c:v>
                        </c:pt>
                        <c:pt idx="9936">
                          <c:v>21:36:00</c:v>
                        </c:pt>
                        <c:pt idx="9937">
                          <c:v>21:37:00</c:v>
                        </c:pt>
                        <c:pt idx="9938">
                          <c:v>21:38:00</c:v>
                        </c:pt>
                        <c:pt idx="9939">
                          <c:v>21:39:00</c:v>
                        </c:pt>
                        <c:pt idx="9940">
                          <c:v>21:40:00</c:v>
                        </c:pt>
                        <c:pt idx="9941">
                          <c:v>21:41:00</c:v>
                        </c:pt>
                        <c:pt idx="9942">
                          <c:v>21:42:00</c:v>
                        </c:pt>
                        <c:pt idx="9943">
                          <c:v>21:43:00</c:v>
                        </c:pt>
                        <c:pt idx="9944">
                          <c:v>21:44:00</c:v>
                        </c:pt>
                        <c:pt idx="9945">
                          <c:v>21:45:00</c:v>
                        </c:pt>
                        <c:pt idx="9946">
                          <c:v>21:46:00</c:v>
                        </c:pt>
                        <c:pt idx="9947">
                          <c:v>21:47:00</c:v>
                        </c:pt>
                        <c:pt idx="9948">
                          <c:v>21:48:00</c:v>
                        </c:pt>
                        <c:pt idx="9949">
                          <c:v>21:49:00</c:v>
                        </c:pt>
                        <c:pt idx="9950">
                          <c:v>21:50:00</c:v>
                        </c:pt>
                        <c:pt idx="9951">
                          <c:v>21:51:00</c:v>
                        </c:pt>
                        <c:pt idx="9952">
                          <c:v>21:52:00</c:v>
                        </c:pt>
                        <c:pt idx="9953">
                          <c:v>21:53:00</c:v>
                        </c:pt>
                        <c:pt idx="9954">
                          <c:v>21:54:00</c:v>
                        </c:pt>
                        <c:pt idx="9955">
                          <c:v>21:55:00</c:v>
                        </c:pt>
                        <c:pt idx="9956">
                          <c:v>21:56:00</c:v>
                        </c:pt>
                        <c:pt idx="9957">
                          <c:v>21:57:00</c:v>
                        </c:pt>
                        <c:pt idx="9958">
                          <c:v>21:58:00</c:v>
                        </c:pt>
                        <c:pt idx="9959">
                          <c:v>21:59:00</c:v>
                        </c:pt>
                        <c:pt idx="9960">
                          <c:v>22:00:00</c:v>
                        </c:pt>
                        <c:pt idx="9961">
                          <c:v>22:01:00</c:v>
                        </c:pt>
                        <c:pt idx="9962">
                          <c:v>22:02:00</c:v>
                        </c:pt>
                        <c:pt idx="9963">
                          <c:v>22:03:00</c:v>
                        </c:pt>
                        <c:pt idx="9964">
                          <c:v>22:04:00</c:v>
                        </c:pt>
                        <c:pt idx="9965">
                          <c:v>22:05:00</c:v>
                        </c:pt>
                        <c:pt idx="9966">
                          <c:v>22:06:00</c:v>
                        </c:pt>
                        <c:pt idx="9967">
                          <c:v>22:07:00</c:v>
                        </c:pt>
                        <c:pt idx="9968">
                          <c:v>22:08:00</c:v>
                        </c:pt>
                        <c:pt idx="9969">
                          <c:v>22:09:00</c:v>
                        </c:pt>
                        <c:pt idx="9970">
                          <c:v>22:10:00</c:v>
                        </c:pt>
                        <c:pt idx="9971">
                          <c:v>22:11:00</c:v>
                        </c:pt>
                        <c:pt idx="9972">
                          <c:v>22:12:00</c:v>
                        </c:pt>
                        <c:pt idx="9973">
                          <c:v>22:13:00</c:v>
                        </c:pt>
                        <c:pt idx="9974">
                          <c:v>22:14:00</c:v>
                        </c:pt>
                        <c:pt idx="9975">
                          <c:v>22:15:00</c:v>
                        </c:pt>
                        <c:pt idx="9976">
                          <c:v>22:16:00</c:v>
                        </c:pt>
                        <c:pt idx="9977">
                          <c:v>22:17:00</c:v>
                        </c:pt>
                        <c:pt idx="9978">
                          <c:v>22:18:00</c:v>
                        </c:pt>
                        <c:pt idx="9979">
                          <c:v>22:19:00</c:v>
                        </c:pt>
                        <c:pt idx="9980">
                          <c:v>22:20:00</c:v>
                        </c:pt>
                        <c:pt idx="9981">
                          <c:v>22:21:00</c:v>
                        </c:pt>
                        <c:pt idx="9982">
                          <c:v>22:22:00</c:v>
                        </c:pt>
                        <c:pt idx="9983">
                          <c:v>22:23:00</c:v>
                        </c:pt>
                        <c:pt idx="9984">
                          <c:v>22:24:00</c:v>
                        </c:pt>
                        <c:pt idx="9985">
                          <c:v>22:25:00</c:v>
                        </c:pt>
                        <c:pt idx="9986">
                          <c:v>22:26:00</c:v>
                        </c:pt>
                        <c:pt idx="9987">
                          <c:v>22:27:00</c:v>
                        </c:pt>
                        <c:pt idx="9988">
                          <c:v>22:28:00</c:v>
                        </c:pt>
                        <c:pt idx="9989">
                          <c:v>22:29:00</c:v>
                        </c:pt>
                        <c:pt idx="9990">
                          <c:v>22:30:00</c:v>
                        </c:pt>
                        <c:pt idx="9991">
                          <c:v>22:31:00</c:v>
                        </c:pt>
                        <c:pt idx="9992">
                          <c:v>22:32:00</c:v>
                        </c:pt>
                        <c:pt idx="9993">
                          <c:v>22:33:00</c:v>
                        </c:pt>
                        <c:pt idx="9994">
                          <c:v>22:34:00</c:v>
                        </c:pt>
                        <c:pt idx="9995">
                          <c:v>22:35:00</c:v>
                        </c:pt>
                        <c:pt idx="9996">
                          <c:v>22:36:00</c:v>
                        </c:pt>
                        <c:pt idx="9997">
                          <c:v>22:37:00</c:v>
                        </c:pt>
                        <c:pt idx="9998">
                          <c:v>22:38:00</c:v>
                        </c:pt>
                        <c:pt idx="9999">
                          <c:v>22:39:00</c:v>
                        </c:pt>
                        <c:pt idx="10000">
                          <c:v>22:40:00</c:v>
                        </c:pt>
                        <c:pt idx="10001">
                          <c:v>22:41:00</c:v>
                        </c:pt>
                        <c:pt idx="10002">
                          <c:v>22:42:00</c:v>
                        </c:pt>
                        <c:pt idx="10003">
                          <c:v>22:43:00</c:v>
                        </c:pt>
                        <c:pt idx="10004">
                          <c:v>22:44:00</c:v>
                        </c:pt>
                        <c:pt idx="10005">
                          <c:v>22:45:00</c:v>
                        </c:pt>
                        <c:pt idx="10006">
                          <c:v>22:46:00</c:v>
                        </c:pt>
                        <c:pt idx="10007">
                          <c:v>22:47:00</c:v>
                        </c:pt>
                        <c:pt idx="10008">
                          <c:v>22:48:00</c:v>
                        </c:pt>
                        <c:pt idx="10009">
                          <c:v>22:49:00</c:v>
                        </c:pt>
                        <c:pt idx="10010">
                          <c:v>22:50:00</c:v>
                        </c:pt>
                        <c:pt idx="10011">
                          <c:v>22:51:00</c:v>
                        </c:pt>
                        <c:pt idx="10012">
                          <c:v>22:52:00</c:v>
                        </c:pt>
                        <c:pt idx="10013">
                          <c:v>22:53:00</c:v>
                        </c:pt>
                        <c:pt idx="10014">
                          <c:v>22:54:00</c:v>
                        </c:pt>
                        <c:pt idx="10015">
                          <c:v>22:55:00</c:v>
                        </c:pt>
                        <c:pt idx="10016">
                          <c:v>22:56:00</c:v>
                        </c:pt>
                        <c:pt idx="10017">
                          <c:v>22:57:00</c:v>
                        </c:pt>
                        <c:pt idx="10018">
                          <c:v>22:58:00</c:v>
                        </c:pt>
                        <c:pt idx="10019">
                          <c:v>22:59:00</c:v>
                        </c:pt>
                        <c:pt idx="10020">
                          <c:v>23:00:00</c:v>
                        </c:pt>
                        <c:pt idx="10021">
                          <c:v>23:01:00</c:v>
                        </c:pt>
                        <c:pt idx="10022">
                          <c:v>23:02:00</c:v>
                        </c:pt>
                        <c:pt idx="10023">
                          <c:v>23:03:00</c:v>
                        </c:pt>
                        <c:pt idx="10024">
                          <c:v>23:04:00</c:v>
                        </c:pt>
                        <c:pt idx="10025">
                          <c:v>23:05:00</c:v>
                        </c:pt>
                        <c:pt idx="10026">
                          <c:v>23:06:00</c:v>
                        </c:pt>
                        <c:pt idx="10027">
                          <c:v>23:07:00</c:v>
                        </c:pt>
                        <c:pt idx="10028">
                          <c:v>23:08:00</c:v>
                        </c:pt>
                        <c:pt idx="10029">
                          <c:v>23:09:00</c:v>
                        </c:pt>
                        <c:pt idx="10030">
                          <c:v>23:10:00</c:v>
                        </c:pt>
                        <c:pt idx="10031">
                          <c:v>23:11:00</c:v>
                        </c:pt>
                        <c:pt idx="10032">
                          <c:v>23:12:00</c:v>
                        </c:pt>
                        <c:pt idx="10033">
                          <c:v>23:13:00</c:v>
                        </c:pt>
                        <c:pt idx="10034">
                          <c:v>23:14:00</c:v>
                        </c:pt>
                        <c:pt idx="10035">
                          <c:v>23:15:00</c:v>
                        </c:pt>
                        <c:pt idx="10036">
                          <c:v>23:16:00</c:v>
                        </c:pt>
                        <c:pt idx="10037">
                          <c:v>23:17:00</c:v>
                        </c:pt>
                        <c:pt idx="10038">
                          <c:v>23:18:00</c:v>
                        </c:pt>
                        <c:pt idx="10039">
                          <c:v>23:19:00</c:v>
                        </c:pt>
                        <c:pt idx="10040">
                          <c:v>23:20:00</c:v>
                        </c:pt>
                        <c:pt idx="10041">
                          <c:v>23:21:00</c:v>
                        </c:pt>
                        <c:pt idx="10042">
                          <c:v>23:22:00</c:v>
                        </c:pt>
                        <c:pt idx="10043">
                          <c:v>23:23:00</c:v>
                        </c:pt>
                        <c:pt idx="10044">
                          <c:v>23:24:00</c:v>
                        </c:pt>
                        <c:pt idx="10045">
                          <c:v>23:25:00</c:v>
                        </c:pt>
                        <c:pt idx="10046">
                          <c:v>23:26:00</c:v>
                        </c:pt>
                        <c:pt idx="10047">
                          <c:v>23:27:00</c:v>
                        </c:pt>
                        <c:pt idx="10048">
                          <c:v>23:28:00</c:v>
                        </c:pt>
                        <c:pt idx="10049">
                          <c:v>23:29:00</c:v>
                        </c:pt>
                        <c:pt idx="10050">
                          <c:v>23:30:00</c:v>
                        </c:pt>
                        <c:pt idx="10051">
                          <c:v>23:31:00</c:v>
                        </c:pt>
                        <c:pt idx="10052">
                          <c:v>23:32:00</c:v>
                        </c:pt>
                        <c:pt idx="10053">
                          <c:v>23:33:00</c:v>
                        </c:pt>
                        <c:pt idx="10054">
                          <c:v>23:34:00</c:v>
                        </c:pt>
                        <c:pt idx="10055">
                          <c:v>23:35:00</c:v>
                        </c:pt>
                        <c:pt idx="10056">
                          <c:v>23:36:00</c:v>
                        </c:pt>
                        <c:pt idx="10057">
                          <c:v>23:37:00</c:v>
                        </c:pt>
                        <c:pt idx="10058">
                          <c:v>23:38:00</c:v>
                        </c:pt>
                        <c:pt idx="10059">
                          <c:v>23:39:00</c:v>
                        </c:pt>
                        <c:pt idx="10060">
                          <c:v>23:40:00</c:v>
                        </c:pt>
                        <c:pt idx="10061">
                          <c:v>23:41:00</c:v>
                        </c:pt>
                        <c:pt idx="10062">
                          <c:v>23:42:00</c:v>
                        </c:pt>
                        <c:pt idx="10063">
                          <c:v>23:43:00</c:v>
                        </c:pt>
                        <c:pt idx="10064">
                          <c:v>23:44:00</c:v>
                        </c:pt>
                        <c:pt idx="10065">
                          <c:v>23:45:00</c:v>
                        </c:pt>
                        <c:pt idx="10066">
                          <c:v>23:46:00</c:v>
                        </c:pt>
                        <c:pt idx="10067">
                          <c:v>23:47:00</c:v>
                        </c:pt>
                        <c:pt idx="10068">
                          <c:v>23:48:00</c:v>
                        </c:pt>
                        <c:pt idx="10069">
                          <c:v>23:49:00</c:v>
                        </c:pt>
                        <c:pt idx="10070">
                          <c:v>23:50:00</c:v>
                        </c:pt>
                        <c:pt idx="10071">
                          <c:v>23:51:00</c:v>
                        </c:pt>
                        <c:pt idx="10072">
                          <c:v>23:52:00</c:v>
                        </c:pt>
                        <c:pt idx="10073">
                          <c:v>23:53:00</c:v>
                        </c:pt>
                        <c:pt idx="10074">
                          <c:v>23:54:00</c:v>
                        </c:pt>
                        <c:pt idx="10075">
                          <c:v>23:55:00</c:v>
                        </c:pt>
                        <c:pt idx="10076">
                          <c:v>23:56:00</c:v>
                        </c:pt>
                        <c:pt idx="10077">
                          <c:v>23:57:00</c:v>
                        </c:pt>
                        <c:pt idx="10078">
                          <c:v>23:58:00</c:v>
                        </c:pt>
                        <c:pt idx="10079">
                          <c:v>23:59:00</c:v>
                        </c:pt>
                      </c:lvl>
                      <c:lvl>
                        <c:pt idx="0">
                          <c:v>October 9, 2017</c:v>
                        </c:pt>
                        <c:pt idx="1440">
                          <c:v>October 10, 2017</c:v>
                        </c:pt>
                        <c:pt idx="2880">
                          <c:v>October 11, 2017</c:v>
                        </c:pt>
                        <c:pt idx="4320">
                          <c:v>October 12, 2017</c:v>
                        </c:pt>
                        <c:pt idx="5760">
                          <c:v>October 13, 2017</c:v>
                        </c:pt>
                        <c:pt idx="7200">
                          <c:v>October 14, 2017</c:v>
                        </c:pt>
                        <c:pt idx="8640">
                          <c:v>October 15, 2017</c:v>
                        </c:pt>
                      </c:lvl>
                    </c:multiLvlStrCache>
                  </c:multiLvlStrRef>
                </c:cat>
                <c:val>
                  <c:numRef>
                    <c:extLst>
                      <c:ext uri="{02D57815-91ED-43cb-92C2-25804820EDAC}">
                        <c15:formulaRef>
                          <c15:sqref>'wOct9 DTV-eng-USA'!$G$17:$G$10096</c15:sqref>
                        </c15:formulaRef>
                      </c:ext>
                    </c:extLst>
                    <c:numCache>
                      <c:formatCode>0.0</c:formatCode>
                      <c:ptCount val="10080"/>
                      <c:pt idx="0">
                        <c:v>410.47478333333328</c:v>
                      </c:pt>
                      <c:pt idx="1">
                        <c:v>410.12588333333332</c:v>
                      </c:pt>
                      <c:pt idx="2">
                        <c:v>193.95724999999999</c:v>
                      </c:pt>
                      <c:pt idx="3">
                        <c:v>272.68783333333334</c:v>
                      </c:pt>
                      <c:pt idx="4">
                        <c:v>166.51488333333333</c:v>
                      </c:pt>
                      <c:pt idx="5">
                        <c:v>124.56383333333333</c:v>
                      </c:pt>
                      <c:pt idx="6">
                        <c:v>200.66721666666666</c:v>
                      </c:pt>
                      <c:pt idx="7">
                        <c:v>93.082516666666663</c:v>
                      </c:pt>
                      <c:pt idx="8">
                        <c:v>122.05411666666667</c:v>
                      </c:pt>
                      <c:pt idx="9">
                        <c:v>83.116349999999997</c:v>
                      </c:pt>
                      <c:pt idx="10">
                        <c:v>124.42784999999999</c:v>
                      </c:pt>
                      <c:pt idx="11">
                        <c:v>133.97669999999999</c:v>
                      </c:pt>
                      <c:pt idx="12">
                        <c:v>161.79441666666665</c:v>
                      </c:pt>
                      <c:pt idx="13">
                        <c:v>128.99753333333334</c:v>
                      </c:pt>
                      <c:pt idx="14">
                        <c:v>132.9718</c:v>
                      </c:pt>
                      <c:pt idx="15">
                        <c:v>150.23401666666666</c:v>
                      </c:pt>
                      <c:pt idx="16">
                        <c:v>130.29751666666667</c:v>
                      </c:pt>
                      <c:pt idx="17">
                        <c:v>184.67986666666667</c:v>
                      </c:pt>
                      <c:pt idx="18">
                        <c:v>144.80689999999998</c:v>
                      </c:pt>
                      <c:pt idx="19">
                        <c:v>105.59096666666666</c:v>
                      </c:pt>
                      <c:pt idx="20">
                        <c:v>218.47533333333334</c:v>
                      </c:pt>
                      <c:pt idx="21">
                        <c:v>115.36088333333333</c:v>
                      </c:pt>
                      <c:pt idx="22">
                        <c:v>131.3783</c:v>
                      </c:pt>
                      <c:pt idx="23">
                        <c:v>162.65603333333334</c:v>
                      </c:pt>
                      <c:pt idx="24">
                        <c:v>110.12430000000001</c:v>
                      </c:pt>
                      <c:pt idx="25">
                        <c:v>95.570050000000009</c:v>
                      </c:pt>
                      <c:pt idx="26">
                        <c:v>94.423399999999987</c:v>
                      </c:pt>
                      <c:pt idx="27">
                        <c:v>143.36448333333331</c:v>
                      </c:pt>
                      <c:pt idx="28">
                        <c:v>162.88206666666665</c:v>
                      </c:pt>
                      <c:pt idx="29">
                        <c:v>106.46758333333334</c:v>
                      </c:pt>
                      <c:pt idx="30">
                        <c:v>196.98804999999996</c:v>
                      </c:pt>
                      <c:pt idx="31">
                        <c:v>178.61586666666665</c:v>
                      </c:pt>
                      <c:pt idx="32">
                        <c:v>184.95321666666669</c:v>
                      </c:pt>
                      <c:pt idx="33">
                        <c:v>112.9756</c:v>
                      </c:pt>
                      <c:pt idx="34">
                        <c:v>92.628433333333319</c:v>
                      </c:pt>
                      <c:pt idx="35">
                        <c:v>109.04813333333333</c:v>
                      </c:pt>
                      <c:pt idx="36">
                        <c:v>61.376083333333334</c:v>
                      </c:pt>
                      <c:pt idx="37">
                        <c:v>81.865666666666669</c:v>
                      </c:pt>
                      <c:pt idx="38">
                        <c:v>119.97021666666666</c:v>
                      </c:pt>
                      <c:pt idx="39">
                        <c:v>94.901750000000007</c:v>
                      </c:pt>
                      <c:pt idx="40">
                        <c:v>102.62675</c:v>
                      </c:pt>
                      <c:pt idx="41">
                        <c:v>119.27558333333333</c:v>
                      </c:pt>
                      <c:pt idx="42">
                        <c:v>134.73613333333336</c:v>
                      </c:pt>
                      <c:pt idx="43">
                        <c:v>86.772966666666662</c:v>
                      </c:pt>
                      <c:pt idx="44">
                        <c:v>139.38729999999998</c:v>
                      </c:pt>
                      <c:pt idx="45">
                        <c:v>124.43689999999999</c:v>
                      </c:pt>
                      <c:pt idx="46">
                        <c:v>67.513516666666661</c:v>
                      </c:pt>
                      <c:pt idx="47">
                        <c:v>54.762600000000006</c:v>
                      </c:pt>
                      <c:pt idx="48">
                        <c:v>116.8369</c:v>
                      </c:pt>
                      <c:pt idx="49">
                        <c:v>84.825033333333323</c:v>
                      </c:pt>
                      <c:pt idx="50">
                        <c:v>132.33988333333332</c:v>
                      </c:pt>
                      <c:pt idx="51">
                        <c:v>78.834283333333332</c:v>
                      </c:pt>
                      <c:pt idx="52">
                        <c:v>131.57611666666665</c:v>
                      </c:pt>
                      <c:pt idx="53">
                        <c:v>96.764449999999982</c:v>
                      </c:pt>
                      <c:pt idx="54">
                        <c:v>97.096050000000005</c:v>
                      </c:pt>
                      <c:pt idx="55">
                        <c:v>191.50118333333333</c:v>
                      </c:pt>
                      <c:pt idx="56">
                        <c:v>102.6879</c:v>
                      </c:pt>
                      <c:pt idx="57">
                        <c:v>133.84928333333335</c:v>
                      </c:pt>
                      <c:pt idx="58">
                        <c:v>105.35148333333333</c:v>
                      </c:pt>
                      <c:pt idx="59">
                        <c:v>96.627316666666658</c:v>
                      </c:pt>
                      <c:pt idx="60">
                        <c:v>230.51206666666667</c:v>
                      </c:pt>
                      <c:pt idx="61">
                        <c:v>214.65214999999998</c:v>
                      </c:pt>
                      <c:pt idx="62">
                        <c:v>126.01575</c:v>
                      </c:pt>
                      <c:pt idx="63">
                        <c:v>153.95713333333333</c:v>
                      </c:pt>
                      <c:pt idx="64">
                        <c:v>95.399816666666666</c:v>
                      </c:pt>
                      <c:pt idx="65">
                        <c:v>128.5111</c:v>
                      </c:pt>
                      <c:pt idx="66">
                        <c:v>126.84608333333334</c:v>
                      </c:pt>
                      <c:pt idx="67">
                        <c:v>50.314499999999995</c:v>
                      </c:pt>
                      <c:pt idx="68">
                        <c:v>123.03475</c:v>
                      </c:pt>
                      <c:pt idx="69">
                        <c:v>171.87618333333333</c:v>
                      </c:pt>
                      <c:pt idx="70">
                        <c:v>95.627799999999993</c:v>
                      </c:pt>
                      <c:pt idx="71">
                        <c:v>75.816183333333328</c:v>
                      </c:pt>
                      <c:pt idx="72">
                        <c:v>124.20855</c:v>
                      </c:pt>
                      <c:pt idx="73">
                        <c:v>103.37715000000001</c:v>
                      </c:pt>
                      <c:pt idx="74">
                        <c:v>152.04444999999998</c:v>
                      </c:pt>
                      <c:pt idx="75">
                        <c:v>114.17051666666666</c:v>
                      </c:pt>
                      <c:pt idx="76">
                        <c:v>201.16015000000002</c:v>
                      </c:pt>
                      <c:pt idx="77">
                        <c:v>177.90238333333329</c:v>
                      </c:pt>
                      <c:pt idx="78">
                        <c:v>83.739683333333318</c:v>
                      </c:pt>
                      <c:pt idx="79">
                        <c:v>109.20091666666667</c:v>
                      </c:pt>
                      <c:pt idx="80">
                        <c:v>99.278633333333332</c:v>
                      </c:pt>
                      <c:pt idx="81">
                        <c:v>125.75286666666666</c:v>
                      </c:pt>
                      <c:pt idx="82">
                        <c:v>143.11283333333333</c:v>
                      </c:pt>
                      <c:pt idx="83">
                        <c:v>64.909983333333329</c:v>
                      </c:pt>
                      <c:pt idx="84">
                        <c:v>147.85111666666666</c:v>
                      </c:pt>
                      <c:pt idx="85">
                        <c:v>76.18923333333332</c:v>
                      </c:pt>
                      <c:pt idx="86">
                        <c:v>135.15503333333334</c:v>
                      </c:pt>
                      <c:pt idx="87">
                        <c:v>38.984016666666662</c:v>
                      </c:pt>
                      <c:pt idx="88">
                        <c:v>46.162566666666656</c:v>
                      </c:pt>
                      <c:pt idx="89">
                        <c:v>130.56258333333332</c:v>
                      </c:pt>
                      <c:pt idx="90">
                        <c:v>167.09715</c:v>
                      </c:pt>
                      <c:pt idx="91">
                        <c:v>103.40774999999999</c:v>
                      </c:pt>
                      <c:pt idx="92">
                        <c:v>166.2012</c:v>
                      </c:pt>
                      <c:pt idx="93">
                        <c:v>126.69213333333333</c:v>
                      </c:pt>
                      <c:pt idx="94">
                        <c:v>116.10940000000001</c:v>
                      </c:pt>
                      <c:pt idx="95">
                        <c:v>115.89961666666666</c:v>
                      </c:pt>
                      <c:pt idx="96">
                        <c:v>80.049666666666681</c:v>
                      </c:pt>
                      <c:pt idx="97">
                        <c:v>82.3596</c:v>
                      </c:pt>
                      <c:pt idx="98">
                        <c:v>135.69893333333331</c:v>
                      </c:pt>
                      <c:pt idx="99">
                        <c:v>119.14515</c:v>
                      </c:pt>
                      <c:pt idx="100">
                        <c:v>106.76819999999999</c:v>
                      </c:pt>
                      <c:pt idx="101">
                        <c:v>90.070783333333338</c:v>
                      </c:pt>
                      <c:pt idx="102">
                        <c:v>72.406449999999992</c:v>
                      </c:pt>
                      <c:pt idx="103">
                        <c:v>78.495999999999995</c:v>
                      </c:pt>
                      <c:pt idx="104">
                        <c:v>81.930516666666662</c:v>
                      </c:pt>
                      <c:pt idx="105">
                        <c:v>112.20891666666667</c:v>
                      </c:pt>
                      <c:pt idx="106">
                        <c:v>173.73340000000002</c:v>
                      </c:pt>
                      <c:pt idx="107">
                        <c:v>109.05113333333333</c:v>
                      </c:pt>
                      <c:pt idx="108">
                        <c:v>169.98088333333334</c:v>
                      </c:pt>
                      <c:pt idx="109">
                        <c:v>151.05985000000001</c:v>
                      </c:pt>
                      <c:pt idx="110">
                        <c:v>136.58868333333334</c:v>
                      </c:pt>
                      <c:pt idx="111">
                        <c:v>146.62696666666668</c:v>
                      </c:pt>
                      <c:pt idx="112">
                        <c:v>95.611783333333335</c:v>
                      </c:pt>
                      <c:pt idx="113">
                        <c:v>87.902366666666666</c:v>
                      </c:pt>
                      <c:pt idx="114">
                        <c:v>94.740316666666686</c:v>
                      </c:pt>
                      <c:pt idx="115">
                        <c:v>69.957616666666652</c:v>
                      </c:pt>
                      <c:pt idx="116">
                        <c:v>93.739466666666672</c:v>
                      </c:pt>
                      <c:pt idx="117">
                        <c:v>153.26616666666666</c:v>
                      </c:pt>
                      <c:pt idx="118">
                        <c:v>88.028616666666665</c:v>
                      </c:pt>
                      <c:pt idx="119">
                        <c:v>62.315950000000008</c:v>
                      </c:pt>
                      <c:pt idx="120">
                        <c:v>271.19738333333333</c:v>
                      </c:pt>
                      <c:pt idx="121">
                        <c:v>203.56051666666664</c:v>
                      </c:pt>
                      <c:pt idx="122">
                        <c:v>226.22663333333333</c:v>
                      </c:pt>
                      <c:pt idx="123">
                        <c:v>122.36401666666667</c:v>
                      </c:pt>
                      <c:pt idx="124">
                        <c:v>97.001149999999996</c:v>
                      </c:pt>
                      <c:pt idx="125">
                        <c:v>172.1634333333333</c:v>
                      </c:pt>
                      <c:pt idx="126">
                        <c:v>158.88671666666667</c:v>
                      </c:pt>
                      <c:pt idx="127">
                        <c:v>115.98696666666667</c:v>
                      </c:pt>
                      <c:pt idx="128">
                        <c:v>127.85986666666666</c:v>
                      </c:pt>
                      <c:pt idx="129">
                        <c:v>96.666933333333333</c:v>
                      </c:pt>
                      <c:pt idx="130">
                        <c:v>160.42373333333333</c:v>
                      </c:pt>
                      <c:pt idx="131">
                        <c:v>95.773316666666673</c:v>
                      </c:pt>
                      <c:pt idx="132">
                        <c:v>66.535683333333324</c:v>
                      </c:pt>
                      <c:pt idx="133">
                        <c:v>100.32469999999998</c:v>
                      </c:pt>
                      <c:pt idx="134">
                        <c:v>114.78413333333333</c:v>
                      </c:pt>
                      <c:pt idx="135">
                        <c:v>101.44884999999998</c:v>
                      </c:pt>
                      <c:pt idx="136">
                        <c:v>90.995400000000004</c:v>
                      </c:pt>
                      <c:pt idx="137">
                        <c:v>115.7448</c:v>
                      </c:pt>
                      <c:pt idx="138">
                        <c:v>94.205383333333344</c:v>
                      </c:pt>
                      <c:pt idx="139">
                        <c:v>55.179350000000007</c:v>
                      </c:pt>
                      <c:pt idx="140">
                        <c:v>65.399650000000008</c:v>
                      </c:pt>
                      <c:pt idx="141">
                        <c:v>105.48476666666666</c:v>
                      </c:pt>
                      <c:pt idx="142">
                        <c:v>101.16401666666665</c:v>
                      </c:pt>
                      <c:pt idx="143">
                        <c:v>122.38506666666669</c:v>
                      </c:pt>
                      <c:pt idx="144">
                        <c:v>76.873916666666659</c:v>
                      </c:pt>
                      <c:pt idx="145">
                        <c:v>99.438416666666654</c:v>
                      </c:pt>
                      <c:pt idx="146">
                        <c:v>49.294483333333332</c:v>
                      </c:pt>
                      <c:pt idx="147">
                        <c:v>117.69368333333334</c:v>
                      </c:pt>
                      <c:pt idx="148">
                        <c:v>172.96369999999996</c:v>
                      </c:pt>
                      <c:pt idx="149">
                        <c:v>102.49600000000001</c:v>
                      </c:pt>
                      <c:pt idx="150">
                        <c:v>104.20543333333333</c:v>
                      </c:pt>
                      <c:pt idx="151">
                        <c:v>184.74171666666663</c:v>
                      </c:pt>
                      <c:pt idx="152">
                        <c:v>133.79650000000001</c:v>
                      </c:pt>
                      <c:pt idx="153">
                        <c:v>91.856133333333318</c:v>
                      </c:pt>
                      <c:pt idx="154">
                        <c:v>141.98995000000002</c:v>
                      </c:pt>
                      <c:pt idx="155">
                        <c:v>93.426416666666682</c:v>
                      </c:pt>
                      <c:pt idx="156">
                        <c:v>104.12448333333333</c:v>
                      </c:pt>
                      <c:pt idx="157">
                        <c:v>85.608400000000003</c:v>
                      </c:pt>
                      <c:pt idx="158">
                        <c:v>132.41015000000002</c:v>
                      </c:pt>
                      <c:pt idx="159">
                        <c:v>95.095833333333331</c:v>
                      </c:pt>
                      <c:pt idx="160">
                        <c:v>92.033683333333329</c:v>
                      </c:pt>
                      <c:pt idx="161">
                        <c:v>69.211299999999994</c:v>
                      </c:pt>
                      <c:pt idx="162">
                        <c:v>112.45063333333334</c:v>
                      </c:pt>
                      <c:pt idx="163">
                        <c:v>64.939099999999996</c:v>
                      </c:pt>
                      <c:pt idx="164">
                        <c:v>63.873900000000006</c:v>
                      </c:pt>
                      <c:pt idx="165">
                        <c:v>68.125750000000011</c:v>
                      </c:pt>
                      <c:pt idx="166">
                        <c:v>111.77655</c:v>
                      </c:pt>
                      <c:pt idx="167">
                        <c:v>87.303200000000004</c:v>
                      </c:pt>
                      <c:pt idx="168">
                        <c:v>139.36415</c:v>
                      </c:pt>
                      <c:pt idx="169">
                        <c:v>105.76098333333333</c:v>
                      </c:pt>
                      <c:pt idx="170">
                        <c:v>118.345</c:v>
                      </c:pt>
                      <c:pt idx="171">
                        <c:v>111.49090000000001</c:v>
                      </c:pt>
                      <c:pt idx="172">
                        <c:v>130.70856666666666</c:v>
                      </c:pt>
                      <c:pt idx="173">
                        <c:v>101.69528333333334</c:v>
                      </c:pt>
                      <c:pt idx="174">
                        <c:v>54.436366666666672</c:v>
                      </c:pt>
                      <c:pt idx="175">
                        <c:v>61.885833333333338</c:v>
                      </c:pt>
                      <c:pt idx="176">
                        <c:v>20.831099999999999</c:v>
                      </c:pt>
                      <c:pt idx="177">
                        <c:v>184.32213333333331</c:v>
                      </c:pt>
                      <c:pt idx="178">
                        <c:v>93.367500000000007</c:v>
                      </c:pt>
                      <c:pt idx="179">
                        <c:v>81.212699999999998</c:v>
                      </c:pt>
                      <c:pt idx="180">
                        <c:v>294.39918333333333</c:v>
                      </c:pt>
                      <c:pt idx="181">
                        <c:v>143.03838333333334</c:v>
                      </c:pt>
                      <c:pt idx="182">
                        <c:v>95.201216666666653</c:v>
                      </c:pt>
                      <c:pt idx="183">
                        <c:v>112.02626666666669</c:v>
                      </c:pt>
                      <c:pt idx="184">
                        <c:v>136.99963333333335</c:v>
                      </c:pt>
                      <c:pt idx="185">
                        <c:v>105.70288333333335</c:v>
                      </c:pt>
                      <c:pt idx="186">
                        <c:v>87.247933333333336</c:v>
                      </c:pt>
                      <c:pt idx="187">
                        <c:v>120.36735</c:v>
                      </c:pt>
                      <c:pt idx="188">
                        <c:v>116.92233333333334</c:v>
                      </c:pt>
                      <c:pt idx="189">
                        <c:v>74.832483333333329</c:v>
                      </c:pt>
                      <c:pt idx="190">
                        <c:v>51.608049999999999</c:v>
                      </c:pt>
                      <c:pt idx="191">
                        <c:v>60.899799999999999</c:v>
                      </c:pt>
                      <c:pt idx="192">
                        <c:v>59.920716666666664</c:v>
                      </c:pt>
                      <c:pt idx="193">
                        <c:v>106.52958333333332</c:v>
                      </c:pt>
                      <c:pt idx="194">
                        <c:v>90.232383333333331</c:v>
                      </c:pt>
                      <c:pt idx="195">
                        <c:v>76.319800000000015</c:v>
                      </c:pt>
                      <c:pt idx="196">
                        <c:v>122.30348333333333</c:v>
                      </c:pt>
                      <c:pt idx="197">
                        <c:v>86.606316666666672</c:v>
                      </c:pt>
                      <c:pt idx="198">
                        <c:v>95.25211666666668</c:v>
                      </c:pt>
                      <c:pt idx="199">
                        <c:v>53.975683333333336</c:v>
                      </c:pt>
                      <c:pt idx="200">
                        <c:v>18.946716666666667</c:v>
                      </c:pt>
                      <c:pt idx="201">
                        <c:v>99.719850000000008</c:v>
                      </c:pt>
                      <c:pt idx="202">
                        <c:v>102.30301666666668</c:v>
                      </c:pt>
                      <c:pt idx="203">
                        <c:v>131.38318333333333</c:v>
                      </c:pt>
                      <c:pt idx="204">
                        <c:v>82.821650000000005</c:v>
                      </c:pt>
                      <c:pt idx="205">
                        <c:v>59.86763333333333</c:v>
                      </c:pt>
                      <c:pt idx="206">
                        <c:v>66.150933333333327</c:v>
                      </c:pt>
                      <c:pt idx="207">
                        <c:v>72.346266666666665</c:v>
                      </c:pt>
                      <c:pt idx="208">
                        <c:v>99.177383333333324</c:v>
                      </c:pt>
                      <c:pt idx="209">
                        <c:v>57.849783333333335</c:v>
                      </c:pt>
                      <c:pt idx="210">
                        <c:v>87.647483333333341</c:v>
                      </c:pt>
                      <c:pt idx="211">
                        <c:v>105.71383333333333</c:v>
                      </c:pt>
                      <c:pt idx="212">
                        <c:v>80.372433333333348</c:v>
                      </c:pt>
                      <c:pt idx="213">
                        <c:v>82.492083333333326</c:v>
                      </c:pt>
                      <c:pt idx="214">
                        <c:v>70.379283333333333</c:v>
                      </c:pt>
                      <c:pt idx="215">
                        <c:v>65.763283333333334</c:v>
                      </c:pt>
                      <c:pt idx="216">
                        <c:v>95.701483333333329</c:v>
                      </c:pt>
                      <c:pt idx="217">
                        <c:v>80.198816666666673</c:v>
                      </c:pt>
                      <c:pt idx="218">
                        <c:v>70.354766666666663</c:v>
                      </c:pt>
                      <c:pt idx="219">
                        <c:v>61.30563333333334</c:v>
                      </c:pt>
                      <c:pt idx="220">
                        <c:v>74.568816666666663</c:v>
                      </c:pt>
                      <c:pt idx="221">
                        <c:v>54.052116666666663</c:v>
                      </c:pt>
                      <c:pt idx="222">
                        <c:v>77.747650000000007</c:v>
                      </c:pt>
                      <c:pt idx="223">
                        <c:v>62.712566666666667</c:v>
                      </c:pt>
                      <c:pt idx="224">
                        <c:v>59.623883333333332</c:v>
                      </c:pt>
                      <c:pt idx="225">
                        <c:v>34.134166666666665</c:v>
                      </c:pt>
                      <c:pt idx="226">
                        <c:v>76.015733333333344</c:v>
                      </c:pt>
                      <c:pt idx="227">
                        <c:v>37.557583333333334</c:v>
                      </c:pt>
                      <c:pt idx="228">
                        <c:v>67.069900000000004</c:v>
                      </c:pt>
                      <c:pt idx="229">
                        <c:v>41.951883333333328</c:v>
                      </c:pt>
                      <c:pt idx="230">
                        <c:v>48.272883333333326</c:v>
                      </c:pt>
                      <c:pt idx="231">
                        <c:v>48.041500000000006</c:v>
                      </c:pt>
                      <c:pt idx="232">
                        <c:v>69.725549999999984</c:v>
                      </c:pt>
                      <c:pt idx="233">
                        <c:v>92.513000000000005</c:v>
                      </c:pt>
                      <c:pt idx="234">
                        <c:v>55.51583333333334</c:v>
                      </c:pt>
                      <c:pt idx="235">
                        <c:v>80.924716666666669</c:v>
                      </c:pt>
                      <c:pt idx="236">
                        <c:v>62.889300000000006</c:v>
                      </c:pt>
                      <c:pt idx="237">
                        <c:v>97.308366666666672</c:v>
                      </c:pt>
                      <c:pt idx="238">
                        <c:v>90.524133333333339</c:v>
                      </c:pt>
                      <c:pt idx="239">
                        <c:v>31.691499999999998</c:v>
                      </c:pt>
                      <c:pt idx="240">
                        <c:v>163.39596666666668</c:v>
                      </c:pt>
                      <c:pt idx="241">
                        <c:v>100.49301666666666</c:v>
                      </c:pt>
                      <c:pt idx="242">
                        <c:v>60.05333333333332</c:v>
                      </c:pt>
                      <c:pt idx="243">
                        <c:v>43.05746666666667</c:v>
                      </c:pt>
                      <c:pt idx="244">
                        <c:v>48.365499999999997</c:v>
                      </c:pt>
                      <c:pt idx="245">
                        <c:v>94.165816666666657</c:v>
                      </c:pt>
                      <c:pt idx="246">
                        <c:v>65.036533333333338</c:v>
                      </c:pt>
                      <c:pt idx="247">
                        <c:v>32.31668333333333</c:v>
                      </c:pt>
                      <c:pt idx="248">
                        <c:v>57.639166666666668</c:v>
                      </c:pt>
                      <c:pt idx="249">
                        <c:v>82.735650000000007</c:v>
                      </c:pt>
                      <c:pt idx="250">
                        <c:v>60.001766666666668</c:v>
                      </c:pt>
                      <c:pt idx="251">
                        <c:v>79.372499999999988</c:v>
                      </c:pt>
                      <c:pt idx="252">
                        <c:v>62.384099999999997</c:v>
                      </c:pt>
                      <c:pt idx="253">
                        <c:v>29.2074</c:v>
                      </c:pt>
                      <c:pt idx="254">
                        <c:v>66.890200000000007</c:v>
                      </c:pt>
                      <c:pt idx="255">
                        <c:v>55.954333333333331</c:v>
                      </c:pt>
                      <c:pt idx="256">
                        <c:v>54.22175</c:v>
                      </c:pt>
                      <c:pt idx="257">
                        <c:v>72.080766666666662</c:v>
                      </c:pt>
                      <c:pt idx="258">
                        <c:v>46.564016666666667</c:v>
                      </c:pt>
                      <c:pt idx="259">
                        <c:v>57.446316666666668</c:v>
                      </c:pt>
                      <c:pt idx="260">
                        <c:v>73.744733333333315</c:v>
                      </c:pt>
                      <c:pt idx="261">
                        <c:v>46.831466666666664</c:v>
                      </c:pt>
                      <c:pt idx="262">
                        <c:v>56.607483333333334</c:v>
                      </c:pt>
                      <c:pt idx="263">
                        <c:v>100.95411666666665</c:v>
                      </c:pt>
                      <c:pt idx="264">
                        <c:v>27.254066666666667</c:v>
                      </c:pt>
                      <c:pt idx="265">
                        <c:v>52.2515</c:v>
                      </c:pt>
                      <c:pt idx="266">
                        <c:v>86.414266666666663</c:v>
                      </c:pt>
                      <c:pt idx="267">
                        <c:v>84.247749999999996</c:v>
                      </c:pt>
                      <c:pt idx="268">
                        <c:v>26.375066666666669</c:v>
                      </c:pt>
                      <c:pt idx="269">
                        <c:v>48.402433333333335</c:v>
                      </c:pt>
                      <c:pt idx="270">
                        <c:v>21.1328</c:v>
                      </c:pt>
                      <c:pt idx="271">
                        <c:v>80.824766666666662</c:v>
                      </c:pt>
                      <c:pt idx="272">
                        <c:v>39.201483333333336</c:v>
                      </c:pt>
                      <c:pt idx="273">
                        <c:v>32.91746666666667</c:v>
                      </c:pt>
                      <c:pt idx="274">
                        <c:v>50.724866666666664</c:v>
                      </c:pt>
                      <c:pt idx="275">
                        <c:v>55.030366666666666</c:v>
                      </c:pt>
                      <c:pt idx="276">
                        <c:v>52.844833333333341</c:v>
                      </c:pt>
                      <c:pt idx="277">
                        <c:v>32.980383333333336</c:v>
                      </c:pt>
                      <c:pt idx="278">
                        <c:v>34.574216666666665</c:v>
                      </c:pt>
                      <c:pt idx="279">
                        <c:v>48.625250000000001</c:v>
                      </c:pt>
                      <c:pt idx="280">
                        <c:v>45.887766666666671</c:v>
                      </c:pt>
                      <c:pt idx="281">
                        <c:v>45.823833333333333</c:v>
                      </c:pt>
                      <c:pt idx="282">
                        <c:v>19.743383333333334</c:v>
                      </c:pt>
                      <c:pt idx="283">
                        <c:v>39.971233333333331</c:v>
                      </c:pt>
                      <c:pt idx="284">
                        <c:v>55.129300000000008</c:v>
                      </c:pt>
                      <c:pt idx="285">
                        <c:v>72.507283333333334</c:v>
                      </c:pt>
                      <c:pt idx="286">
                        <c:v>58.798899999999996</c:v>
                      </c:pt>
                      <c:pt idx="287">
                        <c:v>58.639499999999998</c:v>
                      </c:pt>
                      <c:pt idx="288">
                        <c:v>52.055933333333336</c:v>
                      </c:pt>
                      <c:pt idx="289">
                        <c:v>39.07651666666667</c:v>
                      </c:pt>
                      <c:pt idx="290">
                        <c:v>34.211833333333324</c:v>
                      </c:pt>
                      <c:pt idx="291">
                        <c:v>13.775633333333333</c:v>
                      </c:pt>
                      <c:pt idx="292">
                        <c:v>32.349016666666664</c:v>
                      </c:pt>
                      <c:pt idx="293">
                        <c:v>60.524133333333332</c:v>
                      </c:pt>
                      <c:pt idx="294">
                        <c:v>27.587583333333335</c:v>
                      </c:pt>
                      <c:pt idx="295">
                        <c:v>32.917233333333328</c:v>
                      </c:pt>
                      <c:pt idx="296">
                        <c:v>47.370633333333338</c:v>
                      </c:pt>
                      <c:pt idx="297">
                        <c:v>35.956716666666665</c:v>
                      </c:pt>
                      <c:pt idx="298">
                        <c:v>49.542883333333329</c:v>
                      </c:pt>
                      <c:pt idx="299">
                        <c:v>32.821616666666664</c:v>
                      </c:pt>
                      <c:pt idx="300">
                        <c:v>86.225949999999997</c:v>
                      </c:pt>
                      <c:pt idx="301">
                        <c:v>69.765133333333338</c:v>
                      </c:pt>
                      <c:pt idx="302">
                        <c:v>36.964700000000001</c:v>
                      </c:pt>
                      <c:pt idx="303">
                        <c:v>38.23426666666667</c:v>
                      </c:pt>
                      <c:pt idx="304">
                        <c:v>40.668216666666673</c:v>
                      </c:pt>
                      <c:pt idx="305">
                        <c:v>31.271833333333337</c:v>
                      </c:pt>
                      <c:pt idx="306">
                        <c:v>21.820166666666662</c:v>
                      </c:pt>
                      <c:pt idx="307">
                        <c:v>33.862299999999998</c:v>
                      </c:pt>
                      <c:pt idx="308">
                        <c:v>24.429166666666667</c:v>
                      </c:pt>
                      <c:pt idx="309">
                        <c:v>20.759433333333334</c:v>
                      </c:pt>
                      <c:pt idx="310">
                        <c:v>33.918966666666662</c:v>
                      </c:pt>
                      <c:pt idx="311">
                        <c:v>35.023483333333338</c:v>
                      </c:pt>
                      <c:pt idx="312">
                        <c:v>19.327016666666665</c:v>
                      </c:pt>
                      <c:pt idx="313">
                        <c:v>40.275549999999996</c:v>
                      </c:pt>
                      <c:pt idx="314">
                        <c:v>29.54978333333333</c:v>
                      </c:pt>
                      <c:pt idx="315">
                        <c:v>38.832333333333331</c:v>
                      </c:pt>
                      <c:pt idx="316">
                        <c:v>28.343399999999999</c:v>
                      </c:pt>
                      <c:pt idx="317">
                        <c:v>38.713499999999996</c:v>
                      </c:pt>
                      <c:pt idx="318">
                        <c:v>31.65763333333333</c:v>
                      </c:pt>
                      <c:pt idx="319">
                        <c:v>18.720816666666668</c:v>
                      </c:pt>
                      <c:pt idx="320">
                        <c:v>19.019083333333334</c:v>
                      </c:pt>
                      <c:pt idx="321">
                        <c:v>25.413916666666662</c:v>
                      </c:pt>
                      <c:pt idx="322">
                        <c:v>30.521716666666666</c:v>
                      </c:pt>
                      <c:pt idx="323">
                        <c:v>32.489066666666673</c:v>
                      </c:pt>
                      <c:pt idx="324">
                        <c:v>30.858716666666666</c:v>
                      </c:pt>
                      <c:pt idx="325">
                        <c:v>20.147083333333335</c:v>
                      </c:pt>
                      <c:pt idx="326">
                        <c:v>37.780499999999996</c:v>
                      </c:pt>
                      <c:pt idx="327">
                        <c:v>28.176566666666666</c:v>
                      </c:pt>
                      <c:pt idx="328">
                        <c:v>25.468883333333334</c:v>
                      </c:pt>
                      <c:pt idx="329">
                        <c:v>42.324733333333334</c:v>
                      </c:pt>
                      <c:pt idx="330">
                        <c:v>27.963799999999999</c:v>
                      </c:pt>
                      <c:pt idx="331">
                        <c:v>23.063316666666665</c:v>
                      </c:pt>
                      <c:pt idx="332">
                        <c:v>49.235933333333328</c:v>
                      </c:pt>
                      <c:pt idx="333">
                        <c:v>33.085966666666664</c:v>
                      </c:pt>
                      <c:pt idx="334">
                        <c:v>17.095066666666664</c:v>
                      </c:pt>
                      <c:pt idx="335">
                        <c:v>21.391550000000002</c:v>
                      </c:pt>
                      <c:pt idx="336">
                        <c:v>47.804916666666671</c:v>
                      </c:pt>
                      <c:pt idx="337">
                        <c:v>21.135766666666669</c:v>
                      </c:pt>
                      <c:pt idx="338">
                        <c:v>27.692633333333333</c:v>
                      </c:pt>
                      <c:pt idx="339">
                        <c:v>39.33723333333333</c:v>
                      </c:pt>
                      <c:pt idx="340">
                        <c:v>19.756516666666666</c:v>
                      </c:pt>
                      <c:pt idx="341">
                        <c:v>26.241066666666669</c:v>
                      </c:pt>
                      <c:pt idx="342">
                        <c:v>23.272649999999999</c:v>
                      </c:pt>
                      <c:pt idx="343">
                        <c:v>23.755416666666669</c:v>
                      </c:pt>
                      <c:pt idx="344">
                        <c:v>21.467299999999998</c:v>
                      </c:pt>
                      <c:pt idx="345">
                        <c:v>19.37595</c:v>
                      </c:pt>
                      <c:pt idx="346">
                        <c:v>13.597900000000001</c:v>
                      </c:pt>
                      <c:pt idx="347">
                        <c:v>25.459950000000003</c:v>
                      </c:pt>
                      <c:pt idx="348">
                        <c:v>27.618433333333332</c:v>
                      </c:pt>
                      <c:pt idx="349">
                        <c:v>30.892399999999999</c:v>
                      </c:pt>
                      <c:pt idx="350">
                        <c:v>18.887066666666669</c:v>
                      </c:pt>
                      <c:pt idx="351">
                        <c:v>9.0347333333333335</c:v>
                      </c:pt>
                      <c:pt idx="352">
                        <c:v>13.475449999999999</c:v>
                      </c:pt>
                      <c:pt idx="353">
                        <c:v>16.662983333333337</c:v>
                      </c:pt>
                      <c:pt idx="354">
                        <c:v>6.7003333333333339</c:v>
                      </c:pt>
                      <c:pt idx="355">
                        <c:v>9.481283333333332</c:v>
                      </c:pt>
                      <c:pt idx="356">
                        <c:v>21.172483333333332</c:v>
                      </c:pt>
                      <c:pt idx="357">
                        <c:v>23.795383333333337</c:v>
                      </c:pt>
                      <c:pt idx="358">
                        <c:v>22.733666666666672</c:v>
                      </c:pt>
                      <c:pt idx="359">
                        <c:v>20.455116666666662</c:v>
                      </c:pt>
                      <c:pt idx="360">
                        <c:v>33.448266666666669</c:v>
                      </c:pt>
                      <c:pt idx="361">
                        <c:v>27.356833333333327</c:v>
                      </c:pt>
                      <c:pt idx="362">
                        <c:v>29.704249999999998</c:v>
                      </c:pt>
                      <c:pt idx="363">
                        <c:v>41.526083333333332</c:v>
                      </c:pt>
                      <c:pt idx="364">
                        <c:v>20.834466666666668</c:v>
                      </c:pt>
                      <c:pt idx="365">
                        <c:v>15.04233333333333</c:v>
                      </c:pt>
                      <c:pt idx="366">
                        <c:v>14.069266666666666</c:v>
                      </c:pt>
                      <c:pt idx="367">
                        <c:v>9.1866000000000003</c:v>
                      </c:pt>
                      <c:pt idx="368">
                        <c:v>22.076699999999999</c:v>
                      </c:pt>
                      <c:pt idx="369">
                        <c:v>11.817399999999999</c:v>
                      </c:pt>
                      <c:pt idx="370">
                        <c:v>28.532683333333338</c:v>
                      </c:pt>
                      <c:pt idx="371">
                        <c:v>24.359883333333336</c:v>
                      </c:pt>
                      <c:pt idx="372">
                        <c:v>20.550350000000002</c:v>
                      </c:pt>
                      <c:pt idx="373">
                        <c:v>24.926316666666668</c:v>
                      </c:pt>
                      <c:pt idx="374">
                        <c:v>6.6665999999999999</c:v>
                      </c:pt>
                      <c:pt idx="375">
                        <c:v>23.470933333333335</c:v>
                      </c:pt>
                      <c:pt idx="376">
                        <c:v>14.121433333333332</c:v>
                      </c:pt>
                      <c:pt idx="377">
                        <c:v>16.092433333333332</c:v>
                      </c:pt>
                      <c:pt idx="378">
                        <c:v>10.001950000000001</c:v>
                      </c:pt>
                      <c:pt idx="379">
                        <c:v>8.9293166666666668</c:v>
                      </c:pt>
                      <c:pt idx="380">
                        <c:v>31.299883333333337</c:v>
                      </c:pt>
                      <c:pt idx="381">
                        <c:v>20.5639</c:v>
                      </c:pt>
                      <c:pt idx="382">
                        <c:v>19.863133333333334</c:v>
                      </c:pt>
                      <c:pt idx="383">
                        <c:v>15.15695</c:v>
                      </c:pt>
                      <c:pt idx="384">
                        <c:v>17.372200000000003</c:v>
                      </c:pt>
                      <c:pt idx="385">
                        <c:v>12.1968</c:v>
                      </c:pt>
                      <c:pt idx="386">
                        <c:v>23.951333333333331</c:v>
                      </c:pt>
                      <c:pt idx="387">
                        <c:v>17.315383333333333</c:v>
                      </c:pt>
                      <c:pt idx="388">
                        <c:v>7.5246333333333322</c:v>
                      </c:pt>
                      <c:pt idx="389">
                        <c:v>21.537883333333337</c:v>
                      </c:pt>
                      <c:pt idx="390">
                        <c:v>15.984466666666666</c:v>
                      </c:pt>
                      <c:pt idx="391">
                        <c:v>14.620883333333332</c:v>
                      </c:pt>
                      <c:pt idx="392">
                        <c:v>11.695366666666667</c:v>
                      </c:pt>
                      <c:pt idx="393">
                        <c:v>6.771233333333333</c:v>
                      </c:pt>
                      <c:pt idx="394">
                        <c:v>12.348516666666667</c:v>
                      </c:pt>
                      <c:pt idx="395">
                        <c:v>20.502916666666668</c:v>
                      </c:pt>
                      <c:pt idx="396">
                        <c:v>25.485983333333333</c:v>
                      </c:pt>
                      <c:pt idx="397">
                        <c:v>15.755416666666667</c:v>
                      </c:pt>
                      <c:pt idx="398">
                        <c:v>19.668499999999998</c:v>
                      </c:pt>
                      <c:pt idx="399">
                        <c:v>11.005916666666669</c:v>
                      </c:pt>
                      <c:pt idx="400">
                        <c:v>10.564699999999998</c:v>
                      </c:pt>
                      <c:pt idx="401">
                        <c:v>17.192116666666667</c:v>
                      </c:pt>
                      <c:pt idx="402">
                        <c:v>24.31305</c:v>
                      </c:pt>
                      <c:pt idx="403">
                        <c:v>19.233066666666666</c:v>
                      </c:pt>
                      <c:pt idx="404">
                        <c:v>9.5407833333333336</c:v>
                      </c:pt>
                      <c:pt idx="405">
                        <c:v>11.579116666666666</c:v>
                      </c:pt>
                      <c:pt idx="406">
                        <c:v>11.708233333333334</c:v>
                      </c:pt>
                      <c:pt idx="407">
                        <c:v>7.0872333333333337</c:v>
                      </c:pt>
                      <c:pt idx="408">
                        <c:v>10.864616666666668</c:v>
                      </c:pt>
                      <c:pt idx="409">
                        <c:v>14.511183333333333</c:v>
                      </c:pt>
                      <c:pt idx="410">
                        <c:v>18.519483333333334</c:v>
                      </c:pt>
                      <c:pt idx="411">
                        <c:v>11.532283333333332</c:v>
                      </c:pt>
                      <c:pt idx="412">
                        <c:v>15.852216666666667</c:v>
                      </c:pt>
                      <c:pt idx="413">
                        <c:v>12.652416666666666</c:v>
                      </c:pt>
                      <c:pt idx="414">
                        <c:v>11.989716666666665</c:v>
                      </c:pt>
                      <c:pt idx="415">
                        <c:v>18.862916666666667</c:v>
                      </c:pt>
                      <c:pt idx="416">
                        <c:v>9.3787833333333328</c:v>
                      </c:pt>
                      <c:pt idx="417">
                        <c:v>10.874516666666667</c:v>
                      </c:pt>
                      <c:pt idx="418">
                        <c:v>6.7434166666666666</c:v>
                      </c:pt>
                      <c:pt idx="419">
                        <c:v>11.347083333333332</c:v>
                      </c:pt>
                      <c:pt idx="420">
                        <c:v>15.151983333333332</c:v>
                      </c:pt>
                      <c:pt idx="421">
                        <c:v>23.24356666666667</c:v>
                      </c:pt>
                      <c:pt idx="422">
                        <c:v>15.401766666666667</c:v>
                      </c:pt>
                      <c:pt idx="423">
                        <c:v>9.4830000000000005</c:v>
                      </c:pt>
                      <c:pt idx="424">
                        <c:v>8.6133833333333332</c:v>
                      </c:pt>
                      <c:pt idx="425">
                        <c:v>9.1120666666666672</c:v>
                      </c:pt>
                      <c:pt idx="426">
                        <c:v>13.901950000000001</c:v>
                      </c:pt>
                      <c:pt idx="427">
                        <c:v>11.824166666666667</c:v>
                      </c:pt>
                      <c:pt idx="428">
                        <c:v>7.3020666666666658</c:v>
                      </c:pt>
                      <c:pt idx="429">
                        <c:v>16.507100000000001</c:v>
                      </c:pt>
                      <c:pt idx="430">
                        <c:v>12.846483333333332</c:v>
                      </c:pt>
                      <c:pt idx="431">
                        <c:v>14.136050000000001</c:v>
                      </c:pt>
                      <c:pt idx="432">
                        <c:v>9.8580833333333331</c:v>
                      </c:pt>
                      <c:pt idx="433">
                        <c:v>15.608550000000001</c:v>
                      </c:pt>
                      <c:pt idx="434">
                        <c:v>3.1717333333333335</c:v>
                      </c:pt>
                      <c:pt idx="435">
                        <c:v>12.318316666666666</c:v>
                      </c:pt>
                      <c:pt idx="436">
                        <c:v>9.4797333333333338</c:v>
                      </c:pt>
                      <c:pt idx="437">
                        <c:v>6.9177999999999997</c:v>
                      </c:pt>
                      <c:pt idx="438">
                        <c:v>5.0770499999999998</c:v>
                      </c:pt>
                      <c:pt idx="439">
                        <c:v>10.993516666666666</c:v>
                      </c:pt>
                      <c:pt idx="440">
                        <c:v>7.0116333333333332</c:v>
                      </c:pt>
                      <c:pt idx="441">
                        <c:v>6.1118499999999996</c:v>
                      </c:pt>
                      <c:pt idx="442">
                        <c:v>8.0684166666666659</c:v>
                      </c:pt>
                      <c:pt idx="443">
                        <c:v>6.1373833333333341</c:v>
                      </c:pt>
                      <c:pt idx="444">
                        <c:v>6.4383166666666671</c:v>
                      </c:pt>
                      <c:pt idx="445">
                        <c:v>9.2172999999999998</c:v>
                      </c:pt>
                      <c:pt idx="446">
                        <c:v>11.252450000000001</c:v>
                      </c:pt>
                      <c:pt idx="447">
                        <c:v>10.553283333333333</c:v>
                      </c:pt>
                      <c:pt idx="448">
                        <c:v>7.8974500000000001</c:v>
                      </c:pt>
                      <c:pt idx="449">
                        <c:v>6.9371166666666673</c:v>
                      </c:pt>
                      <c:pt idx="450">
                        <c:v>13.934783333333334</c:v>
                      </c:pt>
                      <c:pt idx="451">
                        <c:v>17.238849999999999</c:v>
                      </c:pt>
                      <c:pt idx="452">
                        <c:v>5.2651000000000003</c:v>
                      </c:pt>
                      <c:pt idx="453">
                        <c:v>3.13</c:v>
                      </c:pt>
                      <c:pt idx="454">
                        <c:v>5.6204333333333327</c:v>
                      </c:pt>
                      <c:pt idx="455">
                        <c:v>7.4614333333333329</c:v>
                      </c:pt>
                      <c:pt idx="456">
                        <c:v>4.8928666666666665</c:v>
                      </c:pt>
                      <c:pt idx="457">
                        <c:v>4.7614333333333327</c:v>
                      </c:pt>
                      <c:pt idx="458">
                        <c:v>10.369433333333335</c:v>
                      </c:pt>
                      <c:pt idx="459">
                        <c:v>11.567116666666665</c:v>
                      </c:pt>
                      <c:pt idx="460">
                        <c:v>6.1319833333333342</c:v>
                      </c:pt>
                      <c:pt idx="461">
                        <c:v>6.5899666666666672</c:v>
                      </c:pt>
                      <c:pt idx="462">
                        <c:v>6.363083333333333</c:v>
                      </c:pt>
                      <c:pt idx="463">
                        <c:v>2.5867666666666667</c:v>
                      </c:pt>
                      <c:pt idx="464">
                        <c:v>7.5004499999999998</c:v>
                      </c:pt>
                      <c:pt idx="465">
                        <c:v>7.4298833333333327</c:v>
                      </c:pt>
                      <c:pt idx="466">
                        <c:v>10.328733333333332</c:v>
                      </c:pt>
                      <c:pt idx="467">
                        <c:v>7.187949999999999</c:v>
                      </c:pt>
                      <c:pt idx="468">
                        <c:v>6.3575000000000008</c:v>
                      </c:pt>
                      <c:pt idx="469">
                        <c:v>7.9313000000000011</c:v>
                      </c:pt>
                      <c:pt idx="470">
                        <c:v>4.7385000000000002</c:v>
                      </c:pt>
                      <c:pt idx="471">
                        <c:v>9.9731833333333331</c:v>
                      </c:pt>
                      <c:pt idx="472">
                        <c:v>10.149333333333333</c:v>
                      </c:pt>
                      <c:pt idx="473">
                        <c:v>3.4119499999999996</c:v>
                      </c:pt>
                      <c:pt idx="474">
                        <c:v>6.8891999999999998</c:v>
                      </c:pt>
                      <c:pt idx="475">
                        <c:v>5.4548166666666669</c:v>
                      </c:pt>
                      <c:pt idx="476">
                        <c:v>4.8050000000000006</c:v>
                      </c:pt>
                      <c:pt idx="477">
                        <c:v>5.0319333333333329</c:v>
                      </c:pt>
                      <c:pt idx="478">
                        <c:v>7.0083000000000011</c:v>
                      </c:pt>
                      <c:pt idx="479">
                        <c:v>12.060383333333334</c:v>
                      </c:pt>
                      <c:pt idx="480">
                        <c:v>13.247783333333334</c:v>
                      </c:pt>
                      <c:pt idx="481">
                        <c:v>13.772733333333333</c:v>
                      </c:pt>
                      <c:pt idx="482">
                        <c:v>8.0744666666666678</c:v>
                      </c:pt>
                      <c:pt idx="483">
                        <c:v>5.3836166666666667</c:v>
                      </c:pt>
                      <c:pt idx="484">
                        <c:v>8.3643333333333327</c:v>
                      </c:pt>
                      <c:pt idx="485">
                        <c:v>8.4591666666666665</c:v>
                      </c:pt>
                      <c:pt idx="486">
                        <c:v>7.9444666666666661</c:v>
                      </c:pt>
                      <c:pt idx="487">
                        <c:v>7.6856333333333335</c:v>
                      </c:pt>
                      <c:pt idx="488">
                        <c:v>8.176283333333334</c:v>
                      </c:pt>
                      <c:pt idx="489">
                        <c:v>5.6308999999999996</c:v>
                      </c:pt>
                      <c:pt idx="490">
                        <c:v>10.773933333333332</c:v>
                      </c:pt>
                      <c:pt idx="491">
                        <c:v>3.5552333333333332</c:v>
                      </c:pt>
                      <c:pt idx="492">
                        <c:v>4.8259166666666671</c:v>
                      </c:pt>
                      <c:pt idx="493">
                        <c:v>6.03545</c:v>
                      </c:pt>
                      <c:pt idx="494">
                        <c:v>7.5991833333333325</c:v>
                      </c:pt>
                      <c:pt idx="495">
                        <c:v>5.1450499999999995</c:v>
                      </c:pt>
                      <c:pt idx="496">
                        <c:v>6.7886499999999996</c:v>
                      </c:pt>
                      <c:pt idx="497">
                        <c:v>5.9889833333333344</c:v>
                      </c:pt>
                      <c:pt idx="498">
                        <c:v>6.8892500000000005</c:v>
                      </c:pt>
                      <c:pt idx="499">
                        <c:v>5.35405</c:v>
                      </c:pt>
                      <c:pt idx="500">
                        <c:v>4.0396833333333326</c:v>
                      </c:pt>
                      <c:pt idx="501">
                        <c:v>6.4138999999999999</c:v>
                      </c:pt>
                      <c:pt idx="502">
                        <c:v>10.892266666666668</c:v>
                      </c:pt>
                      <c:pt idx="503">
                        <c:v>5.5450333333333326</c:v>
                      </c:pt>
                      <c:pt idx="504">
                        <c:v>2.1593500000000003</c:v>
                      </c:pt>
                      <c:pt idx="505">
                        <c:v>11.401216666666667</c:v>
                      </c:pt>
                      <c:pt idx="506">
                        <c:v>4.2707166666666669</c:v>
                      </c:pt>
                      <c:pt idx="507">
                        <c:v>8.7540833333333339</c:v>
                      </c:pt>
                      <c:pt idx="508">
                        <c:v>7.1335666666666677</c:v>
                      </c:pt>
                      <c:pt idx="509">
                        <c:v>7.8081666666666658</c:v>
                      </c:pt>
                      <c:pt idx="510">
                        <c:v>6.9322166666666654</c:v>
                      </c:pt>
                      <c:pt idx="511">
                        <c:v>2.5701166666666664</c:v>
                      </c:pt>
                      <c:pt idx="512">
                        <c:v>2.6933333333333334</c:v>
                      </c:pt>
                      <c:pt idx="513">
                        <c:v>10.043650000000001</c:v>
                      </c:pt>
                      <c:pt idx="514">
                        <c:v>4.6024666666666665</c:v>
                      </c:pt>
                      <c:pt idx="515">
                        <c:v>8.3983333333333334</c:v>
                      </c:pt>
                      <c:pt idx="516">
                        <c:v>9.5319000000000003</c:v>
                      </c:pt>
                      <c:pt idx="517">
                        <c:v>3.8663666666666665</c:v>
                      </c:pt>
                      <c:pt idx="518">
                        <c:v>4.8958833333333338</c:v>
                      </c:pt>
                      <c:pt idx="519">
                        <c:v>2.1471833333333334</c:v>
                      </c:pt>
                      <c:pt idx="520">
                        <c:v>8.1826666666666661</c:v>
                      </c:pt>
                      <c:pt idx="521">
                        <c:v>6.7268166666666671</c:v>
                      </c:pt>
                      <c:pt idx="522">
                        <c:v>6.1496833333333329</c:v>
                      </c:pt>
                      <c:pt idx="523">
                        <c:v>8.15</c:v>
                      </c:pt>
                      <c:pt idx="524">
                        <c:v>5.8548499999999999</c:v>
                      </c:pt>
                      <c:pt idx="525">
                        <c:v>3.8823833333333337</c:v>
                      </c:pt>
                      <c:pt idx="526">
                        <c:v>2.5866833333333332</c:v>
                      </c:pt>
                      <c:pt idx="527">
                        <c:v>4.2080000000000002</c:v>
                      </c:pt>
                      <c:pt idx="528">
                        <c:v>5.9356666666666662</c:v>
                      </c:pt>
                      <c:pt idx="529">
                        <c:v>4.2047833333333333</c:v>
                      </c:pt>
                      <c:pt idx="530">
                        <c:v>6.6409833333333337</c:v>
                      </c:pt>
                      <c:pt idx="531">
                        <c:v>7.0876999999999999</c:v>
                      </c:pt>
                      <c:pt idx="532">
                        <c:v>8.9569500000000026</c:v>
                      </c:pt>
                      <c:pt idx="533">
                        <c:v>5.8379333333333339</c:v>
                      </c:pt>
                      <c:pt idx="534">
                        <c:v>5.7371500000000006</c:v>
                      </c:pt>
                      <c:pt idx="535">
                        <c:v>4.347083333333333</c:v>
                      </c:pt>
                      <c:pt idx="536">
                        <c:v>5.0139333333333331</c:v>
                      </c:pt>
                      <c:pt idx="537">
                        <c:v>7.706383333333334</c:v>
                      </c:pt>
                      <c:pt idx="538">
                        <c:v>9.847766666666665</c:v>
                      </c:pt>
                      <c:pt idx="539">
                        <c:v>11.395533333333335</c:v>
                      </c:pt>
                      <c:pt idx="540">
                        <c:v>4.7400333333333329</c:v>
                      </c:pt>
                      <c:pt idx="541">
                        <c:v>6.7513000000000005</c:v>
                      </c:pt>
                      <c:pt idx="542">
                        <c:v>11.543616666666663</c:v>
                      </c:pt>
                      <c:pt idx="543">
                        <c:v>4.0895333333333337</c:v>
                      </c:pt>
                      <c:pt idx="544">
                        <c:v>5.0259166666666664</c:v>
                      </c:pt>
                      <c:pt idx="545">
                        <c:v>7.8657999999999992</c:v>
                      </c:pt>
                      <c:pt idx="546">
                        <c:v>7.1706166666666684</c:v>
                      </c:pt>
                      <c:pt idx="547">
                        <c:v>6.0199833333333332</c:v>
                      </c:pt>
                      <c:pt idx="548">
                        <c:v>9.9285833333333322</c:v>
                      </c:pt>
                      <c:pt idx="549">
                        <c:v>4.7494000000000005</c:v>
                      </c:pt>
                      <c:pt idx="550">
                        <c:v>9.677833333333334</c:v>
                      </c:pt>
                      <c:pt idx="551">
                        <c:v>5.9931833333333335</c:v>
                      </c:pt>
                      <c:pt idx="552">
                        <c:v>11.0145</c:v>
                      </c:pt>
                      <c:pt idx="553">
                        <c:v>8.6397999999999993</c:v>
                      </c:pt>
                      <c:pt idx="554">
                        <c:v>5.1397666666666657</c:v>
                      </c:pt>
                      <c:pt idx="555">
                        <c:v>10.446566666666666</c:v>
                      </c:pt>
                      <c:pt idx="556">
                        <c:v>7.1323833333333342</c:v>
                      </c:pt>
                      <c:pt idx="557">
                        <c:v>6.6173000000000002</c:v>
                      </c:pt>
                      <c:pt idx="558">
                        <c:v>6.0497333333333332</c:v>
                      </c:pt>
                      <c:pt idx="559">
                        <c:v>10.995716666666668</c:v>
                      </c:pt>
                      <c:pt idx="560">
                        <c:v>6.5160000000000009</c:v>
                      </c:pt>
                      <c:pt idx="561">
                        <c:v>5.6120166666666664</c:v>
                      </c:pt>
                      <c:pt idx="562">
                        <c:v>7.949250000000001</c:v>
                      </c:pt>
                      <c:pt idx="563">
                        <c:v>6.505233333333333</c:v>
                      </c:pt>
                      <c:pt idx="564">
                        <c:v>5.7360000000000007</c:v>
                      </c:pt>
                      <c:pt idx="565">
                        <c:v>4.29155</c:v>
                      </c:pt>
                      <c:pt idx="566">
                        <c:v>10.772283333333332</c:v>
                      </c:pt>
                      <c:pt idx="567">
                        <c:v>7.0602999999999998</c:v>
                      </c:pt>
                      <c:pt idx="568">
                        <c:v>10.479233333333333</c:v>
                      </c:pt>
                      <c:pt idx="569">
                        <c:v>10.758000000000001</c:v>
                      </c:pt>
                      <c:pt idx="570">
                        <c:v>9.9700333333333333</c:v>
                      </c:pt>
                      <c:pt idx="571">
                        <c:v>9.4246999999999996</c:v>
                      </c:pt>
                      <c:pt idx="572">
                        <c:v>8.9359499999999983</c:v>
                      </c:pt>
                      <c:pt idx="573">
                        <c:v>6.6264666666666665</c:v>
                      </c:pt>
                      <c:pt idx="574">
                        <c:v>6.5393833333333333</c:v>
                      </c:pt>
                      <c:pt idx="575">
                        <c:v>6.1673666666666662</c:v>
                      </c:pt>
                      <c:pt idx="576">
                        <c:v>11.152316666666668</c:v>
                      </c:pt>
                      <c:pt idx="577">
                        <c:v>9.9835666666666665</c:v>
                      </c:pt>
                      <c:pt idx="578">
                        <c:v>9.4071999999999996</c:v>
                      </c:pt>
                      <c:pt idx="579">
                        <c:v>8.0964166666666664</c:v>
                      </c:pt>
                      <c:pt idx="580">
                        <c:v>7.7986333333333322</c:v>
                      </c:pt>
                      <c:pt idx="581">
                        <c:v>5.129666666666667</c:v>
                      </c:pt>
                      <c:pt idx="582">
                        <c:v>6.09565</c:v>
                      </c:pt>
                      <c:pt idx="583">
                        <c:v>5.1427166666666668</c:v>
                      </c:pt>
                      <c:pt idx="584">
                        <c:v>6.1908500000000002</c:v>
                      </c:pt>
                      <c:pt idx="585">
                        <c:v>7.646583333333334</c:v>
                      </c:pt>
                      <c:pt idx="586">
                        <c:v>6.1761833333333325</c:v>
                      </c:pt>
                      <c:pt idx="587">
                        <c:v>12.079683333333334</c:v>
                      </c:pt>
                      <c:pt idx="588">
                        <c:v>8.7262000000000004</c:v>
                      </c:pt>
                      <c:pt idx="589">
                        <c:v>7.8477333333333332</c:v>
                      </c:pt>
                      <c:pt idx="590">
                        <c:v>10.959983333333334</c:v>
                      </c:pt>
                      <c:pt idx="591">
                        <c:v>11.832699999999999</c:v>
                      </c:pt>
                      <c:pt idx="592">
                        <c:v>9.5327000000000002</c:v>
                      </c:pt>
                      <c:pt idx="593">
                        <c:v>5.3152500000000007</c:v>
                      </c:pt>
                      <c:pt idx="594">
                        <c:v>7.9901666666666662</c:v>
                      </c:pt>
                      <c:pt idx="595">
                        <c:v>9.0722500000000004</c:v>
                      </c:pt>
                      <c:pt idx="596">
                        <c:v>4.0705</c:v>
                      </c:pt>
                      <c:pt idx="597">
                        <c:v>7.7349499999999987</c:v>
                      </c:pt>
                      <c:pt idx="598">
                        <c:v>8.8591833333333341</c:v>
                      </c:pt>
                      <c:pt idx="599">
                        <c:v>8.779633333333333</c:v>
                      </c:pt>
                      <c:pt idx="600">
                        <c:v>7.0787499999999994</c:v>
                      </c:pt>
                      <c:pt idx="601">
                        <c:v>4.8025166666666665</c:v>
                      </c:pt>
                      <c:pt idx="602">
                        <c:v>9.9995333333333338</c:v>
                      </c:pt>
                      <c:pt idx="603">
                        <c:v>6.5752499999999996</c:v>
                      </c:pt>
                      <c:pt idx="604">
                        <c:v>10.462533333333333</c:v>
                      </c:pt>
                      <c:pt idx="605">
                        <c:v>14.390783333333331</c:v>
                      </c:pt>
                      <c:pt idx="606">
                        <c:v>7.9778333333333338</c:v>
                      </c:pt>
                      <c:pt idx="607">
                        <c:v>6.3749500000000001</c:v>
                      </c:pt>
                      <c:pt idx="608">
                        <c:v>7.6634166666666665</c:v>
                      </c:pt>
                      <c:pt idx="609">
                        <c:v>10.904883333333334</c:v>
                      </c:pt>
                      <c:pt idx="610">
                        <c:v>13.415349999999998</c:v>
                      </c:pt>
                      <c:pt idx="611">
                        <c:v>13.449733333333333</c:v>
                      </c:pt>
                      <c:pt idx="612">
                        <c:v>4.7037666666666675</c:v>
                      </c:pt>
                      <c:pt idx="613">
                        <c:v>11.155383333333333</c:v>
                      </c:pt>
                      <c:pt idx="614">
                        <c:v>14.73155</c:v>
                      </c:pt>
                      <c:pt idx="615">
                        <c:v>10.6471</c:v>
                      </c:pt>
                      <c:pt idx="616">
                        <c:v>8.6220666666666652</c:v>
                      </c:pt>
                      <c:pt idx="617">
                        <c:v>8.4553000000000011</c:v>
                      </c:pt>
                      <c:pt idx="618">
                        <c:v>9.6328166666666668</c:v>
                      </c:pt>
                      <c:pt idx="619">
                        <c:v>11.854883333333332</c:v>
                      </c:pt>
                      <c:pt idx="620">
                        <c:v>12.497866666666665</c:v>
                      </c:pt>
                      <c:pt idx="621">
                        <c:v>20.257150000000003</c:v>
                      </c:pt>
                      <c:pt idx="622">
                        <c:v>7.8608500000000001</c:v>
                      </c:pt>
                      <c:pt idx="623">
                        <c:v>10.373533333333333</c:v>
                      </c:pt>
                      <c:pt idx="624">
                        <c:v>13.225433333333333</c:v>
                      </c:pt>
                      <c:pt idx="625">
                        <c:v>11.771866666666666</c:v>
                      </c:pt>
                      <c:pt idx="626">
                        <c:v>8.7051166666666671</c:v>
                      </c:pt>
                      <c:pt idx="627">
                        <c:v>17.48446666666667</c:v>
                      </c:pt>
                      <c:pt idx="628">
                        <c:v>3.8917333333333333</c:v>
                      </c:pt>
                      <c:pt idx="629">
                        <c:v>8.503166666666667</c:v>
                      </c:pt>
                      <c:pt idx="630">
                        <c:v>24.190983333333332</c:v>
                      </c:pt>
                      <c:pt idx="631">
                        <c:v>24.120549999999998</c:v>
                      </c:pt>
                      <c:pt idx="632">
                        <c:v>16.266166666666667</c:v>
                      </c:pt>
                      <c:pt idx="633">
                        <c:v>17.21466666666667</c:v>
                      </c:pt>
                      <c:pt idx="634">
                        <c:v>12.930283333333335</c:v>
                      </c:pt>
                      <c:pt idx="635">
                        <c:v>18.409483333333334</c:v>
                      </c:pt>
                      <c:pt idx="636">
                        <c:v>10.099099999999998</c:v>
                      </c:pt>
                      <c:pt idx="637">
                        <c:v>14.941216666666666</c:v>
                      </c:pt>
                      <c:pt idx="638">
                        <c:v>13.775933333333334</c:v>
                      </c:pt>
                      <c:pt idx="639">
                        <c:v>13.971883333333334</c:v>
                      </c:pt>
                      <c:pt idx="640">
                        <c:v>23.982700000000001</c:v>
                      </c:pt>
                      <c:pt idx="641">
                        <c:v>12.477966666666667</c:v>
                      </c:pt>
                      <c:pt idx="642">
                        <c:v>16.530116666666665</c:v>
                      </c:pt>
                      <c:pt idx="643">
                        <c:v>21.575416666666669</c:v>
                      </c:pt>
                      <c:pt idx="644">
                        <c:v>22.323883333333335</c:v>
                      </c:pt>
                      <c:pt idx="645">
                        <c:v>16.693049999999999</c:v>
                      </c:pt>
                      <c:pt idx="646">
                        <c:v>17.64105</c:v>
                      </c:pt>
                      <c:pt idx="647">
                        <c:v>33.816200000000002</c:v>
                      </c:pt>
                      <c:pt idx="648">
                        <c:v>4.292533333333334</c:v>
                      </c:pt>
                      <c:pt idx="649">
                        <c:v>18.479049999999997</c:v>
                      </c:pt>
                      <c:pt idx="650">
                        <c:v>15.43623333333333</c:v>
                      </c:pt>
                      <c:pt idx="651">
                        <c:v>22.488083333333332</c:v>
                      </c:pt>
                      <c:pt idx="652">
                        <c:v>24.493749999999999</c:v>
                      </c:pt>
                      <c:pt idx="653">
                        <c:v>21.440116666666668</c:v>
                      </c:pt>
                      <c:pt idx="654">
                        <c:v>13.715133333333332</c:v>
                      </c:pt>
                      <c:pt idx="655">
                        <c:v>32.663866666666664</c:v>
                      </c:pt>
                      <c:pt idx="656">
                        <c:v>19.188899999999997</c:v>
                      </c:pt>
                      <c:pt idx="657">
                        <c:v>22.845800000000001</c:v>
                      </c:pt>
                      <c:pt idx="658">
                        <c:v>20.4481</c:v>
                      </c:pt>
                      <c:pt idx="659">
                        <c:v>13.831433333333333</c:v>
                      </c:pt>
                      <c:pt idx="660">
                        <c:v>36.398783333333327</c:v>
                      </c:pt>
                      <c:pt idx="661">
                        <c:v>30.535066666666662</c:v>
                      </c:pt>
                      <c:pt idx="662">
                        <c:v>22.409649999999999</c:v>
                      </c:pt>
                      <c:pt idx="663">
                        <c:v>21.22676666666667</c:v>
                      </c:pt>
                      <c:pt idx="664">
                        <c:v>28.084666666666667</c:v>
                      </c:pt>
                      <c:pt idx="665">
                        <c:v>25.949983333333332</c:v>
                      </c:pt>
                      <c:pt idx="666">
                        <c:v>13.654400000000001</c:v>
                      </c:pt>
                      <c:pt idx="667">
                        <c:v>12.619033333333334</c:v>
                      </c:pt>
                      <c:pt idx="668">
                        <c:v>14.090650000000002</c:v>
                      </c:pt>
                      <c:pt idx="669">
                        <c:v>19.305916666666668</c:v>
                      </c:pt>
                      <c:pt idx="670">
                        <c:v>16.343766666666667</c:v>
                      </c:pt>
                      <c:pt idx="671">
                        <c:v>27.199333333333335</c:v>
                      </c:pt>
                      <c:pt idx="672">
                        <c:v>19.571550000000002</c:v>
                      </c:pt>
                      <c:pt idx="673">
                        <c:v>15.832516666666667</c:v>
                      </c:pt>
                      <c:pt idx="674">
                        <c:v>41.646799999999999</c:v>
                      </c:pt>
                      <c:pt idx="675">
                        <c:v>15.367566666666667</c:v>
                      </c:pt>
                      <c:pt idx="676">
                        <c:v>11.816750000000001</c:v>
                      </c:pt>
                      <c:pt idx="677">
                        <c:v>34.355483333333332</c:v>
                      </c:pt>
                      <c:pt idx="678">
                        <c:v>20.478516666666668</c:v>
                      </c:pt>
                      <c:pt idx="679">
                        <c:v>29.344883333333332</c:v>
                      </c:pt>
                      <c:pt idx="680">
                        <c:v>49.949133333333329</c:v>
                      </c:pt>
                      <c:pt idx="681">
                        <c:v>40.285233333333331</c:v>
                      </c:pt>
                      <c:pt idx="682">
                        <c:v>37.311283333333336</c:v>
                      </c:pt>
                      <c:pt idx="683">
                        <c:v>36.241066666666669</c:v>
                      </c:pt>
                      <c:pt idx="684">
                        <c:v>29.008816666666668</c:v>
                      </c:pt>
                      <c:pt idx="685">
                        <c:v>35.788483333333339</c:v>
                      </c:pt>
                      <c:pt idx="686">
                        <c:v>35.000916666666662</c:v>
                      </c:pt>
                      <c:pt idx="687">
                        <c:v>31.234050000000003</c:v>
                      </c:pt>
                      <c:pt idx="688">
                        <c:v>59.326616666666673</c:v>
                      </c:pt>
                      <c:pt idx="689">
                        <c:v>41.479399999999991</c:v>
                      </c:pt>
                      <c:pt idx="690">
                        <c:v>36.098383333333331</c:v>
                      </c:pt>
                      <c:pt idx="691">
                        <c:v>43.51005</c:v>
                      </c:pt>
                      <c:pt idx="692">
                        <c:v>27.138216666666665</c:v>
                      </c:pt>
                      <c:pt idx="693">
                        <c:v>49.623916666666666</c:v>
                      </c:pt>
                      <c:pt idx="694">
                        <c:v>16.504249999999999</c:v>
                      </c:pt>
                      <c:pt idx="695">
                        <c:v>33.256266666666669</c:v>
                      </c:pt>
                      <c:pt idx="696">
                        <c:v>28.969600000000003</c:v>
                      </c:pt>
                      <c:pt idx="697">
                        <c:v>32.751116666666668</c:v>
                      </c:pt>
                      <c:pt idx="698">
                        <c:v>27.300283333333333</c:v>
                      </c:pt>
                      <c:pt idx="699">
                        <c:v>40.900066666666667</c:v>
                      </c:pt>
                      <c:pt idx="700">
                        <c:v>25.99976666666667</c:v>
                      </c:pt>
                      <c:pt idx="701">
                        <c:v>26.282033333333334</c:v>
                      </c:pt>
                      <c:pt idx="702">
                        <c:v>29.272650000000002</c:v>
                      </c:pt>
                      <c:pt idx="703">
                        <c:v>41.615966666666665</c:v>
                      </c:pt>
                      <c:pt idx="704">
                        <c:v>53.0227</c:v>
                      </c:pt>
                      <c:pt idx="705">
                        <c:v>39.267116666666666</c:v>
                      </c:pt>
                      <c:pt idx="706">
                        <c:v>23.323483333333332</c:v>
                      </c:pt>
                      <c:pt idx="707">
                        <c:v>24.411066666666667</c:v>
                      </c:pt>
                      <c:pt idx="708">
                        <c:v>31.582266666666669</c:v>
                      </c:pt>
                      <c:pt idx="709">
                        <c:v>38.17049999999999</c:v>
                      </c:pt>
                      <c:pt idx="710">
                        <c:v>29.616116666666667</c:v>
                      </c:pt>
                      <c:pt idx="711">
                        <c:v>42.278633333333339</c:v>
                      </c:pt>
                      <c:pt idx="712">
                        <c:v>26.753666666666668</c:v>
                      </c:pt>
                      <c:pt idx="713">
                        <c:v>26.33968333333333</c:v>
                      </c:pt>
                      <c:pt idx="714">
                        <c:v>22.414866666666665</c:v>
                      </c:pt>
                      <c:pt idx="715">
                        <c:v>22.769766666666669</c:v>
                      </c:pt>
                      <c:pt idx="716">
                        <c:v>33.142666666666663</c:v>
                      </c:pt>
                      <c:pt idx="717">
                        <c:v>20.735783333333334</c:v>
                      </c:pt>
                      <c:pt idx="718">
                        <c:v>40.797849999999997</c:v>
                      </c:pt>
                      <c:pt idx="719">
                        <c:v>34.039833333333334</c:v>
                      </c:pt>
                      <c:pt idx="720">
                        <c:v>50.902000000000001</c:v>
                      </c:pt>
                      <c:pt idx="721">
                        <c:v>35.851500000000001</c:v>
                      </c:pt>
                      <c:pt idx="722">
                        <c:v>15.255816666666668</c:v>
                      </c:pt>
                      <c:pt idx="723">
                        <c:v>46.402450000000002</c:v>
                      </c:pt>
                      <c:pt idx="724">
                        <c:v>29.182500000000001</c:v>
                      </c:pt>
                      <c:pt idx="725">
                        <c:v>45.309333333333335</c:v>
                      </c:pt>
                      <c:pt idx="726">
                        <c:v>31.470899999999997</c:v>
                      </c:pt>
                      <c:pt idx="727">
                        <c:v>16.951016666666668</c:v>
                      </c:pt>
                      <c:pt idx="728">
                        <c:v>24.212183333333332</c:v>
                      </c:pt>
                      <c:pt idx="729">
                        <c:v>31.904549999999997</c:v>
                      </c:pt>
                      <c:pt idx="730">
                        <c:v>30.206666666666663</c:v>
                      </c:pt>
                      <c:pt idx="731">
                        <c:v>19.022716666666664</c:v>
                      </c:pt>
                      <c:pt idx="732">
                        <c:v>32.802033333333334</c:v>
                      </c:pt>
                      <c:pt idx="733">
                        <c:v>43.159316666666662</c:v>
                      </c:pt>
                      <c:pt idx="734">
                        <c:v>37.128916666666662</c:v>
                      </c:pt>
                      <c:pt idx="735">
                        <c:v>31.664183333333334</c:v>
                      </c:pt>
                      <c:pt idx="736">
                        <c:v>39.096800000000002</c:v>
                      </c:pt>
                      <c:pt idx="737">
                        <c:v>44.748066666666659</c:v>
                      </c:pt>
                      <c:pt idx="738">
                        <c:v>26.00481666666667</c:v>
                      </c:pt>
                      <c:pt idx="739">
                        <c:v>39.969100000000005</c:v>
                      </c:pt>
                      <c:pt idx="740">
                        <c:v>32.464233333333333</c:v>
                      </c:pt>
                      <c:pt idx="741">
                        <c:v>26.832783333333332</c:v>
                      </c:pt>
                      <c:pt idx="742">
                        <c:v>47.674900000000001</c:v>
                      </c:pt>
                      <c:pt idx="743">
                        <c:v>52.260116666666661</c:v>
                      </c:pt>
                      <c:pt idx="744">
                        <c:v>39.757516666666675</c:v>
                      </c:pt>
                      <c:pt idx="745">
                        <c:v>65.076683333333335</c:v>
                      </c:pt>
                      <c:pt idx="746">
                        <c:v>45.266866666666665</c:v>
                      </c:pt>
                      <c:pt idx="747">
                        <c:v>20.583316666666668</c:v>
                      </c:pt>
                      <c:pt idx="748">
                        <c:v>33.31901666666667</c:v>
                      </c:pt>
                      <c:pt idx="749">
                        <c:v>42.408483333333344</c:v>
                      </c:pt>
                      <c:pt idx="750">
                        <c:v>21.66061666666667</c:v>
                      </c:pt>
                      <c:pt idx="751">
                        <c:v>64.808799999999991</c:v>
                      </c:pt>
                      <c:pt idx="752">
                        <c:v>29.786900000000003</c:v>
                      </c:pt>
                      <c:pt idx="753">
                        <c:v>60.062100000000001</c:v>
                      </c:pt>
                      <c:pt idx="754">
                        <c:v>54.392399999999995</c:v>
                      </c:pt>
                      <c:pt idx="755">
                        <c:v>47.181449999999998</c:v>
                      </c:pt>
                      <c:pt idx="756">
                        <c:v>37.973466666666674</c:v>
                      </c:pt>
                      <c:pt idx="757">
                        <c:v>13.650900000000002</c:v>
                      </c:pt>
                      <c:pt idx="758">
                        <c:v>14.283133333333334</c:v>
                      </c:pt>
                      <c:pt idx="759">
                        <c:v>41.571866666666658</c:v>
                      </c:pt>
                      <c:pt idx="760">
                        <c:v>41.31165</c:v>
                      </c:pt>
                      <c:pt idx="761">
                        <c:v>35.271749999999997</c:v>
                      </c:pt>
                      <c:pt idx="762">
                        <c:v>46.909866666666666</c:v>
                      </c:pt>
                      <c:pt idx="763">
                        <c:v>50.508716666666665</c:v>
                      </c:pt>
                      <c:pt idx="764">
                        <c:v>43.777566666666665</c:v>
                      </c:pt>
                      <c:pt idx="765">
                        <c:v>47.514199999999995</c:v>
                      </c:pt>
                      <c:pt idx="766">
                        <c:v>31.241233333333334</c:v>
                      </c:pt>
                      <c:pt idx="767">
                        <c:v>22.977183333333336</c:v>
                      </c:pt>
                      <c:pt idx="768">
                        <c:v>37.765616666666666</c:v>
                      </c:pt>
                      <c:pt idx="769">
                        <c:v>37.816749999999999</c:v>
                      </c:pt>
                      <c:pt idx="770">
                        <c:v>26.556116666666671</c:v>
                      </c:pt>
                      <c:pt idx="771">
                        <c:v>29.430733333333333</c:v>
                      </c:pt>
                      <c:pt idx="772">
                        <c:v>36.718049999999998</c:v>
                      </c:pt>
                      <c:pt idx="773">
                        <c:v>59.988416666666666</c:v>
                      </c:pt>
                      <c:pt idx="774">
                        <c:v>27.458433333333332</c:v>
                      </c:pt>
                      <c:pt idx="775">
                        <c:v>62.735249999999994</c:v>
                      </c:pt>
                      <c:pt idx="776">
                        <c:v>31.859583333333333</c:v>
                      </c:pt>
                      <c:pt idx="777">
                        <c:v>46.94553333333333</c:v>
                      </c:pt>
                      <c:pt idx="778">
                        <c:v>63.59405000000001</c:v>
                      </c:pt>
                      <c:pt idx="779">
                        <c:v>78.787850000000006</c:v>
                      </c:pt>
                      <c:pt idx="780">
                        <c:v>46.690033333333332</c:v>
                      </c:pt>
                      <c:pt idx="781">
                        <c:v>62.143666666666668</c:v>
                      </c:pt>
                      <c:pt idx="782">
                        <c:v>39.763683333333333</c:v>
                      </c:pt>
                      <c:pt idx="783">
                        <c:v>29.183583333333335</c:v>
                      </c:pt>
                      <c:pt idx="784">
                        <c:v>10.174266666666666</c:v>
                      </c:pt>
                      <c:pt idx="785">
                        <c:v>52.244933333333329</c:v>
                      </c:pt>
                      <c:pt idx="786">
                        <c:v>49.02525</c:v>
                      </c:pt>
                      <c:pt idx="787">
                        <c:v>47.931783333333328</c:v>
                      </c:pt>
                      <c:pt idx="788">
                        <c:v>69.341349999999991</c:v>
                      </c:pt>
                      <c:pt idx="789">
                        <c:v>35.947616666666669</c:v>
                      </c:pt>
                      <c:pt idx="790">
                        <c:v>58.259099999999997</c:v>
                      </c:pt>
                      <c:pt idx="791">
                        <c:v>30.002500000000001</c:v>
                      </c:pt>
                      <c:pt idx="792">
                        <c:v>27.871183333333327</c:v>
                      </c:pt>
                      <c:pt idx="793">
                        <c:v>71.102699999999999</c:v>
                      </c:pt>
                      <c:pt idx="794">
                        <c:v>56.042733333333331</c:v>
                      </c:pt>
                      <c:pt idx="795">
                        <c:v>41.862116666666665</c:v>
                      </c:pt>
                      <c:pt idx="796">
                        <c:v>47.760666666666665</c:v>
                      </c:pt>
                      <c:pt idx="797">
                        <c:v>35.775433333333332</c:v>
                      </c:pt>
                      <c:pt idx="798">
                        <c:v>53.077116666666669</c:v>
                      </c:pt>
                      <c:pt idx="799">
                        <c:v>15.118666666666666</c:v>
                      </c:pt>
                      <c:pt idx="800">
                        <c:v>27.612033333333333</c:v>
                      </c:pt>
                      <c:pt idx="801">
                        <c:v>45.508916666666671</c:v>
                      </c:pt>
                      <c:pt idx="802">
                        <c:v>45.01253333333333</c:v>
                      </c:pt>
                      <c:pt idx="803">
                        <c:v>70.227699999999999</c:v>
                      </c:pt>
                      <c:pt idx="804">
                        <c:v>59.513416666666672</c:v>
                      </c:pt>
                      <c:pt idx="805">
                        <c:v>45.727450000000005</c:v>
                      </c:pt>
                      <c:pt idx="806">
                        <c:v>41.120400000000011</c:v>
                      </c:pt>
                      <c:pt idx="807">
                        <c:v>38.811616666666666</c:v>
                      </c:pt>
                      <c:pt idx="808">
                        <c:v>51.84579999999999</c:v>
                      </c:pt>
                      <c:pt idx="809">
                        <c:v>35.106183333333334</c:v>
                      </c:pt>
                      <c:pt idx="810">
                        <c:v>61.745700000000006</c:v>
                      </c:pt>
                      <c:pt idx="811">
                        <c:v>36.228600000000007</c:v>
                      </c:pt>
                      <c:pt idx="812">
                        <c:v>88.093183333333329</c:v>
                      </c:pt>
                      <c:pt idx="813">
                        <c:v>51.76455</c:v>
                      </c:pt>
                      <c:pt idx="814">
                        <c:v>75.021750000000011</c:v>
                      </c:pt>
                      <c:pt idx="815">
                        <c:v>40.098149999999997</c:v>
                      </c:pt>
                      <c:pt idx="816">
                        <c:v>55.527433333333342</c:v>
                      </c:pt>
                      <c:pt idx="817">
                        <c:v>40.952483333333333</c:v>
                      </c:pt>
                      <c:pt idx="818">
                        <c:v>56.760966666666675</c:v>
                      </c:pt>
                      <c:pt idx="819">
                        <c:v>64.964283333333327</c:v>
                      </c:pt>
                      <c:pt idx="820">
                        <c:v>56.718650000000004</c:v>
                      </c:pt>
                      <c:pt idx="821">
                        <c:v>88.660550000000001</c:v>
                      </c:pt>
                      <c:pt idx="822">
                        <c:v>53.732683333333327</c:v>
                      </c:pt>
                      <c:pt idx="823">
                        <c:v>37.736899999999999</c:v>
                      </c:pt>
                      <c:pt idx="824">
                        <c:v>23.91245</c:v>
                      </c:pt>
                      <c:pt idx="825">
                        <c:v>79.523466666666678</c:v>
                      </c:pt>
                      <c:pt idx="826">
                        <c:v>50.658650000000002</c:v>
                      </c:pt>
                      <c:pt idx="827">
                        <c:v>76.752383333333327</c:v>
                      </c:pt>
                      <c:pt idx="828">
                        <c:v>61.088816666666666</c:v>
                      </c:pt>
                      <c:pt idx="829">
                        <c:v>51.109050000000003</c:v>
                      </c:pt>
                      <c:pt idx="830">
                        <c:v>55.97561666666666</c:v>
                      </c:pt>
                      <c:pt idx="831">
                        <c:v>43.337299999999999</c:v>
                      </c:pt>
                      <c:pt idx="832">
                        <c:v>40.425350000000002</c:v>
                      </c:pt>
                      <c:pt idx="833">
                        <c:v>67.454033333333328</c:v>
                      </c:pt>
                      <c:pt idx="834">
                        <c:v>61.51885</c:v>
                      </c:pt>
                      <c:pt idx="835">
                        <c:v>66.082166666666666</c:v>
                      </c:pt>
                      <c:pt idx="836">
                        <c:v>56.200749999999992</c:v>
                      </c:pt>
                      <c:pt idx="837">
                        <c:v>69.744816666666651</c:v>
                      </c:pt>
                      <c:pt idx="838">
                        <c:v>40.9026</c:v>
                      </c:pt>
                      <c:pt idx="839">
                        <c:v>99.236050000000006</c:v>
                      </c:pt>
                      <c:pt idx="840">
                        <c:v>90.972999999999999</c:v>
                      </c:pt>
                      <c:pt idx="841">
                        <c:v>96.704616666666666</c:v>
                      </c:pt>
                      <c:pt idx="842">
                        <c:v>10.623733333333336</c:v>
                      </c:pt>
                      <c:pt idx="843">
                        <c:v>81.488266666666675</c:v>
                      </c:pt>
                      <c:pt idx="844">
                        <c:v>49.377800000000008</c:v>
                      </c:pt>
                      <c:pt idx="845">
                        <c:v>29.415000000000003</c:v>
                      </c:pt>
                      <c:pt idx="846">
                        <c:v>88.862133333333333</c:v>
                      </c:pt>
                      <c:pt idx="847">
                        <c:v>55.879400000000004</c:v>
                      </c:pt>
                      <c:pt idx="848">
                        <c:v>45.52225</c:v>
                      </c:pt>
                      <c:pt idx="849">
                        <c:v>67.605399999999989</c:v>
                      </c:pt>
                      <c:pt idx="850">
                        <c:v>74.048050000000018</c:v>
                      </c:pt>
                      <c:pt idx="851">
                        <c:v>60.434383333333336</c:v>
                      </c:pt>
                      <c:pt idx="852">
                        <c:v>78.893199999999993</c:v>
                      </c:pt>
                      <c:pt idx="853">
                        <c:v>51.514099999999992</c:v>
                      </c:pt>
                      <c:pt idx="854">
                        <c:v>25.609566666666669</c:v>
                      </c:pt>
                      <c:pt idx="855">
                        <c:v>66.219450000000009</c:v>
                      </c:pt>
                      <c:pt idx="856">
                        <c:v>66.361116666666661</c:v>
                      </c:pt>
                      <c:pt idx="857">
                        <c:v>36.686983333333337</c:v>
                      </c:pt>
                      <c:pt idx="858">
                        <c:v>72.104483333333334</c:v>
                      </c:pt>
                      <c:pt idx="859">
                        <c:v>67.879049999999992</c:v>
                      </c:pt>
                      <c:pt idx="860">
                        <c:v>38.608716666666666</c:v>
                      </c:pt>
                      <c:pt idx="861">
                        <c:v>60.22241666666666</c:v>
                      </c:pt>
                      <c:pt idx="862">
                        <c:v>33.482883333333334</c:v>
                      </c:pt>
                      <c:pt idx="863">
                        <c:v>25.9574</c:v>
                      </c:pt>
                      <c:pt idx="864">
                        <c:v>69.068883333333332</c:v>
                      </c:pt>
                      <c:pt idx="865">
                        <c:v>46.501416666666664</c:v>
                      </c:pt>
                      <c:pt idx="866">
                        <c:v>53.650633333333339</c:v>
                      </c:pt>
                      <c:pt idx="867">
                        <c:v>49.232066666666661</c:v>
                      </c:pt>
                      <c:pt idx="868">
                        <c:v>75.442083333333343</c:v>
                      </c:pt>
                      <c:pt idx="869">
                        <c:v>43.777766666666679</c:v>
                      </c:pt>
                      <c:pt idx="870">
                        <c:v>58.277450000000009</c:v>
                      </c:pt>
                      <c:pt idx="871">
                        <c:v>59.232416666666673</c:v>
                      </c:pt>
                      <c:pt idx="872">
                        <c:v>66.213949999999997</c:v>
                      </c:pt>
                      <c:pt idx="873">
                        <c:v>77.253699999999995</c:v>
                      </c:pt>
                      <c:pt idx="874">
                        <c:v>42.965899999999998</c:v>
                      </c:pt>
                      <c:pt idx="875">
                        <c:v>22.072400000000002</c:v>
                      </c:pt>
                      <c:pt idx="876">
                        <c:v>55.396799999999999</c:v>
                      </c:pt>
                      <c:pt idx="877">
                        <c:v>54.879900000000006</c:v>
                      </c:pt>
                      <c:pt idx="878">
                        <c:v>25.011416666666666</c:v>
                      </c:pt>
                      <c:pt idx="879">
                        <c:v>62.665316666666662</c:v>
                      </c:pt>
                      <c:pt idx="880">
                        <c:v>122.22286666666668</c:v>
                      </c:pt>
                      <c:pt idx="881">
                        <c:v>56.405733333333337</c:v>
                      </c:pt>
                      <c:pt idx="882">
                        <c:v>66.308733333333322</c:v>
                      </c:pt>
                      <c:pt idx="883">
                        <c:v>77.366099999999989</c:v>
                      </c:pt>
                      <c:pt idx="884">
                        <c:v>97.361933333333326</c:v>
                      </c:pt>
                      <c:pt idx="885">
                        <c:v>61.209350000000001</c:v>
                      </c:pt>
                      <c:pt idx="886">
                        <c:v>62.457583333333332</c:v>
                      </c:pt>
                      <c:pt idx="887">
                        <c:v>35.747266666666661</c:v>
                      </c:pt>
                      <c:pt idx="888">
                        <c:v>54.344366666666666</c:v>
                      </c:pt>
                      <c:pt idx="889">
                        <c:v>56.722733333333331</c:v>
                      </c:pt>
                      <c:pt idx="890">
                        <c:v>78.586300000000008</c:v>
                      </c:pt>
                      <c:pt idx="891">
                        <c:v>57.145833333333336</c:v>
                      </c:pt>
                      <c:pt idx="892">
                        <c:v>76.341216666666668</c:v>
                      </c:pt>
                      <c:pt idx="893">
                        <c:v>65.981133333333332</c:v>
                      </c:pt>
                      <c:pt idx="894">
                        <c:v>90.849483333333325</c:v>
                      </c:pt>
                      <c:pt idx="895">
                        <c:v>71.07768333333334</c:v>
                      </c:pt>
                      <c:pt idx="896">
                        <c:v>58.3277</c:v>
                      </c:pt>
                      <c:pt idx="897">
                        <c:v>57.073416666666667</c:v>
                      </c:pt>
                      <c:pt idx="898">
                        <c:v>66.892750000000007</c:v>
                      </c:pt>
                      <c:pt idx="899">
                        <c:v>50.6081</c:v>
                      </c:pt>
                      <c:pt idx="900">
                        <c:v>69.419133333333335</c:v>
                      </c:pt>
                      <c:pt idx="901">
                        <c:v>73.019299999999987</c:v>
                      </c:pt>
                      <c:pt idx="902">
                        <c:v>64.954066666666662</c:v>
                      </c:pt>
                      <c:pt idx="903">
                        <c:v>62.9148</c:v>
                      </c:pt>
                      <c:pt idx="904">
                        <c:v>58.433566666666671</c:v>
                      </c:pt>
                      <c:pt idx="905">
                        <c:v>47.625549999999997</c:v>
                      </c:pt>
                      <c:pt idx="906">
                        <c:v>46.744183333333332</c:v>
                      </c:pt>
                      <c:pt idx="907">
                        <c:v>55.096716666666673</c:v>
                      </c:pt>
                      <c:pt idx="908">
                        <c:v>27.600249999999999</c:v>
                      </c:pt>
                      <c:pt idx="909">
                        <c:v>102.21398333333333</c:v>
                      </c:pt>
                      <c:pt idx="910">
                        <c:v>44.107716666666661</c:v>
                      </c:pt>
                      <c:pt idx="911">
                        <c:v>61.262049999999995</c:v>
                      </c:pt>
                      <c:pt idx="912">
                        <c:v>50.705350000000003</c:v>
                      </c:pt>
                      <c:pt idx="913">
                        <c:v>89.09814999999999</c:v>
                      </c:pt>
                      <c:pt idx="914">
                        <c:v>74.322883333333323</c:v>
                      </c:pt>
                      <c:pt idx="915">
                        <c:v>56.712133333333334</c:v>
                      </c:pt>
                      <c:pt idx="916">
                        <c:v>68.866783333333345</c:v>
                      </c:pt>
                      <c:pt idx="917">
                        <c:v>55.248316666666661</c:v>
                      </c:pt>
                      <c:pt idx="918">
                        <c:v>37.377616666666661</c:v>
                      </c:pt>
                      <c:pt idx="919">
                        <c:v>49.45505</c:v>
                      </c:pt>
                      <c:pt idx="920">
                        <c:v>57.287483333333327</c:v>
                      </c:pt>
                      <c:pt idx="921">
                        <c:v>52.219850000000001</c:v>
                      </c:pt>
                      <c:pt idx="922">
                        <c:v>42.370766666666661</c:v>
                      </c:pt>
                      <c:pt idx="923">
                        <c:v>55.046699999999994</c:v>
                      </c:pt>
                      <c:pt idx="924">
                        <c:v>35.777816666666666</c:v>
                      </c:pt>
                      <c:pt idx="925">
                        <c:v>69.792950000000005</c:v>
                      </c:pt>
                      <c:pt idx="926">
                        <c:v>43.854783333333337</c:v>
                      </c:pt>
                      <c:pt idx="927">
                        <c:v>61.354016666666666</c:v>
                      </c:pt>
                      <c:pt idx="928">
                        <c:v>52.533050000000003</c:v>
                      </c:pt>
                      <c:pt idx="929">
                        <c:v>73.265533333333323</c:v>
                      </c:pt>
                      <c:pt idx="930">
                        <c:v>90.267433333333329</c:v>
                      </c:pt>
                      <c:pt idx="931">
                        <c:v>86.31813333333335</c:v>
                      </c:pt>
                      <c:pt idx="932">
                        <c:v>37.151233333333337</c:v>
                      </c:pt>
                      <c:pt idx="933">
                        <c:v>43.13335</c:v>
                      </c:pt>
                      <c:pt idx="934">
                        <c:v>46.511566666666667</c:v>
                      </c:pt>
                      <c:pt idx="935">
                        <c:v>40.2956</c:v>
                      </c:pt>
                      <c:pt idx="936">
                        <c:v>47.821133333333329</c:v>
                      </c:pt>
                      <c:pt idx="937">
                        <c:v>56.911650000000002</c:v>
                      </c:pt>
                      <c:pt idx="938">
                        <c:v>46.213699999999996</c:v>
                      </c:pt>
                      <c:pt idx="939">
                        <c:v>38.899250000000002</c:v>
                      </c:pt>
                      <c:pt idx="940">
                        <c:v>79.190633333333338</c:v>
                      </c:pt>
                      <c:pt idx="941">
                        <c:v>33.279916666666665</c:v>
                      </c:pt>
                      <c:pt idx="942">
                        <c:v>67.330333333333343</c:v>
                      </c:pt>
                      <c:pt idx="943">
                        <c:v>41.969900000000003</c:v>
                      </c:pt>
                      <c:pt idx="944">
                        <c:v>45.811866666666674</c:v>
                      </c:pt>
                      <c:pt idx="945">
                        <c:v>116.628</c:v>
                      </c:pt>
                      <c:pt idx="946">
                        <c:v>77.352599999999995</c:v>
                      </c:pt>
                      <c:pt idx="947">
                        <c:v>73.849299999999999</c:v>
                      </c:pt>
                      <c:pt idx="948">
                        <c:v>41.167383333333333</c:v>
                      </c:pt>
                      <c:pt idx="949">
                        <c:v>51.656216666666666</c:v>
                      </c:pt>
                      <c:pt idx="950">
                        <c:v>74.947583333333327</c:v>
                      </c:pt>
                      <c:pt idx="951">
                        <c:v>35.147050000000007</c:v>
                      </c:pt>
                      <c:pt idx="952">
                        <c:v>41.830733333333328</c:v>
                      </c:pt>
                      <c:pt idx="953">
                        <c:v>31.855416666666667</c:v>
                      </c:pt>
                      <c:pt idx="954">
                        <c:v>30.607916666666668</c:v>
                      </c:pt>
                      <c:pt idx="955">
                        <c:v>71.028216666666665</c:v>
                      </c:pt>
                      <c:pt idx="956">
                        <c:v>46.175616666666663</c:v>
                      </c:pt>
                      <c:pt idx="957">
                        <c:v>63.836783333333329</c:v>
                      </c:pt>
                      <c:pt idx="958">
                        <c:v>77.131966666666671</c:v>
                      </c:pt>
                      <c:pt idx="959">
                        <c:v>90.317266666666669</c:v>
                      </c:pt>
                      <c:pt idx="960">
                        <c:v>82.655150000000006</c:v>
                      </c:pt>
                      <c:pt idx="961">
                        <c:v>34.156216666666658</c:v>
                      </c:pt>
                      <c:pt idx="962">
                        <c:v>68.18398333333333</c:v>
                      </c:pt>
                      <c:pt idx="963">
                        <c:v>64.770150000000001</c:v>
                      </c:pt>
                      <c:pt idx="964">
                        <c:v>108.09066666666668</c:v>
                      </c:pt>
                      <c:pt idx="965">
                        <c:v>41.382649999999998</c:v>
                      </c:pt>
                      <c:pt idx="966">
                        <c:v>84.281233333333347</c:v>
                      </c:pt>
                      <c:pt idx="967">
                        <c:v>126.29581666666668</c:v>
                      </c:pt>
                      <c:pt idx="968">
                        <c:v>110.97125000000001</c:v>
                      </c:pt>
                      <c:pt idx="969">
                        <c:v>77.798566666666673</c:v>
                      </c:pt>
                      <c:pt idx="970">
                        <c:v>87.87551666666667</c:v>
                      </c:pt>
                      <c:pt idx="971">
                        <c:v>65.415633333333332</c:v>
                      </c:pt>
                      <c:pt idx="972">
                        <c:v>62.400800000000004</c:v>
                      </c:pt>
                      <c:pt idx="973">
                        <c:v>43.237550000000006</c:v>
                      </c:pt>
                      <c:pt idx="974">
                        <c:v>34.053350000000002</c:v>
                      </c:pt>
                      <c:pt idx="975">
                        <c:v>49.519499999999994</c:v>
                      </c:pt>
                      <c:pt idx="976">
                        <c:v>45.503466666666668</c:v>
                      </c:pt>
                      <c:pt idx="977">
                        <c:v>56.110566666666656</c:v>
                      </c:pt>
                      <c:pt idx="978">
                        <c:v>31.248683333333336</c:v>
                      </c:pt>
                      <c:pt idx="979">
                        <c:v>39.246966666666673</c:v>
                      </c:pt>
                      <c:pt idx="980">
                        <c:v>66.232400000000013</c:v>
                      </c:pt>
                      <c:pt idx="981">
                        <c:v>75.171216666666652</c:v>
                      </c:pt>
                      <c:pt idx="982">
                        <c:v>38.832599999999992</c:v>
                      </c:pt>
                      <c:pt idx="983">
                        <c:v>50.414166666666667</c:v>
                      </c:pt>
                      <c:pt idx="984">
                        <c:v>68.743466666666663</c:v>
                      </c:pt>
                      <c:pt idx="985">
                        <c:v>82.462683333333331</c:v>
                      </c:pt>
                      <c:pt idx="986">
                        <c:v>96.682866666666669</c:v>
                      </c:pt>
                      <c:pt idx="987">
                        <c:v>87.466916666666677</c:v>
                      </c:pt>
                      <c:pt idx="988">
                        <c:v>47.480866666666671</c:v>
                      </c:pt>
                      <c:pt idx="989">
                        <c:v>36.346416666666663</c:v>
                      </c:pt>
                      <c:pt idx="990">
                        <c:v>79.295566666666673</c:v>
                      </c:pt>
                      <c:pt idx="991">
                        <c:v>70.183150000000012</c:v>
                      </c:pt>
                      <c:pt idx="992">
                        <c:v>96.884266666666662</c:v>
                      </c:pt>
                      <c:pt idx="993">
                        <c:v>68.380633333333336</c:v>
                      </c:pt>
                      <c:pt idx="994">
                        <c:v>66.552666666666667</c:v>
                      </c:pt>
                      <c:pt idx="995">
                        <c:v>83.164850000000015</c:v>
                      </c:pt>
                      <c:pt idx="996">
                        <c:v>90.031700000000001</c:v>
                      </c:pt>
                      <c:pt idx="997">
                        <c:v>57.482549999999996</c:v>
                      </c:pt>
                      <c:pt idx="998">
                        <c:v>64.709066666666658</c:v>
                      </c:pt>
                      <c:pt idx="999">
                        <c:v>45.614866666666671</c:v>
                      </c:pt>
                      <c:pt idx="1000">
                        <c:v>78.680599999999998</c:v>
                      </c:pt>
                      <c:pt idx="1001">
                        <c:v>73.903999999999996</c:v>
                      </c:pt>
                      <c:pt idx="1002">
                        <c:v>49.35378333333334</c:v>
                      </c:pt>
                      <c:pt idx="1003">
                        <c:v>54.149683333333343</c:v>
                      </c:pt>
                      <c:pt idx="1004">
                        <c:v>70.923416666666668</c:v>
                      </c:pt>
                      <c:pt idx="1005">
                        <c:v>84.943100000000001</c:v>
                      </c:pt>
                      <c:pt idx="1006">
                        <c:v>52.720600000000005</c:v>
                      </c:pt>
                      <c:pt idx="1007">
                        <c:v>64.65273333333333</c:v>
                      </c:pt>
                      <c:pt idx="1008">
                        <c:v>79.074233333333339</c:v>
                      </c:pt>
                      <c:pt idx="1009">
                        <c:v>44.521250000000002</c:v>
                      </c:pt>
                      <c:pt idx="1010">
                        <c:v>82.568916666666667</c:v>
                      </c:pt>
                      <c:pt idx="1011">
                        <c:v>65.213733333333337</c:v>
                      </c:pt>
                      <c:pt idx="1012">
                        <c:v>101.00698333333334</c:v>
                      </c:pt>
                      <c:pt idx="1013">
                        <c:v>77.821400000000011</c:v>
                      </c:pt>
                      <c:pt idx="1014">
                        <c:v>39.452816666666664</c:v>
                      </c:pt>
                      <c:pt idx="1015">
                        <c:v>107.86848333333333</c:v>
                      </c:pt>
                      <c:pt idx="1016">
                        <c:v>79.223216666666673</c:v>
                      </c:pt>
                      <c:pt idx="1017">
                        <c:v>71.818233333333339</c:v>
                      </c:pt>
                      <c:pt idx="1018">
                        <c:v>57.71573333333334</c:v>
                      </c:pt>
                      <c:pt idx="1019">
                        <c:v>89.422716666666659</c:v>
                      </c:pt>
                      <c:pt idx="1020">
                        <c:v>156.76195000000001</c:v>
                      </c:pt>
                      <c:pt idx="1021">
                        <c:v>100.36461666666668</c:v>
                      </c:pt>
                      <c:pt idx="1022">
                        <c:v>43.601866666666673</c:v>
                      </c:pt>
                      <c:pt idx="1023">
                        <c:v>79.89276666666666</c:v>
                      </c:pt>
                      <c:pt idx="1024">
                        <c:v>85.550916666666666</c:v>
                      </c:pt>
                      <c:pt idx="1025">
                        <c:v>46.249416666666669</c:v>
                      </c:pt>
                      <c:pt idx="1026">
                        <c:v>71.845016666666666</c:v>
                      </c:pt>
                      <c:pt idx="1027">
                        <c:v>79.598400000000012</c:v>
                      </c:pt>
                      <c:pt idx="1028">
                        <c:v>60.188683333333337</c:v>
                      </c:pt>
                      <c:pt idx="1029">
                        <c:v>89.379233333333332</c:v>
                      </c:pt>
                      <c:pt idx="1030">
                        <c:v>80.280666666666676</c:v>
                      </c:pt>
                      <c:pt idx="1031">
                        <c:v>86.92713333333333</c:v>
                      </c:pt>
                      <c:pt idx="1032">
                        <c:v>98.528533333333343</c:v>
                      </c:pt>
                      <c:pt idx="1033">
                        <c:v>112.03740000000001</c:v>
                      </c:pt>
                      <c:pt idx="1034">
                        <c:v>59.47175</c:v>
                      </c:pt>
                      <c:pt idx="1035">
                        <c:v>56.469933333333337</c:v>
                      </c:pt>
                      <c:pt idx="1036">
                        <c:v>21.241583333333331</c:v>
                      </c:pt>
                      <c:pt idx="1037">
                        <c:v>51.423166666666667</c:v>
                      </c:pt>
                      <c:pt idx="1038">
                        <c:v>30.180266666666668</c:v>
                      </c:pt>
                      <c:pt idx="1039">
                        <c:v>38.985766666666663</c:v>
                      </c:pt>
                      <c:pt idx="1040">
                        <c:v>77.808283333333335</c:v>
                      </c:pt>
                      <c:pt idx="1041">
                        <c:v>47.187316666666668</c:v>
                      </c:pt>
                      <c:pt idx="1042">
                        <c:v>101.7346</c:v>
                      </c:pt>
                      <c:pt idx="1043">
                        <c:v>41.273183333333336</c:v>
                      </c:pt>
                      <c:pt idx="1044">
                        <c:v>56.716166666666666</c:v>
                      </c:pt>
                      <c:pt idx="1045">
                        <c:v>92.822366666666667</c:v>
                      </c:pt>
                      <c:pt idx="1046">
                        <c:v>114.47319999999999</c:v>
                      </c:pt>
                      <c:pt idx="1047">
                        <c:v>57.454366666666665</c:v>
                      </c:pt>
                      <c:pt idx="1048">
                        <c:v>50.367033333333325</c:v>
                      </c:pt>
                      <c:pt idx="1049">
                        <c:v>78.117549999999994</c:v>
                      </c:pt>
                      <c:pt idx="1050">
                        <c:v>78.776866666666649</c:v>
                      </c:pt>
                      <c:pt idx="1051">
                        <c:v>84.211883333333347</c:v>
                      </c:pt>
                      <c:pt idx="1052">
                        <c:v>67.278633333333332</c:v>
                      </c:pt>
                      <c:pt idx="1053">
                        <c:v>99.665033333333341</c:v>
                      </c:pt>
                      <c:pt idx="1054">
                        <c:v>85.448516666666663</c:v>
                      </c:pt>
                      <c:pt idx="1055">
                        <c:v>46.346866666666664</c:v>
                      </c:pt>
                      <c:pt idx="1056">
                        <c:v>100.74605</c:v>
                      </c:pt>
                      <c:pt idx="1057">
                        <c:v>54.730233333333338</c:v>
                      </c:pt>
                      <c:pt idx="1058">
                        <c:v>63.212283333333332</c:v>
                      </c:pt>
                      <c:pt idx="1059">
                        <c:v>39.774983333333331</c:v>
                      </c:pt>
                      <c:pt idx="1060">
                        <c:v>65.709049999999991</c:v>
                      </c:pt>
                      <c:pt idx="1061">
                        <c:v>69.829616666666666</c:v>
                      </c:pt>
                      <c:pt idx="1062">
                        <c:v>45.625816666666665</c:v>
                      </c:pt>
                      <c:pt idx="1063">
                        <c:v>78.513966666666661</c:v>
                      </c:pt>
                      <c:pt idx="1064">
                        <c:v>80.672216666666671</c:v>
                      </c:pt>
                      <c:pt idx="1065">
                        <c:v>104.32325</c:v>
                      </c:pt>
                      <c:pt idx="1066">
                        <c:v>53.598383333333338</c:v>
                      </c:pt>
                      <c:pt idx="1067">
                        <c:v>61.290666666666667</c:v>
                      </c:pt>
                      <c:pt idx="1068">
                        <c:v>70.101000000000013</c:v>
                      </c:pt>
                      <c:pt idx="1069">
                        <c:v>34.671500000000002</c:v>
                      </c:pt>
                      <c:pt idx="1070">
                        <c:v>71.339649999999992</c:v>
                      </c:pt>
                      <c:pt idx="1071">
                        <c:v>116.67709999999998</c:v>
                      </c:pt>
                      <c:pt idx="1072">
                        <c:v>64.97878333333334</c:v>
                      </c:pt>
                      <c:pt idx="1073">
                        <c:v>72.879033333333339</c:v>
                      </c:pt>
                      <c:pt idx="1074">
                        <c:v>75.849766666666667</c:v>
                      </c:pt>
                      <c:pt idx="1075">
                        <c:v>75.757333333333321</c:v>
                      </c:pt>
                      <c:pt idx="1076">
                        <c:v>57.134666666666668</c:v>
                      </c:pt>
                      <c:pt idx="1077">
                        <c:v>63.552916666666668</c:v>
                      </c:pt>
                      <c:pt idx="1078">
                        <c:v>69.536200000000008</c:v>
                      </c:pt>
                      <c:pt idx="1079">
                        <c:v>53.155183333333326</c:v>
                      </c:pt>
                      <c:pt idx="1080">
                        <c:v>73.574233333333339</c:v>
                      </c:pt>
                      <c:pt idx="1081">
                        <c:v>74.107700000000008</c:v>
                      </c:pt>
                      <c:pt idx="1082">
                        <c:v>90.23203333333332</c:v>
                      </c:pt>
                      <c:pt idx="1083">
                        <c:v>66.26036666666667</c:v>
                      </c:pt>
                      <c:pt idx="1084">
                        <c:v>97.289299999999983</c:v>
                      </c:pt>
                      <c:pt idx="1085">
                        <c:v>59.277816666666666</c:v>
                      </c:pt>
                      <c:pt idx="1086">
                        <c:v>43.895683333333331</c:v>
                      </c:pt>
                      <c:pt idx="1087">
                        <c:v>70.547466666666665</c:v>
                      </c:pt>
                      <c:pt idx="1088">
                        <c:v>95.771466666666655</c:v>
                      </c:pt>
                      <c:pt idx="1089">
                        <c:v>84.022750000000002</c:v>
                      </c:pt>
                      <c:pt idx="1090">
                        <c:v>78.286266666666677</c:v>
                      </c:pt>
                      <c:pt idx="1091">
                        <c:v>71.986766666666668</c:v>
                      </c:pt>
                      <c:pt idx="1092">
                        <c:v>73.276383333333342</c:v>
                      </c:pt>
                      <c:pt idx="1093">
                        <c:v>98.941749999999999</c:v>
                      </c:pt>
                      <c:pt idx="1094">
                        <c:v>40.168999999999997</c:v>
                      </c:pt>
                      <c:pt idx="1095">
                        <c:v>91.072033333333337</c:v>
                      </c:pt>
                      <c:pt idx="1096">
                        <c:v>63.428649999999998</c:v>
                      </c:pt>
                      <c:pt idx="1097">
                        <c:v>114.27948333333333</c:v>
                      </c:pt>
                      <c:pt idx="1098">
                        <c:v>51.366900000000001</c:v>
                      </c:pt>
                      <c:pt idx="1099">
                        <c:v>87.205633333333338</c:v>
                      </c:pt>
                      <c:pt idx="1100">
                        <c:v>65.397350000000003</c:v>
                      </c:pt>
                      <c:pt idx="1101">
                        <c:v>116.53230000000001</c:v>
                      </c:pt>
                      <c:pt idx="1102">
                        <c:v>83.300683333333339</c:v>
                      </c:pt>
                      <c:pt idx="1103">
                        <c:v>51.757116666666661</c:v>
                      </c:pt>
                      <c:pt idx="1104">
                        <c:v>44.986333333333327</c:v>
                      </c:pt>
                      <c:pt idx="1105">
                        <c:v>29.464916666666667</c:v>
                      </c:pt>
                      <c:pt idx="1106">
                        <c:v>74.154800000000009</c:v>
                      </c:pt>
                      <c:pt idx="1107">
                        <c:v>145.15700000000004</c:v>
                      </c:pt>
                      <c:pt idx="1108">
                        <c:v>75.365216666666669</c:v>
                      </c:pt>
                      <c:pt idx="1109">
                        <c:v>79.776016666666678</c:v>
                      </c:pt>
                      <c:pt idx="1110">
                        <c:v>82.192483333333342</c:v>
                      </c:pt>
                      <c:pt idx="1111">
                        <c:v>86.818000000000012</c:v>
                      </c:pt>
                      <c:pt idx="1112">
                        <c:v>45.238216666666659</c:v>
                      </c:pt>
                      <c:pt idx="1113">
                        <c:v>59.6511</c:v>
                      </c:pt>
                      <c:pt idx="1114">
                        <c:v>58.943783333333322</c:v>
                      </c:pt>
                      <c:pt idx="1115">
                        <c:v>90.651616666666683</c:v>
                      </c:pt>
                      <c:pt idx="1116">
                        <c:v>67.212016666666656</c:v>
                      </c:pt>
                      <c:pt idx="1117">
                        <c:v>78.992116666666647</c:v>
                      </c:pt>
                      <c:pt idx="1118">
                        <c:v>20.394200000000001</c:v>
                      </c:pt>
                      <c:pt idx="1119">
                        <c:v>68.520483333333317</c:v>
                      </c:pt>
                      <c:pt idx="1120">
                        <c:v>47.990733333333331</c:v>
                      </c:pt>
                      <c:pt idx="1121">
                        <c:v>79.659800000000004</c:v>
                      </c:pt>
                      <c:pt idx="1122">
                        <c:v>82.254266666666666</c:v>
                      </c:pt>
                      <c:pt idx="1123">
                        <c:v>65.803933333333333</c:v>
                      </c:pt>
                      <c:pt idx="1124">
                        <c:v>63.588166666666673</c:v>
                      </c:pt>
                      <c:pt idx="1125">
                        <c:v>114.82991666666666</c:v>
                      </c:pt>
                      <c:pt idx="1126">
                        <c:v>67.774333333333331</c:v>
                      </c:pt>
                      <c:pt idx="1127">
                        <c:v>43.038000000000004</c:v>
                      </c:pt>
                      <c:pt idx="1128">
                        <c:v>77.391383333333323</c:v>
                      </c:pt>
                      <c:pt idx="1129">
                        <c:v>50.217799999999997</c:v>
                      </c:pt>
                      <c:pt idx="1130">
                        <c:v>46.365283333333331</c:v>
                      </c:pt>
                      <c:pt idx="1131">
                        <c:v>85.037266666666667</c:v>
                      </c:pt>
                      <c:pt idx="1132">
                        <c:v>66.422116666666668</c:v>
                      </c:pt>
                      <c:pt idx="1133">
                        <c:v>61.895316666666666</c:v>
                      </c:pt>
                      <c:pt idx="1134">
                        <c:v>69.3566</c:v>
                      </c:pt>
                      <c:pt idx="1135">
                        <c:v>69.092266666666674</c:v>
                      </c:pt>
                      <c:pt idx="1136">
                        <c:v>78.451583333333332</c:v>
                      </c:pt>
                      <c:pt idx="1137">
                        <c:v>83.232783333333344</c:v>
                      </c:pt>
                      <c:pt idx="1138">
                        <c:v>84.47975000000001</c:v>
                      </c:pt>
                      <c:pt idx="1139">
                        <c:v>49.916166666666662</c:v>
                      </c:pt>
                      <c:pt idx="1140">
                        <c:v>97.729816666666679</c:v>
                      </c:pt>
                      <c:pt idx="1141">
                        <c:v>97.030299999999997</c:v>
                      </c:pt>
                      <c:pt idx="1142">
                        <c:v>91.188666666666677</c:v>
                      </c:pt>
                      <c:pt idx="1143">
                        <c:v>70.724383333333336</c:v>
                      </c:pt>
                      <c:pt idx="1144">
                        <c:v>73.433050000000009</c:v>
                      </c:pt>
                      <c:pt idx="1145">
                        <c:v>80.590083333333325</c:v>
                      </c:pt>
                      <c:pt idx="1146">
                        <c:v>60.165699999999994</c:v>
                      </c:pt>
                      <c:pt idx="1147">
                        <c:v>60.256033333333328</c:v>
                      </c:pt>
                      <c:pt idx="1148">
                        <c:v>77.265883333333335</c:v>
                      </c:pt>
                      <c:pt idx="1149">
                        <c:v>71.831783333333334</c:v>
                      </c:pt>
                      <c:pt idx="1150">
                        <c:v>70.957916666666677</c:v>
                      </c:pt>
                      <c:pt idx="1151">
                        <c:v>35.828933333333332</c:v>
                      </c:pt>
                      <c:pt idx="1152">
                        <c:v>52.599183333333336</c:v>
                      </c:pt>
                      <c:pt idx="1153">
                        <c:v>62.86933333333333</c:v>
                      </c:pt>
                      <c:pt idx="1154">
                        <c:v>99.170133333333325</c:v>
                      </c:pt>
                      <c:pt idx="1155">
                        <c:v>75.246249999999989</c:v>
                      </c:pt>
                      <c:pt idx="1156">
                        <c:v>65.575666666666663</c:v>
                      </c:pt>
                      <c:pt idx="1157">
                        <c:v>96.807183333333342</c:v>
                      </c:pt>
                      <c:pt idx="1158">
                        <c:v>106.66610000000001</c:v>
                      </c:pt>
                      <c:pt idx="1159">
                        <c:v>95.055216666666666</c:v>
                      </c:pt>
                      <c:pt idx="1160">
                        <c:v>106.33539999999999</c:v>
                      </c:pt>
                      <c:pt idx="1161">
                        <c:v>134.25958333333332</c:v>
                      </c:pt>
                      <c:pt idx="1162">
                        <c:v>51.837750000000007</c:v>
                      </c:pt>
                      <c:pt idx="1163">
                        <c:v>83.25085</c:v>
                      </c:pt>
                      <c:pt idx="1164">
                        <c:v>82.849583333333328</c:v>
                      </c:pt>
                      <c:pt idx="1165">
                        <c:v>86.596366666666668</c:v>
                      </c:pt>
                      <c:pt idx="1166">
                        <c:v>56.243216666666662</c:v>
                      </c:pt>
                      <c:pt idx="1167">
                        <c:v>46.023833333333336</c:v>
                      </c:pt>
                      <c:pt idx="1168">
                        <c:v>100.49723333333333</c:v>
                      </c:pt>
                      <c:pt idx="1169">
                        <c:v>58.666083333333333</c:v>
                      </c:pt>
                      <c:pt idx="1170">
                        <c:v>153.08863333333332</c:v>
                      </c:pt>
                      <c:pt idx="1171">
                        <c:v>57.9831</c:v>
                      </c:pt>
                      <c:pt idx="1172">
                        <c:v>87.395516666666666</c:v>
                      </c:pt>
                      <c:pt idx="1173">
                        <c:v>80.579449999999994</c:v>
                      </c:pt>
                      <c:pt idx="1174">
                        <c:v>78.824066666666667</c:v>
                      </c:pt>
                      <c:pt idx="1175">
                        <c:v>93.326633333333334</c:v>
                      </c:pt>
                      <c:pt idx="1176">
                        <c:v>62.521116666666671</c:v>
                      </c:pt>
                      <c:pt idx="1177">
                        <c:v>112.93976666666667</c:v>
                      </c:pt>
                      <c:pt idx="1178">
                        <c:v>95.635800000000003</c:v>
                      </c:pt>
                      <c:pt idx="1179">
                        <c:v>34.374483333333337</c:v>
                      </c:pt>
                      <c:pt idx="1180">
                        <c:v>84.130566666666681</c:v>
                      </c:pt>
                      <c:pt idx="1181">
                        <c:v>98.995499999999993</c:v>
                      </c:pt>
                      <c:pt idx="1182">
                        <c:v>89.946866666666665</c:v>
                      </c:pt>
                      <c:pt idx="1183">
                        <c:v>102.42168333333332</c:v>
                      </c:pt>
                      <c:pt idx="1184">
                        <c:v>65.996366666666674</c:v>
                      </c:pt>
                      <c:pt idx="1185">
                        <c:v>103.13180000000001</c:v>
                      </c:pt>
                      <c:pt idx="1186">
                        <c:v>38.072733333333332</c:v>
                      </c:pt>
                      <c:pt idx="1187">
                        <c:v>126.06193333333334</c:v>
                      </c:pt>
                      <c:pt idx="1188">
                        <c:v>95.449833333333331</c:v>
                      </c:pt>
                      <c:pt idx="1189">
                        <c:v>92.620016666666672</c:v>
                      </c:pt>
                      <c:pt idx="1190">
                        <c:v>64.5608</c:v>
                      </c:pt>
                      <c:pt idx="1191">
                        <c:v>134.32906666666668</c:v>
                      </c:pt>
                      <c:pt idx="1192">
                        <c:v>94.120866666666657</c:v>
                      </c:pt>
                      <c:pt idx="1193">
                        <c:v>85.616950000000003</c:v>
                      </c:pt>
                      <c:pt idx="1194">
                        <c:v>94.385366666666684</c:v>
                      </c:pt>
                      <c:pt idx="1195">
                        <c:v>123.97751666666666</c:v>
                      </c:pt>
                      <c:pt idx="1196">
                        <c:v>32.656283333333334</c:v>
                      </c:pt>
                      <c:pt idx="1197">
                        <c:v>55.562350000000009</c:v>
                      </c:pt>
                      <c:pt idx="1198">
                        <c:v>106.13821666666666</c:v>
                      </c:pt>
                      <c:pt idx="1199">
                        <c:v>79.35778333333333</c:v>
                      </c:pt>
                      <c:pt idx="1200">
                        <c:v>87.888983333333329</c:v>
                      </c:pt>
                      <c:pt idx="1201">
                        <c:v>114.21478333333334</c:v>
                      </c:pt>
                      <c:pt idx="1202">
                        <c:v>147.67318333333336</c:v>
                      </c:pt>
                      <c:pt idx="1203">
                        <c:v>126.55008333333333</c:v>
                      </c:pt>
                      <c:pt idx="1204">
                        <c:v>82.095700000000008</c:v>
                      </c:pt>
                      <c:pt idx="1205">
                        <c:v>63.889383333333328</c:v>
                      </c:pt>
                      <c:pt idx="1206">
                        <c:v>89.05006666666668</c:v>
                      </c:pt>
                      <c:pt idx="1207">
                        <c:v>99.406466666666645</c:v>
                      </c:pt>
                      <c:pt idx="1208">
                        <c:v>72.908566666666673</c:v>
                      </c:pt>
                      <c:pt idx="1209">
                        <c:v>50.126816666666663</c:v>
                      </c:pt>
                      <c:pt idx="1210">
                        <c:v>122.33518333333335</c:v>
                      </c:pt>
                      <c:pt idx="1211">
                        <c:v>87.134383333333332</c:v>
                      </c:pt>
                      <c:pt idx="1212">
                        <c:v>57.559383333333336</c:v>
                      </c:pt>
                      <c:pt idx="1213">
                        <c:v>79.139416666666676</c:v>
                      </c:pt>
                      <c:pt idx="1214">
                        <c:v>86.685966666666673</c:v>
                      </c:pt>
                      <c:pt idx="1215">
                        <c:v>132.1044</c:v>
                      </c:pt>
                      <c:pt idx="1216">
                        <c:v>127.46583333333334</c:v>
                      </c:pt>
                      <c:pt idx="1217">
                        <c:v>102.96583333333334</c:v>
                      </c:pt>
                      <c:pt idx="1218">
                        <c:v>29.8398</c:v>
                      </c:pt>
                      <c:pt idx="1219">
                        <c:v>47.542850000000001</c:v>
                      </c:pt>
                      <c:pt idx="1220">
                        <c:v>64.22626666666666</c:v>
                      </c:pt>
                      <c:pt idx="1221">
                        <c:v>67.060516666666672</c:v>
                      </c:pt>
                      <c:pt idx="1222">
                        <c:v>115.4513</c:v>
                      </c:pt>
                      <c:pt idx="1223">
                        <c:v>96.229583333333338</c:v>
                      </c:pt>
                      <c:pt idx="1224">
                        <c:v>68.1995</c:v>
                      </c:pt>
                      <c:pt idx="1225">
                        <c:v>91.603133333333332</c:v>
                      </c:pt>
                      <c:pt idx="1226">
                        <c:v>110.03463333333333</c:v>
                      </c:pt>
                      <c:pt idx="1227">
                        <c:v>112.26018333333333</c:v>
                      </c:pt>
                      <c:pt idx="1228">
                        <c:v>106.66080000000001</c:v>
                      </c:pt>
                      <c:pt idx="1229">
                        <c:v>97.821983333333321</c:v>
                      </c:pt>
                      <c:pt idx="1230">
                        <c:v>121.66239999999999</c:v>
                      </c:pt>
                      <c:pt idx="1231">
                        <c:v>142.65993333333333</c:v>
                      </c:pt>
                      <c:pt idx="1232">
                        <c:v>126.94661666666666</c:v>
                      </c:pt>
                      <c:pt idx="1233">
                        <c:v>114.84231666666666</c:v>
                      </c:pt>
                      <c:pt idx="1234">
                        <c:v>96.214916666666653</c:v>
                      </c:pt>
                      <c:pt idx="1235">
                        <c:v>112.869</c:v>
                      </c:pt>
                      <c:pt idx="1236">
                        <c:v>74.805266666666668</c:v>
                      </c:pt>
                      <c:pt idx="1237">
                        <c:v>97.931583333333322</c:v>
                      </c:pt>
                      <c:pt idx="1238">
                        <c:v>104.10296666666667</c:v>
                      </c:pt>
                      <c:pt idx="1239">
                        <c:v>80.12478333333334</c:v>
                      </c:pt>
                      <c:pt idx="1240">
                        <c:v>46.801299999999998</c:v>
                      </c:pt>
                      <c:pt idx="1241">
                        <c:v>78.103499999999997</c:v>
                      </c:pt>
                      <c:pt idx="1242">
                        <c:v>94.062799999999982</c:v>
                      </c:pt>
                      <c:pt idx="1243">
                        <c:v>69.149116666666671</c:v>
                      </c:pt>
                      <c:pt idx="1244">
                        <c:v>45.229916666666668</c:v>
                      </c:pt>
                      <c:pt idx="1245">
                        <c:v>79.960333333333338</c:v>
                      </c:pt>
                      <c:pt idx="1246">
                        <c:v>101.52193333333334</c:v>
                      </c:pt>
                      <c:pt idx="1247">
                        <c:v>88.724483333333339</c:v>
                      </c:pt>
                      <c:pt idx="1248">
                        <c:v>73.856083333333331</c:v>
                      </c:pt>
                      <c:pt idx="1249">
                        <c:v>40.514933333333339</c:v>
                      </c:pt>
                      <c:pt idx="1250">
                        <c:v>104.11706666666667</c:v>
                      </c:pt>
                      <c:pt idx="1251">
                        <c:v>45.478916666666663</c:v>
                      </c:pt>
                      <c:pt idx="1252">
                        <c:v>35.207149999999999</c:v>
                      </c:pt>
                      <c:pt idx="1253">
                        <c:v>65.177783333333338</c:v>
                      </c:pt>
                      <c:pt idx="1254">
                        <c:v>78.090716666666665</c:v>
                      </c:pt>
                      <c:pt idx="1255">
                        <c:v>64.824966666666668</c:v>
                      </c:pt>
                      <c:pt idx="1256">
                        <c:v>93.891083333333341</c:v>
                      </c:pt>
                      <c:pt idx="1257">
                        <c:v>106.06864999999999</c:v>
                      </c:pt>
                      <c:pt idx="1258">
                        <c:v>80.145833333333314</c:v>
                      </c:pt>
                      <c:pt idx="1259">
                        <c:v>138.91674999999998</c:v>
                      </c:pt>
                      <c:pt idx="1260">
                        <c:v>189.06658333333334</c:v>
                      </c:pt>
                      <c:pt idx="1261">
                        <c:v>120.92824999999999</c:v>
                      </c:pt>
                      <c:pt idx="1262">
                        <c:v>110.87603333333333</c:v>
                      </c:pt>
                      <c:pt idx="1263">
                        <c:v>61.783466666666669</c:v>
                      </c:pt>
                      <c:pt idx="1264">
                        <c:v>71.568899999999985</c:v>
                      </c:pt>
                      <c:pt idx="1265">
                        <c:v>66.746099999999998</c:v>
                      </c:pt>
                      <c:pt idx="1266">
                        <c:v>56.633383333333335</c:v>
                      </c:pt>
                      <c:pt idx="1267">
                        <c:v>104.94500000000001</c:v>
                      </c:pt>
                      <c:pt idx="1268">
                        <c:v>62.682400000000001</c:v>
                      </c:pt>
                      <c:pt idx="1269">
                        <c:v>110.69861666666665</c:v>
                      </c:pt>
                      <c:pt idx="1270">
                        <c:v>97.38485</c:v>
                      </c:pt>
                      <c:pt idx="1271">
                        <c:v>91.531949999999995</c:v>
                      </c:pt>
                      <c:pt idx="1272">
                        <c:v>66.793616666666665</c:v>
                      </c:pt>
                      <c:pt idx="1273">
                        <c:v>100.58691666666667</c:v>
                      </c:pt>
                      <c:pt idx="1274">
                        <c:v>135.95020000000002</c:v>
                      </c:pt>
                      <c:pt idx="1275">
                        <c:v>73.446483333333333</c:v>
                      </c:pt>
                      <c:pt idx="1276">
                        <c:v>98.06868333333334</c:v>
                      </c:pt>
                      <c:pt idx="1277">
                        <c:v>124.35764999999999</c:v>
                      </c:pt>
                      <c:pt idx="1278">
                        <c:v>78.688100000000006</c:v>
                      </c:pt>
                      <c:pt idx="1279">
                        <c:v>74.9328</c:v>
                      </c:pt>
                      <c:pt idx="1280">
                        <c:v>123.59503333333332</c:v>
                      </c:pt>
                      <c:pt idx="1281">
                        <c:v>75.594750000000005</c:v>
                      </c:pt>
                      <c:pt idx="1282">
                        <c:v>94.595766666666663</c:v>
                      </c:pt>
                      <c:pt idx="1283">
                        <c:v>59.205666666666666</c:v>
                      </c:pt>
                      <c:pt idx="1284">
                        <c:v>79.244383333333332</c:v>
                      </c:pt>
                      <c:pt idx="1285">
                        <c:v>72.648316666666673</c:v>
                      </c:pt>
                      <c:pt idx="1286">
                        <c:v>69.306666666666672</c:v>
                      </c:pt>
                      <c:pt idx="1287">
                        <c:v>43.962966666666674</c:v>
                      </c:pt>
                      <c:pt idx="1288">
                        <c:v>78.771850000000001</c:v>
                      </c:pt>
                      <c:pt idx="1289">
                        <c:v>122.90356666666666</c:v>
                      </c:pt>
                      <c:pt idx="1290">
                        <c:v>63.650266666666667</c:v>
                      </c:pt>
                      <c:pt idx="1291">
                        <c:v>62.710583333333339</c:v>
                      </c:pt>
                      <c:pt idx="1292">
                        <c:v>42.586583333333337</c:v>
                      </c:pt>
                      <c:pt idx="1293">
                        <c:v>148.51308333333333</c:v>
                      </c:pt>
                      <c:pt idx="1294">
                        <c:v>62.665283333333328</c:v>
                      </c:pt>
                      <c:pt idx="1295">
                        <c:v>44.500949999999996</c:v>
                      </c:pt>
                      <c:pt idx="1296">
                        <c:v>120.26824999999999</c:v>
                      </c:pt>
                      <c:pt idx="1297">
                        <c:v>56.184399999999997</c:v>
                      </c:pt>
                      <c:pt idx="1298">
                        <c:v>101.06921666666666</c:v>
                      </c:pt>
                      <c:pt idx="1299">
                        <c:v>173.74501666666666</c:v>
                      </c:pt>
                      <c:pt idx="1300">
                        <c:v>130.40110000000001</c:v>
                      </c:pt>
                      <c:pt idx="1301">
                        <c:v>81.125333333333344</c:v>
                      </c:pt>
                      <c:pt idx="1302">
                        <c:v>78.587516666666659</c:v>
                      </c:pt>
                      <c:pt idx="1303">
                        <c:v>159.42068333333333</c:v>
                      </c:pt>
                      <c:pt idx="1304">
                        <c:v>139.43428333333333</c:v>
                      </c:pt>
                      <c:pt idx="1305">
                        <c:v>102.67046666666668</c:v>
                      </c:pt>
                      <c:pt idx="1306">
                        <c:v>73.811066666666662</c:v>
                      </c:pt>
                      <c:pt idx="1307">
                        <c:v>90.561066666666662</c:v>
                      </c:pt>
                      <c:pt idx="1308">
                        <c:v>80.894599999999997</c:v>
                      </c:pt>
                      <c:pt idx="1309">
                        <c:v>96.016433333333325</c:v>
                      </c:pt>
                      <c:pt idx="1310">
                        <c:v>113.00739999999999</c:v>
                      </c:pt>
                      <c:pt idx="1311">
                        <c:v>115.29291666666667</c:v>
                      </c:pt>
                      <c:pt idx="1312">
                        <c:v>58.861366666666662</c:v>
                      </c:pt>
                      <c:pt idx="1313">
                        <c:v>102.82696666666668</c:v>
                      </c:pt>
                      <c:pt idx="1314">
                        <c:v>63.005233333333322</c:v>
                      </c:pt>
                      <c:pt idx="1315">
                        <c:v>60.665333333333322</c:v>
                      </c:pt>
                      <c:pt idx="1316">
                        <c:v>142.1508</c:v>
                      </c:pt>
                      <c:pt idx="1317">
                        <c:v>83.181816666666663</c:v>
                      </c:pt>
                      <c:pt idx="1318">
                        <c:v>139.97438333333332</c:v>
                      </c:pt>
                      <c:pt idx="1319">
                        <c:v>166.50291666666669</c:v>
                      </c:pt>
                      <c:pt idx="1320">
                        <c:v>175.37033333333335</c:v>
                      </c:pt>
                      <c:pt idx="1321">
                        <c:v>120.41509999999998</c:v>
                      </c:pt>
                      <c:pt idx="1322">
                        <c:v>171.06773333333331</c:v>
                      </c:pt>
                      <c:pt idx="1323">
                        <c:v>112.43528333333333</c:v>
                      </c:pt>
                      <c:pt idx="1324">
                        <c:v>73.446783333333315</c:v>
                      </c:pt>
                      <c:pt idx="1325">
                        <c:v>93.20235000000001</c:v>
                      </c:pt>
                      <c:pt idx="1326">
                        <c:v>66.54795</c:v>
                      </c:pt>
                      <c:pt idx="1327">
                        <c:v>68.369166666666672</c:v>
                      </c:pt>
                      <c:pt idx="1328">
                        <c:v>91.592333333333329</c:v>
                      </c:pt>
                      <c:pt idx="1329">
                        <c:v>133.09131666666667</c:v>
                      </c:pt>
                      <c:pt idx="1330">
                        <c:v>39.633566666666667</c:v>
                      </c:pt>
                      <c:pt idx="1331">
                        <c:v>62.42349999999999</c:v>
                      </c:pt>
                      <c:pt idx="1332">
                        <c:v>105.69531666666667</c:v>
                      </c:pt>
                      <c:pt idx="1333">
                        <c:v>101.04056666666666</c:v>
                      </c:pt>
                      <c:pt idx="1334">
                        <c:v>92.637716666666662</c:v>
                      </c:pt>
                      <c:pt idx="1335">
                        <c:v>59.776133333333327</c:v>
                      </c:pt>
                      <c:pt idx="1336">
                        <c:v>81.846066666666673</c:v>
                      </c:pt>
                      <c:pt idx="1337">
                        <c:v>132.84776666666667</c:v>
                      </c:pt>
                      <c:pt idx="1338">
                        <c:v>79.96123333333334</c:v>
                      </c:pt>
                      <c:pt idx="1339">
                        <c:v>159.06730000000002</c:v>
                      </c:pt>
                      <c:pt idx="1340">
                        <c:v>38.901033333333331</c:v>
                      </c:pt>
                      <c:pt idx="1341">
                        <c:v>87.838000000000008</c:v>
                      </c:pt>
                      <c:pt idx="1342">
                        <c:v>110.70366666666668</c:v>
                      </c:pt>
                      <c:pt idx="1343">
                        <c:v>56.196699999999993</c:v>
                      </c:pt>
                      <c:pt idx="1344">
                        <c:v>55.621433333333336</c:v>
                      </c:pt>
                      <c:pt idx="1345">
                        <c:v>149.90141666666668</c:v>
                      </c:pt>
                      <c:pt idx="1346">
                        <c:v>91.190149999999988</c:v>
                      </c:pt>
                      <c:pt idx="1347">
                        <c:v>79.671466666666674</c:v>
                      </c:pt>
                      <c:pt idx="1348">
                        <c:v>74.493016666666662</c:v>
                      </c:pt>
                      <c:pt idx="1349">
                        <c:v>83.780749999999998</c:v>
                      </c:pt>
                      <c:pt idx="1350">
                        <c:v>158.24628333333334</c:v>
                      </c:pt>
                      <c:pt idx="1351">
                        <c:v>109.74399999999999</c:v>
                      </c:pt>
                      <c:pt idx="1352">
                        <c:v>124.71423333333333</c:v>
                      </c:pt>
                      <c:pt idx="1353">
                        <c:v>133.26098333333334</c:v>
                      </c:pt>
                      <c:pt idx="1354">
                        <c:v>129.03438333333332</c:v>
                      </c:pt>
                      <c:pt idx="1355">
                        <c:v>138.06573333333333</c:v>
                      </c:pt>
                      <c:pt idx="1356">
                        <c:v>89.968299999999999</c:v>
                      </c:pt>
                      <c:pt idx="1357">
                        <c:v>96.009299999999996</c:v>
                      </c:pt>
                      <c:pt idx="1358">
                        <c:v>206.81406666666669</c:v>
                      </c:pt>
                      <c:pt idx="1359">
                        <c:v>171.38491666666667</c:v>
                      </c:pt>
                      <c:pt idx="1360">
                        <c:v>87.616183333333339</c:v>
                      </c:pt>
                      <c:pt idx="1361">
                        <c:v>102.17174999999999</c:v>
                      </c:pt>
                      <c:pt idx="1362">
                        <c:v>135.27259999999998</c:v>
                      </c:pt>
                      <c:pt idx="1363">
                        <c:v>78.396916666666655</c:v>
                      </c:pt>
                      <c:pt idx="1364">
                        <c:v>130.61511666666667</c:v>
                      </c:pt>
                      <c:pt idx="1365">
                        <c:v>107.00211666666668</c:v>
                      </c:pt>
                      <c:pt idx="1366">
                        <c:v>69.449100000000001</c:v>
                      </c:pt>
                      <c:pt idx="1367">
                        <c:v>52.858516666666667</c:v>
                      </c:pt>
                      <c:pt idx="1368">
                        <c:v>111.24603333333333</c:v>
                      </c:pt>
                      <c:pt idx="1369">
                        <c:v>119.9037</c:v>
                      </c:pt>
                      <c:pt idx="1370">
                        <c:v>97.626033333333311</c:v>
                      </c:pt>
                      <c:pt idx="1371">
                        <c:v>90.08305</c:v>
                      </c:pt>
                      <c:pt idx="1372">
                        <c:v>80.887816666666666</c:v>
                      </c:pt>
                      <c:pt idx="1373">
                        <c:v>130.27725000000001</c:v>
                      </c:pt>
                      <c:pt idx="1374">
                        <c:v>127.1314</c:v>
                      </c:pt>
                      <c:pt idx="1375">
                        <c:v>83.946950000000001</c:v>
                      </c:pt>
                      <c:pt idx="1376">
                        <c:v>83.897883333333326</c:v>
                      </c:pt>
                      <c:pt idx="1377">
                        <c:v>129.86848333333333</c:v>
                      </c:pt>
                      <c:pt idx="1378">
                        <c:v>210.62420000000003</c:v>
                      </c:pt>
                      <c:pt idx="1379">
                        <c:v>143.06030000000001</c:v>
                      </c:pt>
                      <c:pt idx="1380">
                        <c:v>166.90781666666669</c:v>
                      </c:pt>
                      <c:pt idx="1381">
                        <c:v>71.710533333333331</c:v>
                      </c:pt>
                      <c:pt idx="1382">
                        <c:v>119.44746666666667</c:v>
                      </c:pt>
                      <c:pt idx="1383">
                        <c:v>157.3939</c:v>
                      </c:pt>
                      <c:pt idx="1384">
                        <c:v>82.227283333333347</c:v>
                      </c:pt>
                      <c:pt idx="1385">
                        <c:v>122.84571666666668</c:v>
                      </c:pt>
                      <c:pt idx="1386">
                        <c:v>113.63674999999999</c:v>
                      </c:pt>
                      <c:pt idx="1387">
                        <c:v>79.242333333333335</c:v>
                      </c:pt>
                      <c:pt idx="1388">
                        <c:v>139.31798333333333</c:v>
                      </c:pt>
                      <c:pt idx="1389">
                        <c:v>125.40471666666669</c:v>
                      </c:pt>
                      <c:pt idx="1390">
                        <c:v>108.29108333333333</c:v>
                      </c:pt>
                      <c:pt idx="1391">
                        <c:v>93.794683333333325</c:v>
                      </c:pt>
                      <c:pt idx="1392">
                        <c:v>140.25921666666667</c:v>
                      </c:pt>
                      <c:pt idx="1393">
                        <c:v>92.108883333333324</c:v>
                      </c:pt>
                      <c:pt idx="1394">
                        <c:v>81.911133333333325</c:v>
                      </c:pt>
                      <c:pt idx="1395">
                        <c:v>126.3698</c:v>
                      </c:pt>
                      <c:pt idx="1396">
                        <c:v>137.14995000000002</c:v>
                      </c:pt>
                      <c:pt idx="1397">
                        <c:v>137.30455000000001</c:v>
                      </c:pt>
                      <c:pt idx="1398">
                        <c:v>61.283433333333342</c:v>
                      </c:pt>
                      <c:pt idx="1399">
                        <c:v>125.79033333333334</c:v>
                      </c:pt>
                      <c:pt idx="1400">
                        <c:v>114.61543333333334</c:v>
                      </c:pt>
                      <c:pt idx="1401">
                        <c:v>97.55095</c:v>
                      </c:pt>
                      <c:pt idx="1402">
                        <c:v>166.18356666666668</c:v>
                      </c:pt>
                      <c:pt idx="1403">
                        <c:v>195.58856666666668</c:v>
                      </c:pt>
                      <c:pt idx="1404">
                        <c:v>155.70541666666665</c:v>
                      </c:pt>
                      <c:pt idx="1405">
                        <c:v>102.88393333333332</c:v>
                      </c:pt>
                      <c:pt idx="1406">
                        <c:v>248.16411666666667</c:v>
                      </c:pt>
                      <c:pt idx="1407">
                        <c:v>118.6091</c:v>
                      </c:pt>
                      <c:pt idx="1408">
                        <c:v>93.500750000000011</c:v>
                      </c:pt>
                      <c:pt idx="1409">
                        <c:v>123.97655</c:v>
                      </c:pt>
                      <c:pt idx="1410">
                        <c:v>199.83731666666668</c:v>
                      </c:pt>
                      <c:pt idx="1411">
                        <c:v>171.97854999999998</c:v>
                      </c:pt>
                      <c:pt idx="1412">
                        <c:v>92.322816666666682</c:v>
                      </c:pt>
                      <c:pt idx="1413">
                        <c:v>193.92298333333335</c:v>
                      </c:pt>
                      <c:pt idx="1414">
                        <c:v>188.98995000000002</c:v>
                      </c:pt>
                      <c:pt idx="1415">
                        <c:v>66.514383333333328</c:v>
                      </c:pt>
                      <c:pt idx="1416">
                        <c:v>157.48798333333332</c:v>
                      </c:pt>
                      <c:pt idx="1417">
                        <c:v>179.97661666666667</c:v>
                      </c:pt>
                      <c:pt idx="1418">
                        <c:v>78.553066666666666</c:v>
                      </c:pt>
                      <c:pt idx="1419">
                        <c:v>153.92088333333331</c:v>
                      </c:pt>
                      <c:pt idx="1420">
                        <c:v>99.635533333333328</c:v>
                      </c:pt>
                      <c:pt idx="1421">
                        <c:v>91.71329999999999</c:v>
                      </c:pt>
                      <c:pt idx="1422">
                        <c:v>135.86138333333332</c:v>
                      </c:pt>
                      <c:pt idx="1423">
                        <c:v>112.31863333333332</c:v>
                      </c:pt>
                      <c:pt idx="1424">
                        <c:v>95.197666666666663</c:v>
                      </c:pt>
                      <c:pt idx="1425">
                        <c:v>102.97368333333334</c:v>
                      </c:pt>
                      <c:pt idx="1426">
                        <c:v>93.276349999999994</c:v>
                      </c:pt>
                      <c:pt idx="1427">
                        <c:v>93.364716666666681</c:v>
                      </c:pt>
                      <c:pt idx="1428">
                        <c:v>105.73811666666666</c:v>
                      </c:pt>
                      <c:pt idx="1429">
                        <c:v>77.596149999999994</c:v>
                      </c:pt>
                      <c:pt idx="1430">
                        <c:v>116.67663333333333</c:v>
                      </c:pt>
                      <c:pt idx="1431">
                        <c:v>156.04906666666665</c:v>
                      </c:pt>
                      <c:pt idx="1432">
                        <c:v>62.086266666666667</c:v>
                      </c:pt>
                      <c:pt idx="1433">
                        <c:v>186.44023333333334</c:v>
                      </c:pt>
                      <c:pt idx="1434">
                        <c:v>196.71948333333333</c:v>
                      </c:pt>
                      <c:pt idx="1435">
                        <c:v>182.87899999999999</c:v>
                      </c:pt>
                      <c:pt idx="1436">
                        <c:v>276.12161666666663</c:v>
                      </c:pt>
                      <c:pt idx="1437">
                        <c:v>181.36109999999999</c:v>
                      </c:pt>
                      <c:pt idx="1438">
                        <c:v>183.70553333333334</c:v>
                      </c:pt>
                      <c:pt idx="1439">
                        <c:v>180.58275000000003</c:v>
                      </c:pt>
                      <c:pt idx="1440">
                        <c:v>253.76508333333334</c:v>
                      </c:pt>
                      <c:pt idx="1441">
                        <c:v>304.46563333333336</c:v>
                      </c:pt>
                      <c:pt idx="1442">
                        <c:v>381.41299999999995</c:v>
                      </c:pt>
                      <c:pt idx="1443">
                        <c:v>133.31426666666667</c:v>
                      </c:pt>
                      <c:pt idx="1444">
                        <c:v>219.85906666666671</c:v>
                      </c:pt>
                      <c:pt idx="1445">
                        <c:v>182.29656666666668</c:v>
                      </c:pt>
                      <c:pt idx="1446">
                        <c:v>124.11499999999999</c:v>
                      </c:pt>
                      <c:pt idx="1447">
                        <c:v>181.06313333333335</c:v>
                      </c:pt>
                      <c:pt idx="1448">
                        <c:v>115.43456666666665</c:v>
                      </c:pt>
                      <c:pt idx="1449">
                        <c:v>178.26056666666668</c:v>
                      </c:pt>
                      <c:pt idx="1450">
                        <c:v>131.24283333333335</c:v>
                      </c:pt>
                      <c:pt idx="1451">
                        <c:v>194.85260000000002</c:v>
                      </c:pt>
                      <c:pt idx="1452">
                        <c:v>187.89089999999999</c:v>
                      </c:pt>
                      <c:pt idx="1453">
                        <c:v>123.04663333333333</c:v>
                      </c:pt>
                      <c:pt idx="1454">
                        <c:v>199.65293333333332</c:v>
                      </c:pt>
                      <c:pt idx="1455">
                        <c:v>133.35346666666666</c:v>
                      </c:pt>
                      <c:pt idx="1456">
                        <c:v>87.867099999999994</c:v>
                      </c:pt>
                      <c:pt idx="1457">
                        <c:v>189.63634999999996</c:v>
                      </c:pt>
                      <c:pt idx="1458">
                        <c:v>139.91481666666667</c:v>
                      </c:pt>
                      <c:pt idx="1459">
                        <c:v>125.28205</c:v>
                      </c:pt>
                      <c:pt idx="1460">
                        <c:v>129.00473333333332</c:v>
                      </c:pt>
                      <c:pt idx="1461">
                        <c:v>75.603999999999999</c:v>
                      </c:pt>
                      <c:pt idx="1462">
                        <c:v>84.133183333333349</c:v>
                      </c:pt>
                      <c:pt idx="1463">
                        <c:v>149.60173333333336</c:v>
                      </c:pt>
                      <c:pt idx="1464">
                        <c:v>141.32041666666666</c:v>
                      </c:pt>
                      <c:pt idx="1465">
                        <c:v>139.66946666666666</c:v>
                      </c:pt>
                      <c:pt idx="1466">
                        <c:v>253.01843333333332</c:v>
                      </c:pt>
                      <c:pt idx="1467">
                        <c:v>145.54186666666664</c:v>
                      </c:pt>
                      <c:pt idx="1468">
                        <c:v>127.69025000000001</c:v>
                      </c:pt>
                      <c:pt idx="1469">
                        <c:v>161.31053333333332</c:v>
                      </c:pt>
                      <c:pt idx="1470">
                        <c:v>135.7389</c:v>
                      </c:pt>
                      <c:pt idx="1471">
                        <c:v>123.73891666666668</c:v>
                      </c:pt>
                      <c:pt idx="1472">
                        <c:v>113.65309999999999</c:v>
                      </c:pt>
                      <c:pt idx="1473">
                        <c:v>75.470550000000003</c:v>
                      </c:pt>
                      <c:pt idx="1474">
                        <c:v>133.35881666666668</c:v>
                      </c:pt>
                      <c:pt idx="1475">
                        <c:v>107.55776666666667</c:v>
                      </c:pt>
                      <c:pt idx="1476">
                        <c:v>117.54969999999999</c:v>
                      </c:pt>
                      <c:pt idx="1477">
                        <c:v>253.48891666666665</c:v>
                      </c:pt>
                      <c:pt idx="1478">
                        <c:v>72.42179999999999</c:v>
                      </c:pt>
                      <c:pt idx="1479">
                        <c:v>104.08086666666667</c:v>
                      </c:pt>
                      <c:pt idx="1480">
                        <c:v>122.51431666666666</c:v>
                      </c:pt>
                      <c:pt idx="1481">
                        <c:v>91.028766666666655</c:v>
                      </c:pt>
                      <c:pt idx="1482">
                        <c:v>107.93788333333335</c:v>
                      </c:pt>
                      <c:pt idx="1483">
                        <c:v>141.88768333333334</c:v>
                      </c:pt>
                      <c:pt idx="1484">
                        <c:v>161.2191</c:v>
                      </c:pt>
                      <c:pt idx="1485">
                        <c:v>172.95311666666666</c:v>
                      </c:pt>
                      <c:pt idx="1486">
                        <c:v>159.60136666666668</c:v>
                      </c:pt>
                      <c:pt idx="1487">
                        <c:v>83.430566666666664</c:v>
                      </c:pt>
                      <c:pt idx="1488">
                        <c:v>120.00181666666666</c:v>
                      </c:pt>
                      <c:pt idx="1489">
                        <c:v>127.23591666666667</c:v>
                      </c:pt>
                      <c:pt idx="1490">
                        <c:v>176.68013333333332</c:v>
                      </c:pt>
                      <c:pt idx="1491">
                        <c:v>205.57528333333332</c:v>
                      </c:pt>
                      <c:pt idx="1492">
                        <c:v>131.68246666666667</c:v>
                      </c:pt>
                      <c:pt idx="1493">
                        <c:v>118.20076666666665</c:v>
                      </c:pt>
                      <c:pt idx="1494">
                        <c:v>129.19561666666667</c:v>
                      </c:pt>
                      <c:pt idx="1495">
                        <c:v>152.49251666666669</c:v>
                      </c:pt>
                      <c:pt idx="1496">
                        <c:v>114.84311666666667</c:v>
                      </c:pt>
                      <c:pt idx="1497">
                        <c:v>138.71926666666667</c:v>
                      </c:pt>
                      <c:pt idx="1498">
                        <c:v>192.72604999999996</c:v>
                      </c:pt>
                      <c:pt idx="1499">
                        <c:v>157.09531666666669</c:v>
                      </c:pt>
                      <c:pt idx="1500">
                        <c:v>144.89536666666666</c:v>
                      </c:pt>
                      <c:pt idx="1501">
                        <c:v>300.49154999999996</c:v>
                      </c:pt>
                      <c:pt idx="1502">
                        <c:v>121.77851666666666</c:v>
                      </c:pt>
                      <c:pt idx="1503">
                        <c:v>205.68348333333333</c:v>
                      </c:pt>
                      <c:pt idx="1504">
                        <c:v>151.21371666666667</c:v>
                      </c:pt>
                      <c:pt idx="1505">
                        <c:v>146.92038333333332</c:v>
                      </c:pt>
                      <c:pt idx="1506">
                        <c:v>126.01203333333333</c:v>
                      </c:pt>
                      <c:pt idx="1507">
                        <c:v>130.24199999999999</c:v>
                      </c:pt>
                      <c:pt idx="1508">
                        <c:v>127.50746666666666</c:v>
                      </c:pt>
                      <c:pt idx="1509">
                        <c:v>170.2227</c:v>
                      </c:pt>
                      <c:pt idx="1510">
                        <c:v>193.14313333333334</c:v>
                      </c:pt>
                      <c:pt idx="1511">
                        <c:v>202.01636666666667</c:v>
                      </c:pt>
                      <c:pt idx="1512">
                        <c:v>98.65325</c:v>
                      </c:pt>
                      <c:pt idx="1513">
                        <c:v>115.02786666666665</c:v>
                      </c:pt>
                      <c:pt idx="1514">
                        <c:v>164.21486666666667</c:v>
                      </c:pt>
                      <c:pt idx="1515">
                        <c:v>191.88356666666667</c:v>
                      </c:pt>
                      <c:pt idx="1516">
                        <c:v>118.63086666666668</c:v>
                      </c:pt>
                      <c:pt idx="1517">
                        <c:v>71.442833333333326</c:v>
                      </c:pt>
                      <c:pt idx="1518">
                        <c:v>100.3997</c:v>
                      </c:pt>
                      <c:pt idx="1519">
                        <c:v>87.235266666666661</c:v>
                      </c:pt>
                      <c:pt idx="1520">
                        <c:v>172.84253333333334</c:v>
                      </c:pt>
                      <c:pt idx="1521">
                        <c:v>80.706249999999997</c:v>
                      </c:pt>
                      <c:pt idx="1522">
                        <c:v>106.30666666666664</c:v>
                      </c:pt>
                      <c:pt idx="1523">
                        <c:v>123.58138333333333</c:v>
                      </c:pt>
                      <c:pt idx="1524">
                        <c:v>116.92448333333331</c:v>
                      </c:pt>
                      <c:pt idx="1525">
                        <c:v>81.772766666666669</c:v>
                      </c:pt>
                      <c:pt idx="1526">
                        <c:v>68.375149999999991</c:v>
                      </c:pt>
                      <c:pt idx="1527">
                        <c:v>203.12828333333334</c:v>
                      </c:pt>
                      <c:pt idx="1528">
                        <c:v>33.949316666666661</c:v>
                      </c:pt>
                      <c:pt idx="1529">
                        <c:v>128.57568333333333</c:v>
                      </c:pt>
                      <c:pt idx="1530">
                        <c:v>132.06101666666666</c:v>
                      </c:pt>
                      <c:pt idx="1531">
                        <c:v>55.06121666666666</c:v>
                      </c:pt>
                      <c:pt idx="1532">
                        <c:v>153.03343333333333</c:v>
                      </c:pt>
                      <c:pt idx="1533">
                        <c:v>164.48208333333335</c:v>
                      </c:pt>
                      <c:pt idx="1534">
                        <c:v>175.88603333333333</c:v>
                      </c:pt>
                      <c:pt idx="1535">
                        <c:v>136.99719999999999</c:v>
                      </c:pt>
                      <c:pt idx="1536">
                        <c:v>150.51283333333333</c:v>
                      </c:pt>
                      <c:pt idx="1537">
                        <c:v>133.81125</c:v>
                      </c:pt>
                      <c:pt idx="1538">
                        <c:v>98.849600000000009</c:v>
                      </c:pt>
                      <c:pt idx="1539">
                        <c:v>92.837466666666657</c:v>
                      </c:pt>
                      <c:pt idx="1540">
                        <c:v>90.433399999999992</c:v>
                      </c:pt>
                      <c:pt idx="1541">
                        <c:v>122.50964999999999</c:v>
                      </c:pt>
                      <c:pt idx="1542">
                        <c:v>116.67058333333333</c:v>
                      </c:pt>
                      <c:pt idx="1543">
                        <c:v>105.40861666666666</c:v>
                      </c:pt>
                      <c:pt idx="1544">
                        <c:v>89.916999999999987</c:v>
                      </c:pt>
                      <c:pt idx="1545">
                        <c:v>62.807683333333337</c:v>
                      </c:pt>
                      <c:pt idx="1546">
                        <c:v>119.95290000000001</c:v>
                      </c:pt>
                      <c:pt idx="1547">
                        <c:v>98.195449999999994</c:v>
                      </c:pt>
                      <c:pt idx="1548">
                        <c:v>53.157016666666664</c:v>
                      </c:pt>
                      <c:pt idx="1549">
                        <c:v>98.340300000000013</c:v>
                      </c:pt>
                      <c:pt idx="1550">
                        <c:v>89.143266666666662</c:v>
                      </c:pt>
                      <c:pt idx="1551">
                        <c:v>95.431116666666668</c:v>
                      </c:pt>
                      <c:pt idx="1552">
                        <c:v>141.26374999999999</c:v>
                      </c:pt>
                      <c:pt idx="1553">
                        <c:v>104.64265</c:v>
                      </c:pt>
                      <c:pt idx="1554">
                        <c:v>85.437750000000008</c:v>
                      </c:pt>
                      <c:pt idx="1555">
                        <c:v>158.04770000000002</c:v>
                      </c:pt>
                      <c:pt idx="1556">
                        <c:v>212.38751666666667</c:v>
                      </c:pt>
                      <c:pt idx="1557">
                        <c:v>89.38006666666665</c:v>
                      </c:pt>
                      <c:pt idx="1558">
                        <c:v>122.91879999999999</c:v>
                      </c:pt>
                      <c:pt idx="1559">
                        <c:v>132.03683333333333</c:v>
                      </c:pt>
                      <c:pt idx="1560">
                        <c:v>262.75086666666664</c:v>
                      </c:pt>
                      <c:pt idx="1561">
                        <c:v>174.42703333333336</c:v>
                      </c:pt>
                      <c:pt idx="1562">
                        <c:v>189.54156666666668</c:v>
                      </c:pt>
                      <c:pt idx="1563">
                        <c:v>110.49871666666667</c:v>
                      </c:pt>
                      <c:pt idx="1564">
                        <c:v>198.99893333333335</c:v>
                      </c:pt>
                      <c:pt idx="1565">
                        <c:v>100.55725000000001</c:v>
                      </c:pt>
                      <c:pt idx="1566">
                        <c:v>133.46226666666666</c:v>
                      </c:pt>
                      <c:pt idx="1567">
                        <c:v>114.98263333333333</c:v>
                      </c:pt>
                      <c:pt idx="1568">
                        <c:v>93.495783333333321</c:v>
                      </c:pt>
                      <c:pt idx="1569">
                        <c:v>75.606866666666676</c:v>
                      </c:pt>
                      <c:pt idx="1570">
                        <c:v>22.623049999999996</c:v>
                      </c:pt>
                      <c:pt idx="1571">
                        <c:v>79.045549999999992</c:v>
                      </c:pt>
                      <c:pt idx="1572">
                        <c:v>108.63345000000001</c:v>
                      </c:pt>
                      <c:pt idx="1573">
                        <c:v>110.84346666666667</c:v>
                      </c:pt>
                      <c:pt idx="1574">
                        <c:v>103.00585000000001</c:v>
                      </c:pt>
                      <c:pt idx="1575">
                        <c:v>101.03098333333334</c:v>
                      </c:pt>
                      <c:pt idx="1576">
                        <c:v>52.91256666666667</c:v>
                      </c:pt>
                      <c:pt idx="1577">
                        <c:v>141.19345000000001</c:v>
                      </c:pt>
                      <c:pt idx="1578">
                        <c:v>76.25178333333335</c:v>
                      </c:pt>
                      <c:pt idx="1579">
                        <c:v>86.387116666666685</c:v>
                      </c:pt>
                      <c:pt idx="1580">
                        <c:v>91.19471666666665</c:v>
                      </c:pt>
                      <c:pt idx="1581">
                        <c:v>103.54273333333335</c:v>
                      </c:pt>
                      <c:pt idx="1582">
                        <c:v>130.17126666666667</c:v>
                      </c:pt>
                      <c:pt idx="1583">
                        <c:v>110.66856666666666</c:v>
                      </c:pt>
                      <c:pt idx="1584">
                        <c:v>149.36183333333332</c:v>
                      </c:pt>
                      <c:pt idx="1585">
                        <c:v>105.77178333333335</c:v>
                      </c:pt>
                      <c:pt idx="1586">
                        <c:v>96.467699999999994</c:v>
                      </c:pt>
                      <c:pt idx="1587">
                        <c:v>100.3497</c:v>
                      </c:pt>
                      <c:pt idx="1588">
                        <c:v>45.911033333333329</c:v>
                      </c:pt>
                      <c:pt idx="1589">
                        <c:v>97.881866666666667</c:v>
                      </c:pt>
                      <c:pt idx="1590">
                        <c:v>87.039416666666668</c:v>
                      </c:pt>
                      <c:pt idx="1591">
                        <c:v>41.903699999999994</c:v>
                      </c:pt>
                      <c:pt idx="1592">
                        <c:v>110.30351666666665</c:v>
                      </c:pt>
                      <c:pt idx="1593">
                        <c:v>79.553083333333333</c:v>
                      </c:pt>
                      <c:pt idx="1594">
                        <c:v>80.818116666666668</c:v>
                      </c:pt>
                      <c:pt idx="1595">
                        <c:v>97.213066666666663</c:v>
                      </c:pt>
                      <c:pt idx="1596">
                        <c:v>110.93798333333332</c:v>
                      </c:pt>
                      <c:pt idx="1597">
                        <c:v>53.097466666666669</c:v>
                      </c:pt>
                      <c:pt idx="1598">
                        <c:v>104.18788333333332</c:v>
                      </c:pt>
                      <c:pt idx="1599">
                        <c:v>103.32281666666668</c:v>
                      </c:pt>
                      <c:pt idx="1600">
                        <c:v>68.995016666666672</c:v>
                      </c:pt>
                      <c:pt idx="1601">
                        <c:v>102.10294999999999</c:v>
                      </c:pt>
                      <c:pt idx="1602">
                        <c:v>60.937066666666659</c:v>
                      </c:pt>
                      <c:pt idx="1603">
                        <c:v>79.432066666666657</c:v>
                      </c:pt>
                      <c:pt idx="1604">
                        <c:v>88.113166666666672</c:v>
                      </c:pt>
                      <c:pt idx="1605">
                        <c:v>90.797700000000006</c:v>
                      </c:pt>
                      <c:pt idx="1606">
                        <c:v>129.08284999999998</c:v>
                      </c:pt>
                      <c:pt idx="1607">
                        <c:v>61.160233333333331</c:v>
                      </c:pt>
                      <c:pt idx="1608">
                        <c:v>43.250933333333329</c:v>
                      </c:pt>
                      <c:pt idx="1609">
                        <c:v>70.679999999999993</c:v>
                      </c:pt>
                      <c:pt idx="1610">
                        <c:v>54.874916666666671</c:v>
                      </c:pt>
                      <c:pt idx="1611">
                        <c:v>65.703116666666673</c:v>
                      </c:pt>
                      <c:pt idx="1612">
                        <c:v>116.85713333333334</c:v>
                      </c:pt>
                      <c:pt idx="1613">
                        <c:v>115.01296666666666</c:v>
                      </c:pt>
                      <c:pt idx="1614">
                        <c:v>115.93206666666667</c:v>
                      </c:pt>
                      <c:pt idx="1615">
                        <c:v>95.680099999999996</c:v>
                      </c:pt>
                      <c:pt idx="1616">
                        <c:v>82.115399999999994</c:v>
                      </c:pt>
                      <c:pt idx="1617">
                        <c:v>49.619916666666668</c:v>
                      </c:pt>
                      <c:pt idx="1618">
                        <c:v>162.29683333333332</c:v>
                      </c:pt>
                      <c:pt idx="1619">
                        <c:v>75.873083333333341</c:v>
                      </c:pt>
                      <c:pt idx="1620">
                        <c:v>268.79153333333335</c:v>
                      </c:pt>
                      <c:pt idx="1621">
                        <c:v>205.18081666666666</c:v>
                      </c:pt>
                      <c:pt idx="1622">
                        <c:v>80.777633333333341</c:v>
                      </c:pt>
                      <c:pt idx="1623">
                        <c:v>103.78568333333334</c:v>
                      </c:pt>
                      <c:pt idx="1624">
                        <c:v>57.884783333333331</c:v>
                      </c:pt>
                      <c:pt idx="1625">
                        <c:v>79.90958333333333</c:v>
                      </c:pt>
                      <c:pt idx="1626">
                        <c:v>40.375399999999999</c:v>
                      </c:pt>
                      <c:pt idx="1627">
                        <c:v>74.626783333333336</c:v>
                      </c:pt>
                      <c:pt idx="1628">
                        <c:v>135.84703333333331</c:v>
                      </c:pt>
                      <c:pt idx="1629">
                        <c:v>121.93303333333333</c:v>
                      </c:pt>
                      <c:pt idx="1630">
                        <c:v>65.978916666666663</c:v>
                      </c:pt>
                      <c:pt idx="1631">
                        <c:v>87.945116666666664</c:v>
                      </c:pt>
                      <c:pt idx="1632">
                        <c:v>65.071816666666663</c:v>
                      </c:pt>
                      <c:pt idx="1633">
                        <c:v>41.405600000000007</c:v>
                      </c:pt>
                      <c:pt idx="1634">
                        <c:v>84.292883333333322</c:v>
                      </c:pt>
                      <c:pt idx="1635">
                        <c:v>71.465166666666661</c:v>
                      </c:pt>
                      <c:pt idx="1636">
                        <c:v>67.569466666666656</c:v>
                      </c:pt>
                      <c:pt idx="1637">
                        <c:v>55.08691666666666</c:v>
                      </c:pt>
                      <c:pt idx="1638">
                        <c:v>91.200133333333326</c:v>
                      </c:pt>
                      <c:pt idx="1639">
                        <c:v>66.765900000000002</c:v>
                      </c:pt>
                      <c:pt idx="1640">
                        <c:v>53.907249999999998</c:v>
                      </c:pt>
                      <c:pt idx="1641">
                        <c:v>125.59691666666666</c:v>
                      </c:pt>
                      <c:pt idx="1642">
                        <c:v>28.733700000000002</c:v>
                      </c:pt>
                      <c:pt idx="1643">
                        <c:v>35.040299999999995</c:v>
                      </c:pt>
                      <c:pt idx="1644">
                        <c:v>82.812183333333323</c:v>
                      </c:pt>
                      <c:pt idx="1645">
                        <c:v>35.069516666666665</c:v>
                      </c:pt>
                      <c:pt idx="1646">
                        <c:v>72.938499999999991</c:v>
                      </c:pt>
                      <c:pt idx="1647">
                        <c:v>59.561516666666662</c:v>
                      </c:pt>
                      <c:pt idx="1648">
                        <c:v>45.361250000000005</c:v>
                      </c:pt>
                      <c:pt idx="1649">
                        <c:v>70.197933333333339</c:v>
                      </c:pt>
                      <c:pt idx="1650">
                        <c:v>93.38966666666667</c:v>
                      </c:pt>
                      <c:pt idx="1651">
                        <c:v>87.762766666666678</c:v>
                      </c:pt>
                      <c:pt idx="1652">
                        <c:v>101.92293333333333</c:v>
                      </c:pt>
                      <c:pt idx="1653">
                        <c:v>74.653716666666668</c:v>
                      </c:pt>
                      <c:pt idx="1654">
                        <c:v>80.034616666666665</c:v>
                      </c:pt>
                      <c:pt idx="1655">
                        <c:v>63.481200000000008</c:v>
                      </c:pt>
                      <c:pt idx="1656">
                        <c:v>69.003099999999989</c:v>
                      </c:pt>
                      <c:pt idx="1657">
                        <c:v>101.51500000000001</c:v>
                      </c:pt>
                      <c:pt idx="1658">
                        <c:v>97.156183333333331</c:v>
                      </c:pt>
                      <c:pt idx="1659">
                        <c:v>104.40915000000001</c:v>
                      </c:pt>
                      <c:pt idx="1660">
                        <c:v>139.16773333333333</c:v>
                      </c:pt>
                      <c:pt idx="1661">
                        <c:v>71.766750000000002</c:v>
                      </c:pt>
                      <c:pt idx="1662">
                        <c:v>109.6298</c:v>
                      </c:pt>
                      <c:pt idx="1663">
                        <c:v>70.036000000000001</c:v>
                      </c:pt>
                      <c:pt idx="1664">
                        <c:v>83.079549999999998</c:v>
                      </c:pt>
                      <c:pt idx="1665">
                        <c:v>55.661816666666674</c:v>
                      </c:pt>
                      <c:pt idx="1666">
                        <c:v>64.564433333333326</c:v>
                      </c:pt>
                      <c:pt idx="1667">
                        <c:v>50.630099999999999</c:v>
                      </c:pt>
                      <c:pt idx="1668">
                        <c:v>70.919749999999993</c:v>
                      </c:pt>
                      <c:pt idx="1669">
                        <c:v>46.672783333333328</c:v>
                      </c:pt>
                      <c:pt idx="1670">
                        <c:v>39.646100000000004</c:v>
                      </c:pt>
                      <c:pt idx="1671">
                        <c:v>98.538333333333341</c:v>
                      </c:pt>
                      <c:pt idx="1672">
                        <c:v>58.781500000000001</c:v>
                      </c:pt>
                      <c:pt idx="1673">
                        <c:v>58.604866666666666</c:v>
                      </c:pt>
                      <c:pt idx="1674">
                        <c:v>71.94283333333334</c:v>
                      </c:pt>
                      <c:pt idx="1675">
                        <c:v>76.310216666666676</c:v>
                      </c:pt>
                      <c:pt idx="1676">
                        <c:v>17.556583333333332</c:v>
                      </c:pt>
                      <c:pt idx="1677">
                        <c:v>62.540983333333337</c:v>
                      </c:pt>
                      <c:pt idx="1678">
                        <c:v>71.181033333333332</c:v>
                      </c:pt>
                      <c:pt idx="1679">
                        <c:v>70.203299999999984</c:v>
                      </c:pt>
                      <c:pt idx="1680">
                        <c:v>122.55518333333333</c:v>
                      </c:pt>
                      <c:pt idx="1681">
                        <c:v>77.722199999999987</c:v>
                      </c:pt>
                      <c:pt idx="1682">
                        <c:v>71.935433333333336</c:v>
                      </c:pt>
                      <c:pt idx="1683">
                        <c:v>24.118533333333332</c:v>
                      </c:pt>
                      <c:pt idx="1684">
                        <c:v>93.528299999999987</c:v>
                      </c:pt>
                      <c:pt idx="1685">
                        <c:v>47.127950000000006</c:v>
                      </c:pt>
                      <c:pt idx="1686">
                        <c:v>51.997833333333332</c:v>
                      </c:pt>
                      <c:pt idx="1687">
                        <c:v>38.684699999999999</c:v>
                      </c:pt>
                      <c:pt idx="1688">
                        <c:v>58.229366666666678</c:v>
                      </c:pt>
                      <c:pt idx="1689">
                        <c:v>22.422416666666667</c:v>
                      </c:pt>
                      <c:pt idx="1690">
                        <c:v>87.639533333333333</c:v>
                      </c:pt>
                      <c:pt idx="1691">
                        <c:v>78.675549999999987</c:v>
                      </c:pt>
                      <c:pt idx="1692">
                        <c:v>71.585433333333341</c:v>
                      </c:pt>
                      <c:pt idx="1693">
                        <c:v>34.035283333333339</c:v>
                      </c:pt>
                      <c:pt idx="1694">
                        <c:v>39.503966666666663</c:v>
                      </c:pt>
                      <c:pt idx="1695">
                        <c:v>38.505166666666668</c:v>
                      </c:pt>
                      <c:pt idx="1696">
                        <c:v>48.493250000000003</c:v>
                      </c:pt>
                      <c:pt idx="1697">
                        <c:v>54.075783333333334</c:v>
                      </c:pt>
                      <c:pt idx="1698">
                        <c:v>68.931049999999999</c:v>
                      </c:pt>
                      <c:pt idx="1699">
                        <c:v>38.365016666666669</c:v>
                      </c:pt>
                      <c:pt idx="1700">
                        <c:v>25.075266666666668</c:v>
                      </c:pt>
                      <c:pt idx="1701">
                        <c:v>36.819450000000003</c:v>
                      </c:pt>
                      <c:pt idx="1702">
                        <c:v>50.566233333333336</c:v>
                      </c:pt>
                      <c:pt idx="1703">
                        <c:v>59.656399999999991</c:v>
                      </c:pt>
                      <c:pt idx="1704">
                        <c:v>46.957516666666656</c:v>
                      </c:pt>
                      <c:pt idx="1705">
                        <c:v>31.699133333333336</c:v>
                      </c:pt>
                      <c:pt idx="1706">
                        <c:v>50.158500000000004</c:v>
                      </c:pt>
                      <c:pt idx="1707">
                        <c:v>38.178949999999993</c:v>
                      </c:pt>
                      <c:pt idx="1708">
                        <c:v>39.676849999999995</c:v>
                      </c:pt>
                      <c:pt idx="1709">
                        <c:v>44.317900000000002</c:v>
                      </c:pt>
                      <c:pt idx="1710">
                        <c:v>23.305533333333333</c:v>
                      </c:pt>
                      <c:pt idx="1711">
                        <c:v>59.846966666666667</c:v>
                      </c:pt>
                      <c:pt idx="1712">
                        <c:v>20.640283333333333</c:v>
                      </c:pt>
                      <c:pt idx="1713">
                        <c:v>51.760650000000005</c:v>
                      </c:pt>
                      <c:pt idx="1714">
                        <c:v>47.442999999999998</c:v>
                      </c:pt>
                      <c:pt idx="1715">
                        <c:v>30.946300000000001</c:v>
                      </c:pt>
                      <c:pt idx="1716">
                        <c:v>71.077366666666663</c:v>
                      </c:pt>
                      <c:pt idx="1717">
                        <c:v>32.922149999999995</c:v>
                      </c:pt>
                      <c:pt idx="1718">
                        <c:v>32.019300000000001</c:v>
                      </c:pt>
                      <c:pt idx="1719">
                        <c:v>47.961633333333332</c:v>
                      </c:pt>
                      <c:pt idx="1720">
                        <c:v>18.314383333333335</c:v>
                      </c:pt>
                      <c:pt idx="1721">
                        <c:v>28.736916666666662</c:v>
                      </c:pt>
                      <c:pt idx="1722">
                        <c:v>36.421433333333333</c:v>
                      </c:pt>
                      <c:pt idx="1723">
                        <c:v>24.079983333333335</c:v>
                      </c:pt>
                      <c:pt idx="1724">
                        <c:v>55.023699999999998</c:v>
                      </c:pt>
                      <c:pt idx="1725">
                        <c:v>23.552933333333332</c:v>
                      </c:pt>
                      <c:pt idx="1726">
                        <c:v>30.391133333333332</c:v>
                      </c:pt>
                      <c:pt idx="1727">
                        <c:v>30.036966666666668</c:v>
                      </c:pt>
                      <c:pt idx="1728">
                        <c:v>30.670866666666662</c:v>
                      </c:pt>
                      <c:pt idx="1729">
                        <c:v>25.159133333333333</c:v>
                      </c:pt>
                      <c:pt idx="1730">
                        <c:v>35.534550000000003</c:v>
                      </c:pt>
                      <c:pt idx="1731">
                        <c:v>41.533866666666668</c:v>
                      </c:pt>
                      <c:pt idx="1732">
                        <c:v>42.76755</c:v>
                      </c:pt>
                      <c:pt idx="1733">
                        <c:v>54.75813333333334</c:v>
                      </c:pt>
                      <c:pt idx="1734">
                        <c:v>32.396283333333329</c:v>
                      </c:pt>
                      <c:pt idx="1735">
                        <c:v>31.584116666666667</c:v>
                      </c:pt>
                      <c:pt idx="1736">
                        <c:v>31.136216666666666</c:v>
                      </c:pt>
                      <c:pt idx="1737">
                        <c:v>40.241133333333337</c:v>
                      </c:pt>
                      <c:pt idx="1738">
                        <c:v>40.700749999999999</c:v>
                      </c:pt>
                      <c:pt idx="1739">
                        <c:v>37.622516666666669</c:v>
                      </c:pt>
                      <c:pt idx="1740">
                        <c:v>82.976033333333334</c:v>
                      </c:pt>
                      <c:pt idx="1741">
                        <c:v>73.313033333333337</c:v>
                      </c:pt>
                      <c:pt idx="1742">
                        <c:v>35.379299999999994</c:v>
                      </c:pt>
                      <c:pt idx="1743">
                        <c:v>38.24796666666667</c:v>
                      </c:pt>
                      <c:pt idx="1744">
                        <c:v>75.354050000000001</c:v>
                      </c:pt>
                      <c:pt idx="1745">
                        <c:v>34.772416666666665</c:v>
                      </c:pt>
                      <c:pt idx="1746">
                        <c:v>25.315583333333333</c:v>
                      </c:pt>
                      <c:pt idx="1747">
                        <c:v>33.272016666666666</c:v>
                      </c:pt>
                      <c:pt idx="1748">
                        <c:v>31.43461666666667</c:v>
                      </c:pt>
                      <c:pt idx="1749">
                        <c:v>14.894266666666669</c:v>
                      </c:pt>
                      <c:pt idx="1750">
                        <c:v>22.930783333333334</c:v>
                      </c:pt>
                      <c:pt idx="1751">
                        <c:v>11.134416666666665</c:v>
                      </c:pt>
                      <c:pt idx="1752">
                        <c:v>26.563033333333333</c:v>
                      </c:pt>
                      <c:pt idx="1753">
                        <c:v>36.760516666666675</c:v>
                      </c:pt>
                      <c:pt idx="1754">
                        <c:v>39.547833333333337</c:v>
                      </c:pt>
                      <c:pt idx="1755">
                        <c:v>36.255966666666673</c:v>
                      </c:pt>
                      <c:pt idx="1756">
                        <c:v>50.175899999999999</c:v>
                      </c:pt>
                      <c:pt idx="1757">
                        <c:v>30.486750000000004</c:v>
                      </c:pt>
                      <c:pt idx="1758">
                        <c:v>34.793366666666664</c:v>
                      </c:pt>
                      <c:pt idx="1759">
                        <c:v>26.155216666666664</c:v>
                      </c:pt>
                      <c:pt idx="1760">
                        <c:v>14.884683333333333</c:v>
                      </c:pt>
                      <c:pt idx="1761">
                        <c:v>21.194866666666666</c:v>
                      </c:pt>
                      <c:pt idx="1762">
                        <c:v>30.185816666666661</c:v>
                      </c:pt>
                      <c:pt idx="1763">
                        <c:v>38.774833333333326</c:v>
                      </c:pt>
                      <c:pt idx="1764">
                        <c:v>17.001966666666664</c:v>
                      </c:pt>
                      <c:pt idx="1765">
                        <c:v>26.768766666666668</c:v>
                      </c:pt>
                      <c:pt idx="1766">
                        <c:v>29.450316666666666</c:v>
                      </c:pt>
                      <c:pt idx="1767">
                        <c:v>25.385916666666667</c:v>
                      </c:pt>
                      <c:pt idx="1768">
                        <c:v>17.975666666666665</c:v>
                      </c:pt>
                      <c:pt idx="1769">
                        <c:v>32.154733333333333</c:v>
                      </c:pt>
                      <c:pt idx="1770">
                        <c:v>28.048799999999996</c:v>
                      </c:pt>
                      <c:pt idx="1771">
                        <c:v>21.201450000000001</c:v>
                      </c:pt>
                      <c:pt idx="1772">
                        <c:v>32.692166666666665</c:v>
                      </c:pt>
                      <c:pt idx="1773">
                        <c:v>21.544166666666666</c:v>
                      </c:pt>
                      <c:pt idx="1774">
                        <c:v>9.4799999999999986</c:v>
                      </c:pt>
                      <c:pt idx="1775">
                        <c:v>18.320383333333336</c:v>
                      </c:pt>
                      <c:pt idx="1776">
                        <c:v>26.521866666666668</c:v>
                      </c:pt>
                      <c:pt idx="1777">
                        <c:v>21.64353333333333</c:v>
                      </c:pt>
                      <c:pt idx="1778">
                        <c:v>19.261099999999999</c:v>
                      </c:pt>
                      <c:pt idx="1779">
                        <c:v>21.151900000000001</c:v>
                      </c:pt>
                      <c:pt idx="1780">
                        <c:v>8.0722333333333331</c:v>
                      </c:pt>
                      <c:pt idx="1781">
                        <c:v>16.125233333333334</c:v>
                      </c:pt>
                      <c:pt idx="1782">
                        <c:v>13.8348</c:v>
                      </c:pt>
                      <c:pt idx="1783">
                        <c:v>12.594466666666667</c:v>
                      </c:pt>
                      <c:pt idx="1784">
                        <c:v>17.033133333333335</c:v>
                      </c:pt>
                      <c:pt idx="1785">
                        <c:v>16.681883333333335</c:v>
                      </c:pt>
                      <c:pt idx="1786">
                        <c:v>29.142250000000001</c:v>
                      </c:pt>
                      <c:pt idx="1787">
                        <c:v>24.842516666666668</c:v>
                      </c:pt>
                      <c:pt idx="1788">
                        <c:v>16.854699999999998</c:v>
                      </c:pt>
                      <c:pt idx="1789">
                        <c:v>20.378800000000002</c:v>
                      </c:pt>
                      <c:pt idx="1790">
                        <c:v>8.1841333333333335</c:v>
                      </c:pt>
                      <c:pt idx="1791">
                        <c:v>20.833816666666667</c:v>
                      </c:pt>
                      <c:pt idx="1792">
                        <c:v>19.012633333333333</c:v>
                      </c:pt>
                      <c:pt idx="1793">
                        <c:v>23.858233333333331</c:v>
                      </c:pt>
                      <c:pt idx="1794">
                        <c:v>17.459666666666667</c:v>
                      </c:pt>
                      <c:pt idx="1795">
                        <c:v>23.707066666666666</c:v>
                      </c:pt>
                      <c:pt idx="1796">
                        <c:v>20.29935</c:v>
                      </c:pt>
                      <c:pt idx="1797">
                        <c:v>14.749699999999999</c:v>
                      </c:pt>
                      <c:pt idx="1798">
                        <c:v>15.911016666666667</c:v>
                      </c:pt>
                      <c:pt idx="1799">
                        <c:v>22.74528333333333</c:v>
                      </c:pt>
                      <c:pt idx="1800">
                        <c:v>30.40273333333333</c:v>
                      </c:pt>
                      <c:pt idx="1801">
                        <c:v>34.985300000000002</c:v>
                      </c:pt>
                      <c:pt idx="1802">
                        <c:v>18.495616666666663</c:v>
                      </c:pt>
                      <c:pt idx="1803">
                        <c:v>25.1875</c:v>
                      </c:pt>
                      <c:pt idx="1804">
                        <c:v>11.911750000000001</c:v>
                      </c:pt>
                      <c:pt idx="1805">
                        <c:v>33.206766666666667</c:v>
                      </c:pt>
                      <c:pt idx="1806">
                        <c:v>16.935683333333333</c:v>
                      </c:pt>
                      <c:pt idx="1807">
                        <c:v>9.562283333333335</c:v>
                      </c:pt>
                      <c:pt idx="1808">
                        <c:v>8.9898833333333332</c:v>
                      </c:pt>
                      <c:pt idx="1809">
                        <c:v>16.973133333333333</c:v>
                      </c:pt>
                      <c:pt idx="1810">
                        <c:v>25.666833333333336</c:v>
                      </c:pt>
                      <c:pt idx="1811">
                        <c:v>17.23953333333333</c:v>
                      </c:pt>
                      <c:pt idx="1812">
                        <c:v>21.290466666666664</c:v>
                      </c:pt>
                      <c:pt idx="1813">
                        <c:v>16.109783333333336</c:v>
                      </c:pt>
                      <c:pt idx="1814">
                        <c:v>15.382416666666666</c:v>
                      </c:pt>
                      <c:pt idx="1815">
                        <c:v>22.325666666666667</c:v>
                      </c:pt>
                      <c:pt idx="1816">
                        <c:v>19.632766666666669</c:v>
                      </c:pt>
                      <c:pt idx="1817">
                        <c:v>8.4789333333333321</c:v>
                      </c:pt>
                      <c:pt idx="1818">
                        <c:v>18.681116666666664</c:v>
                      </c:pt>
                      <c:pt idx="1819">
                        <c:v>18.825633333333332</c:v>
                      </c:pt>
                      <c:pt idx="1820">
                        <c:v>20.479433333333336</c:v>
                      </c:pt>
                      <c:pt idx="1821">
                        <c:v>13.163783333333333</c:v>
                      </c:pt>
                      <c:pt idx="1822">
                        <c:v>8.2892500000000009</c:v>
                      </c:pt>
                      <c:pt idx="1823">
                        <c:v>18.362516666666671</c:v>
                      </c:pt>
                      <c:pt idx="1824">
                        <c:v>16.095533333333332</c:v>
                      </c:pt>
                      <c:pt idx="1825">
                        <c:v>18.517383333333335</c:v>
                      </c:pt>
                      <c:pt idx="1826">
                        <c:v>12.269633333333333</c:v>
                      </c:pt>
                      <c:pt idx="1827">
                        <c:v>10.574716666666667</c:v>
                      </c:pt>
                      <c:pt idx="1828">
                        <c:v>11.577116666666665</c:v>
                      </c:pt>
                      <c:pt idx="1829">
                        <c:v>13.7616</c:v>
                      </c:pt>
                      <c:pt idx="1830">
                        <c:v>5.6759666666666666</c:v>
                      </c:pt>
                      <c:pt idx="1831">
                        <c:v>19.746516666666665</c:v>
                      </c:pt>
                      <c:pt idx="1832">
                        <c:v>14.898733333333334</c:v>
                      </c:pt>
                      <c:pt idx="1833">
                        <c:v>15.129666666666663</c:v>
                      </c:pt>
                      <c:pt idx="1834">
                        <c:v>18.16705</c:v>
                      </c:pt>
                      <c:pt idx="1835">
                        <c:v>14.643016666666666</c:v>
                      </c:pt>
                      <c:pt idx="1836">
                        <c:v>9.3594333333333335</c:v>
                      </c:pt>
                      <c:pt idx="1837">
                        <c:v>20.417766666666669</c:v>
                      </c:pt>
                      <c:pt idx="1838">
                        <c:v>10.802116666666667</c:v>
                      </c:pt>
                      <c:pt idx="1839">
                        <c:v>10.331066666666667</c:v>
                      </c:pt>
                      <c:pt idx="1840">
                        <c:v>11.768216666666667</c:v>
                      </c:pt>
                      <c:pt idx="1841">
                        <c:v>9.9262999999999995</c:v>
                      </c:pt>
                      <c:pt idx="1842">
                        <c:v>9.2651666666666657</c:v>
                      </c:pt>
                      <c:pt idx="1843">
                        <c:v>14.153616666666666</c:v>
                      </c:pt>
                      <c:pt idx="1844">
                        <c:v>5.8593999999999991</c:v>
                      </c:pt>
                      <c:pt idx="1845">
                        <c:v>5.7396833333333328</c:v>
                      </c:pt>
                      <c:pt idx="1846">
                        <c:v>13.204416666666669</c:v>
                      </c:pt>
                      <c:pt idx="1847">
                        <c:v>11.295366666666666</c:v>
                      </c:pt>
                      <c:pt idx="1848">
                        <c:v>13.221033333333333</c:v>
                      </c:pt>
                      <c:pt idx="1849">
                        <c:v>9.9377333333333322</c:v>
                      </c:pt>
                      <c:pt idx="1850">
                        <c:v>17.221299999999999</c:v>
                      </c:pt>
                      <c:pt idx="1851">
                        <c:v>14.713533333333334</c:v>
                      </c:pt>
                      <c:pt idx="1852">
                        <c:v>15.629733333333331</c:v>
                      </c:pt>
                      <c:pt idx="1853">
                        <c:v>8.203483333333331</c:v>
                      </c:pt>
                      <c:pt idx="1854">
                        <c:v>7.5865666666666671</c:v>
                      </c:pt>
                      <c:pt idx="1855">
                        <c:v>9.1922499999999996</c:v>
                      </c:pt>
                      <c:pt idx="1856">
                        <c:v>13.563616666666666</c:v>
                      </c:pt>
                      <c:pt idx="1857">
                        <c:v>9.2965166666666672</c:v>
                      </c:pt>
                      <c:pt idx="1858">
                        <c:v>10.184666666666665</c:v>
                      </c:pt>
                      <c:pt idx="1859">
                        <c:v>9.8554000000000013</c:v>
                      </c:pt>
                      <c:pt idx="1860">
                        <c:v>19.973266666666667</c:v>
                      </c:pt>
                      <c:pt idx="1861">
                        <c:v>17.624816666666668</c:v>
                      </c:pt>
                      <c:pt idx="1862">
                        <c:v>12.389983333333333</c:v>
                      </c:pt>
                      <c:pt idx="1863">
                        <c:v>8.495516666666667</c:v>
                      </c:pt>
                      <c:pt idx="1864">
                        <c:v>9.4606166666666685</c:v>
                      </c:pt>
                      <c:pt idx="1865">
                        <c:v>6.3022333333333336</c:v>
                      </c:pt>
                      <c:pt idx="1866">
                        <c:v>5.8053666666666679</c:v>
                      </c:pt>
                      <c:pt idx="1867">
                        <c:v>8.775383333333334</c:v>
                      </c:pt>
                      <c:pt idx="1868">
                        <c:v>14.948033333333335</c:v>
                      </c:pt>
                      <c:pt idx="1869">
                        <c:v>11.826383333333332</c:v>
                      </c:pt>
                      <c:pt idx="1870">
                        <c:v>5.3860333333333328</c:v>
                      </c:pt>
                      <c:pt idx="1871">
                        <c:v>11.974516666666664</c:v>
                      </c:pt>
                      <c:pt idx="1872">
                        <c:v>9.8081666666666685</c:v>
                      </c:pt>
                      <c:pt idx="1873">
                        <c:v>2.9507666666666665</c:v>
                      </c:pt>
                      <c:pt idx="1874">
                        <c:v>14.260316666666665</c:v>
                      </c:pt>
                      <c:pt idx="1875">
                        <c:v>9.7334500000000013</c:v>
                      </c:pt>
                      <c:pt idx="1876">
                        <c:v>5.3122500000000006</c:v>
                      </c:pt>
                      <c:pt idx="1877">
                        <c:v>5.6623166666666673</c:v>
                      </c:pt>
                      <c:pt idx="1878">
                        <c:v>3.9628833333333335</c:v>
                      </c:pt>
                      <c:pt idx="1879">
                        <c:v>3.6136000000000004</c:v>
                      </c:pt>
                      <c:pt idx="1880">
                        <c:v>7.2302833333333334</c:v>
                      </c:pt>
                      <c:pt idx="1881">
                        <c:v>7.9062333333333337</c:v>
                      </c:pt>
                      <c:pt idx="1882">
                        <c:v>13.165649999999999</c:v>
                      </c:pt>
                      <c:pt idx="1883">
                        <c:v>12.007233333333335</c:v>
                      </c:pt>
                      <c:pt idx="1884">
                        <c:v>18.055333333333333</c:v>
                      </c:pt>
                      <c:pt idx="1885">
                        <c:v>8.4048499999999997</c:v>
                      </c:pt>
                      <c:pt idx="1886">
                        <c:v>11.258316666666667</c:v>
                      </c:pt>
                      <c:pt idx="1887">
                        <c:v>8.2730166666666669</c:v>
                      </c:pt>
                      <c:pt idx="1888">
                        <c:v>5.107266666666666</c:v>
                      </c:pt>
                      <c:pt idx="1889">
                        <c:v>14.370000000000001</c:v>
                      </c:pt>
                      <c:pt idx="1890">
                        <c:v>13.7158</c:v>
                      </c:pt>
                      <c:pt idx="1891">
                        <c:v>9.4982500000000005</c:v>
                      </c:pt>
                      <c:pt idx="1892">
                        <c:v>8.9813500000000008</c:v>
                      </c:pt>
                      <c:pt idx="1893">
                        <c:v>16.256266666666669</c:v>
                      </c:pt>
                      <c:pt idx="1894">
                        <c:v>10.399000000000001</c:v>
                      </c:pt>
                      <c:pt idx="1895">
                        <c:v>9.3909166666666675</c:v>
                      </c:pt>
                      <c:pt idx="1896">
                        <c:v>11.341133333333334</c:v>
                      </c:pt>
                      <c:pt idx="1897">
                        <c:v>6.5119499999999997</c:v>
                      </c:pt>
                      <c:pt idx="1898">
                        <c:v>10.722633333333333</c:v>
                      </c:pt>
                      <c:pt idx="1899">
                        <c:v>4.2542500000000008</c:v>
                      </c:pt>
                      <c:pt idx="1900">
                        <c:v>3.8185666666666669</c:v>
                      </c:pt>
                      <c:pt idx="1901">
                        <c:v>8.4481500000000018</c:v>
                      </c:pt>
                      <c:pt idx="1902">
                        <c:v>6.4567833333333331</c:v>
                      </c:pt>
                      <c:pt idx="1903">
                        <c:v>14.549666666666665</c:v>
                      </c:pt>
                      <c:pt idx="1904">
                        <c:v>7.275949999999999</c:v>
                      </c:pt>
                      <c:pt idx="1905">
                        <c:v>5.9532499999999988</c:v>
                      </c:pt>
                      <c:pt idx="1906">
                        <c:v>7.5525333333333338</c:v>
                      </c:pt>
                      <c:pt idx="1907">
                        <c:v>4.1301333333333332</c:v>
                      </c:pt>
                      <c:pt idx="1908">
                        <c:v>10.308966666666665</c:v>
                      </c:pt>
                      <c:pt idx="1909">
                        <c:v>8.9034833333333321</c:v>
                      </c:pt>
                      <c:pt idx="1910">
                        <c:v>6.3564999999999987</c:v>
                      </c:pt>
                      <c:pt idx="1911">
                        <c:v>5.3992166666666668</c:v>
                      </c:pt>
                      <c:pt idx="1912">
                        <c:v>3.2962166666666666</c:v>
                      </c:pt>
                      <c:pt idx="1913">
                        <c:v>6.9420166666666665</c:v>
                      </c:pt>
                      <c:pt idx="1914">
                        <c:v>8.4272166666666664</c:v>
                      </c:pt>
                      <c:pt idx="1915">
                        <c:v>6.7886333333333333</c:v>
                      </c:pt>
                      <c:pt idx="1916">
                        <c:v>6.1353333333333344</c:v>
                      </c:pt>
                      <c:pt idx="1917">
                        <c:v>3.4102666666666663</c:v>
                      </c:pt>
                      <c:pt idx="1918">
                        <c:v>5.1101666666666663</c:v>
                      </c:pt>
                      <c:pt idx="1919">
                        <c:v>6.7238166666666661</c:v>
                      </c:pt>
                      <c:pt idx="1920">
                        <c:v>11.319850000000002</c:v>
                      </c:pt>
                      <c:pt idx="1921">
                        <c:v>11.92285</c:v>
                      </c:pt>
                      <c:pt idx="1922">
                        <c:v>6.5305499999999999</c:v>
                      </c:pt>
                      <c:pt idx="1923">
                        <c:v>14.809616666666667</c:v>
                      </c:pt>
                      <c:pt idx="1924">
                        <c:v>16.07211666666667</c:v>
                      </c:pt>
                      <c:pt idx="1925">
                        <c:v>6.0659833333333335</c:v>
                      </c:pt>
                      <c:pt idx="1926">
                        <c:v>12.7502</c:v>
                      </c:pt>
                      <c:pt idx="1927">
                        <c:v>8.3086500000000001</c:v>
                      </c:pt>
                      <c:pt idx="1928">
                        <c:v>6.8875000000000002</c:v>
                      </c:pt>
                      <c:pt idx="1929">
                        <c:v>10.2981</c:v>
                      </c:pt>
                      <c:pt idx="1930">
                        <c:v>9.0109000000000012</c:v>
                      </c:pt>
                      <c:pt idx="1931">
                        <c:v>9.1209833333333332</c:v>
                      </c:pt>
                      <c:pt idx="1932">
                        <c:v>10.7653</c:v>
                      </c:pt>
                      <c:pt idx="1933">
                        <c:v>8.6136833333333342</c:v>
                      </c:pt>
                      <c:pt idx="1934">
                        <c:v>7.8198166666666662</c:v>
                      </c:pt>
                      <c:pt idx="1935">
                        <c:v>7.6567666666666669</c:v>
                      </c:pt>
                      <c:pt idx="1936">
                        <c:v>6.3701333333333325</c:v>
                      </c:pt>
                      <c:pt idx="1937">
                        <c:v>8.1292333333333353</c:v>
                      </c:pt>
                      <c:pt idx="1938">
                        <c:v>8.0206833333333325</c:v>
                      </c:pt>
                      <c:pt idx="1939">
                        <c:v>5.8795333333333328</c:v>
                      </c:pt>
                      <c:pt idx="1940">
                        <c:v>2.6561833333333333</c:v>
                      </c:pt>
                      <c:pt idx="1941">
                        <c:v>4.5846499999999999</c:v>
                      </c:pt>
                      <c:pt idx="1942">
                        <c:v>6.3182666666666671</c:v>
                      </c:pt>
                      <c:pt idx="1943">
                        <c:v>10.865283333333334</c:v>
                      </c:pt>
                      <c:pt idx="1944">
                        <c:v>7.3998999999999997</c:v>
                      </c:pt>
                      <c:pt idx="1945">
                        <c:v>5.0809333333333342</c:v>
                      </c:pt>
                      <c:pt idx="1946">
                        <c:v>6.5408999999999997</c:v>
                      </c:pt>
                      <c:pt idx="1947">
                        <c:v>9.3816833333333349</c:v>
                      </c:pt>
                      <c:pt idx="1948">
                        <c:v>6.1737333333333329</c:v>
                      </c:pt>
                      <c:pt idx="1949">
                        <c:v>4.7307999999999995</c:v>
                      </c:pt>
                      <c:pt idx="1950">
                        <c:v>5.5046833333333334</c:v>
                      </c:pt>
                      <c:pt idx="1951">
                        <c:v>5.2276166666666661</c:v>
                      </c:pt>
                      <c:pt idx="1952">
                        <c:v>10.831316666666668</c:v>
                      </c:pt>
                      <c:pt idx="1953">
                        <c:v>6.0977500000000004</c:v>
                      </c:pt>
                      <c:pt idx="1954">
                        <c:v>8.0343333333333327</c:v>
                      </c:pt>
                      <c:pt idx="1955">
                        <c:v>5.6216833333333334</c:v>
                      </c:pt>
                      <c:pt idx="1956">
                        <c:v>3.1743000000000001</c:v>
                      </c:pt>
                      <c:pt idx="1957">
                        <c:v>1.3324666666666665</c:v>
                      </c:pt>
                      <c:pt idx="1958">
                        <c:v>5.6468499999999997</c:v>
                      </c:pt>
                      <c:pt idx="1959">
                        <c:v>7.9169000000000009</c:v>
                      </c:pt>
                      <c:pt idx="1960">
                        <c:v>4.6588000000000003</c:v>
                      </c:pt>
                      <c:pt idx="1961">
                        <c:v>10.378933333333332</c:v>
                      </c:pt>
                      <c:pt idx="1962">
                        <c:v>5.5693666666666664</c:v>
                      </c:pt>
                      <c:pt idx="1963">
                        <c:v>5.3262499999999999</c:v>
                      </c:pt>
                      <c:pt idx="1964">
                        <c:v>5.836266666666666</c:v>
                      </c:pt>
                      <c:pt idx="1965">
                        <c:v>3.7269333333333332</c:v>
                      </c:pt>
                      <c:pt idx="1966">
                        <c:v>6.4954333333333336</c:v>
                      </c:pt>
                      <c:pt idx="1967">
                        <c:v>3.45025</c:v>
                      </c:pt>
                      <c:pt idx="1968">
                        <c:v>5.995683333333333</c:v>
                      </c:pt>
                      <c:pt idx="1969">
                        <c:v>7.8697999999999997</c:v>
                      </c:pt>
                      <c:pt idx="1970">
                        <c:v>5.8141499999999997</c:v>
                      </c:pt>
                      <c:pt idx="1971">
                        <c:v>4.4887166666666669</c:v>
                      </c:pt>
                      <c:pt idx="1972">
                        <c:v>6.7402333333333324</c:v>
                      </c:pt>
                      <c:pt idx="1973">
                        <c:v>2.7974166666666673</c:v>
                      </c:pt>
                      <c:pt idx="1974">
                        <c:v>3.0191833333333329</c:v>
                      </c:pt>
                      <c:pt idx="1975">
                        <c:v>6.3720333333333334</c:v>
                      </c:pt>
                      <c:pt idx="1976">
                        <c:v>7.2295333333333334</c:v>
                      </c:pt>
                      <c:pt idx="1977">
                        <c:v>6.5819833333333326</c:v>
                      </c:pt>
                      <c:pt idx="1978">
                        <c:v>9.6350666666666669</c:v>
                      </c:pt>
                      <c:pt idx="1979">
                        <c:v>5.9339166666666658</c:v>
                      </c:pt>
                      <c:pt idx="1980">
                        <c:v>12.594066666666667</c:v>
                      </c:pt>
                      <c:pt idx="1981">
                        <c:v>9.5819833333333353</c:v>
                      </c:pt>
                      <c:pt idx="1982">
                        <c:v>4.9144166666666669</c:v>
                      </c:pt>
                      <c:pt idx="1983">
                        <c:v>4.8372999999999999</c:v>
                      </c:pt>
                      <c:pt idx="1984">
                        <c:v>3.6269666666666671</c:v>
                      </c:pt>
                      <c:pt idx="1985">
                        <c:v>4.9391999999999996</c:v>
                      </c:pt>
                      <c:pt idx="1986">
                        <c:v>7.8036499999999993</c:v>
                      </c:pt>
                      <c:pt idx="1987">
                        <c:v>10.727</c:v>
                      </c:pt>
                      <c:pt idx="1988">
                        <c:v>11.348433333333334</c:v>
                      </c:pt>
                      <c:pt idx="1989">
                        <c:v>6.5195166666666662</c:v>
                      </c:pt>
                      <c:pt idx="1990">
                        <c:v>11.792616666666667</c:v>
                      </c:pt>
                      <c:pt idx="1991">
                        <c:v>5.5216833333333337</c:v>
                      </c:pt>
                      <c:pt idx="1992">
                        <c:v>8.3763166666666677</c:v>
                      </c:pt>
                      <c:pt idx="1993">
                        <c:v>1.6630166666666668</c:v>
                      </c:pt>
                      <c:pt idx="1994">
                        <c:v>6.2172999999999998</c:v>
                      </c:pt>
                      <c:pt idx="1995">
                        <c:v>10.436883333333332</c:v>
                      </c:pt>
                      <c:pt idx="1996">
                        <c:v>3.5294666666666665</c:v>
                      </c:pt>
                      <c:pt idx="1997">
                        <c:v>7.6601499999999989</c:v>
                      </c:pt>
                      <c:pt idx="1998">
                        <c:v>6.4781833333333338</c:v>
                      </c:pt>
                      <c:pt idx="1999">
                        <c:v>5.1348000000000003</c:v>
                      </c:pt>
                      <c:pt idx="2000">
                        <c:v>11.992183333333335</c:v>
                      </c:pt>
                      <c:pt idx="2001">
                        <c:v>10.044483333333334</c:v>
                      </c:pt>
                      <c:pt idx="2002">
                        <c:v>7.6269000000000009</c:v>
                      </c:pt>
                      <c:pt idx="2003">
                        <c:v>15.143166666666669</c:v>
                      </c:pt>
                      <c:pt idx="2004">
                        <c:v>6.3296000000000001</c:v>
                      </c:pt>
                      <c:pt idx="2005">
                        <c:v>6.9081500000000009</c:v>
                      </c:pt>
                      <c:pt idx="2006">
                        <c:v>8.625233333333334</c:v>
                      </c:pt>
                      <c:pt idx="2007">
                        <c:v>7.8639166666666664</c:v>
                      </c:pt>
                      <c:pt idx="2008">
                        <c:v>10.879266666666666</c:v>
                      </c:pt>
                      <c:pt idx="2009">
                        <c:v>10.404066666666667</c:v>
                      </c:pt>
                      <c:pt idx="2010">
                        <c:v>4.8162666666666665</c:v>
                      </c:pt>
                      <c:pt idx="2011">
                        <c:v>7.4850499999999993</c:v>
                      </c:pt>
                      <c:pt idx="2012">
                        <c:v>5.9263833333333329</c:v>
                      </c:pt>
                      <c:pt idx="2013">
                        <c:v>9.2460500000000003</c:v>
                      </c:pt>
                      <c:pt idx="2014">
                        <c:v>9.249349999999998</c:v>
                      </c:pt>
                      <c:pt idx="2015">
                        <c:v>10.171600000000002</c:v>
                      </c:pt>
                      <c:pt idx="2016">
                        <c:v>3.5861999999999998</c:v>
                      </c:pt>
                      <c:pt idx="2017">
                        <c:v>4.6839500000000003</c:v>
                      </c:pt>
                      <c:pt idx="2018">
                        <c:v>6.4836166666666664</c:v>
                      </c:pt>
                      <c:pt idx="2019">
                        <c:v>5.512366666666666</c:v>
                      </c:pt>
                      <c:pt idx="2020">
                        <c:v>8.723516666666665</c:v>
                      </c:pt>
                      <c:pt idx="2021">
                        <c:v>12.350066666666667</c:v>
                      </c:pt>
                      <c:pt idx="2022">
                        <c:v>9.4699833333333334</c:v>
                      </c:pt>
                      <c:pt idx="2023">
                        <c:v>11.291216666666665</c:v>
                      </c:pt>
                      <c:pt idx="2024">
                        <c:v>7.8209833333333334</c:v>
                      </c:pt>
                      <c:pt idx="2025">
                        <c:v>10.267933333333334</c:v>
                      </c:pt>
                      <c:pt idx="2026">
                        <c:v>9.1739666666666668</c:v>
                      </c:pt>
                      <c:pt idx="2027">
                        <c:v>9.6199000000000012</c:v>
                      </c:pt>
                      <c:pt idx="2028">
                        <c:v>8.3393333333333324</c:v>
                      </c:pt>
                      <c:pt idx="2029">
                        <c:v>10.490500000000001</c:v>
                      </c:pt>
                      <c:pt idx="2030">
                        <c:v>10.379166666666666</c:v>
                      </c:pt>
                      <c:pt idx="2031">
                        <c:v>6.8718499999999993</c:v>
                      </c:pt>
                      <c:pt idx="2032">
                        <c:v>11.318433333333333</c:v>
                      </c:pt>
                      <c:pt idx="2033">
                        <c:v>8.6013999999999999</c:v>
                      </c:pt>
                      <c:pt idx="2034">
                        <c:v>14.734950000000001</c:v>
                      </c:pt>
                      <c:pt idx="2035">
                        <c:v>9.2278666666666673</c:v>
                      </c:pt>
                      <c:pt idx="2036">
                        <c:v>13.596383333333334</c:v>
                      </c:pt>
                      <c:pt idx="2037">
                        <c:v>12.13645</c:v>
                      </c:pt>
                      <c:pt idx="2038">
                        <c:v>3.0916666666666668</c:v>
                      </c:pt>
                      <c:pt idx="2039">
                        <c:v>11.696</c:v>
                      </c:pt>
                      <c:pt idx="2040">
                        <c:v>15.477883333333333</c:v>
                      </c:pt>
                      <c:pt idx="2041">
                        <c:v>13.998233333333332</c:v>
                      </c:pt>
                      <c:pt idx="2042">
                        <c:v>12.81085</c:v>
                      </c:pt>
                      <c:pt idx="2043">
                        <c:v>10.916633333333332</c:v>
                      </c:pt>
                      <c:pt idx="2044">
                        <c:v>7.6357666666666661</c:v>
                      </c:pt>
                      <c:pt idx="2045">
                        <c:v>6.4213000000000005</c:v>
                      </c:pt>
                      <c:pt idx="2046">
                        <c:v>11.405683333333334</c:v>
                      </c:pt>
                      <c:pt idx="2047">
                        <c:v>4.9912833333333326</c:v>
                      </c:pt>
                      <c:pt idx="2048">
                        <c:v>14.191050000000001</c:v>
                      </c:pt>
                      <c:pt idx="2049">
                        <c:v>5.0504333333333333</c:v>
                      </c:pt>
                      <c:pt idx="2050">
                        <c:v>8.7644333333333329</c:v>
                      </c:pt>
                      <c:pt idx="2051">
                        <c:v>10.667633333333333</c:v>
                      </c:pt>
                      <c:pt idx="2052">
                        <c:v>11.926983333333332</c:v>
                      </c:pt>
                      <c:pt idx="2053">
                        <c:v>6.4959833333333332</c:v>
                      </c:pt>
                      <c:pt idx="2054">
                        <c:v>13.336666666666668</c:v>
                      </c:pt>
                      <c:pt idx="2055">
                        <c:v>8.9558000000000018</c:v>
                      </c:pt>
                      <c:pt idx="2056">
                        <c:v>13.3856</c:v>
                      </c:pt>
                      <c:pt idx="2057">
                        <c:v>17.710966666666664</c:v>
                      </c:pt>
                      <c:pt idx="2058">
                        <c:v>13.3317</c:v>
                      </c:pt>
                      <c:pt idx="2059">
                        <c:v>10.4177</c:v>
                      </c:pt>
                      <c:pt idx="2060">
                        <c:v>13.736099999999999</c:v>
                      </c:pt>
                      <c:pt idx="2061">
                        <c:v>16.860733333333332</c:v>
                      </c:pt>
                      <c:pt idx="2062">
                        <c:v>16.123833333333334</c:v>
                      </c:pt>
                      <c:pt idx="2063">
                        <c:v>12.139749999999999</c:v>
                      </c:pt>
                      <c:pt idx="2064">
                        <c:v>16.8872</c:v>
                      </c:pt>
                      <c:pt idx="2065">
                        <c:v>13.8193</c:v>
                      </c:pt>
                      <c:pt idx="2066">
                        <c:v>14.698133333333335</c:v>
                      </c:pt>
                      <c:pt idx="2067">
                        <c:v>18.689616666666666</c:v>
                      </c:pt>
                      <c:pt idx="2068">
                        <c:v>9.8717333333333332</c:v>
                      </c:pt>
                      <c:pt idx="2069">
                        <c:v>26.354466666666667</c:v>
                      </c:pt>
                      <c:pt idx="2070">
                        <c:v>25.4665</c:v>
                      </c:pt>
                      <c:pt idx="2071">
                        <c:v>20.42026666666667</c:v>
                      </c:pt>
                      <c:pt idx="2072">
                        <c:v>19.177300000000002</c:v>
                      </c:pt>
                      <c:pt idx="2073">
                        <c:v>13.234049999999998</c:v>
                      </c:pt>
                      <c:pt idx="2074">
                        <c:v>13.47655</c:v>
                      </c:pt>
                      <c:pt idx="2075">
                        <c:v>14.306833333333334</c:v>
                      </c:pt>
                      <c:pt idx="2076">
                        <c:v>15.185033333333335</c:v>
                      </c:pt>
                      <c:pt idx="2077">
                        <c:v>16.044449999999998</c:v>
                      </c:pt>
                      <c:pt idx="2078">
                        <c:v>14.143866666666664</c:v>
                      </c:pt>
                      <c:pt idx="2079">
                        <c:v>9.816650000000001</c:v>
                      </c:pt>
                      <c:pt idx="2080">
                        <c:v>23.558333333333334</c:v>
                      </c:pt>
                      <c:pt idx="2081">
                        <c:v>20.477116666666667</c:v>
                      </c:pt>
                      <c:pt idx="2082">
                        <c:v>20.758366666666671</c:v>
                      </c:pt>
                      <c:pt idx="2083">
                        <c:v>18.35553333333333</c:v>
                      </c:pt>
                      <c:pt idx="2084">
                        <c:v>7.512150000000001</c:v>
                      </c:pt>
                      <c:pt idx="2085">
                        <c:v>12.688866666666664</c:v>
                      </c:pt>
                      <c:pt idx="2086">
                        <c:v>16.083883333333336</c:v>
                      </c:pt>
                      <c:pt idx="2087">
                        <c:v>14.878616666666668</c:v>
                      </c:pt>
                      <c:pt idx="2088">
                        <c:v>18.969849999999997</c:v>
                      </c:pt>
                      <c:pt idx="2089">
                        <c:v>37.343866666666671</c:v>
                      </c:pt>
                      <c:pt idx="2090">
                        <c:v>18.660900000000002</c:v>
                      </c:pt>
                      <c:pt idx="2091">
                        <c:v>36.461183333333331</c:v>
                      </c:pt>
                      <c:pt idx="2092">
                        <c:v>21.179649999999999</c:v>
                      </c:pt>
                      <c:pt idx="2093">
                        <c:v>15.580166666666665</c:v>
                      </c:pt>
                      <c:pt idx="2094">
                        <c:v>20.230316666666667</c:v>
                      </c:pt>
                      <c:pt idx="2095">
                        <c:v>27.281916666666671</c:v>
                      </c:pt>
                      <c:pt idx="2096">
                        <c:v>27.698416666666663</c:v>
                      </c:pt>
                      <c:pt idx="2097">
                        <c:v>41.804633333333335</c:v>
                      </c:pt>
                      <c:pt idx="2098">
                        <c:v>29.163499999999999</c:v>
                      </c:pt>
                      <c:pt idx="2099">
                        <c:v>29.176600000000001</c:v>
                      </c:pt>
                      <c:pt idx="2100">
                        <c:v>61.967583333333337</c:v>
                      </c:pt>
                      <c:pt idx="2101">
                        <c:v>24.611483333333332</c:v>
                      </c:pt>
                      <c:pt idx="2102">
                        <c:v>21.85735</c:v>
                      </c:pt>
                      <c:pt idx="2103">
                        <c:v>38.53341666666666</c:v>
                      </c:pt>
                      <c:pt idx="2104">
                        <c:v>7.6254000000000008</c:v>
                      </c:pt>
                      <c:pt idx="2105">
                        <c:v>18.499683333333333</c:v>
                      </c:pt>
                      <c:pt idx="2106">
                        <c:v>15.821283333333332</c:v>
                      </c:pt>
                      <c:pt idx="2107">
                        <c:v>19.995233333333331</c:v>
                      </c:pt>
                      <c:pt idx="2108">
                        <c:v>26.14671666666667</c:v>
                      </c:pt>
                      <c:pt idx="2109">
                        <c:v>30.165399999999998</c:v>
                      </c:pt>
                      <c:pt idx="2110">
                        <c:v>18.752733333333332</c:v>
                      </c:pt>
                      <c:pt idx="2111">
                        <c:v>22.874649999999999</c:v>
                      </c:pt>
                      <c:pt idx="2112">
                        <c:v>33.250083333333336</c:v>
                      </c:pt>
                      <c:pt idx="2113">
                        <c:v>27.282016666666667</c:v>
                      </c:pt>
                      <c:pt idx="2114">
                        <c:v>36.689250000000001</c:v>
                      </c:pt>
                      <c:pt idx="2115">
                        <c:v>20.7697</c:v>
                      </c:pt>
                      <c:pt idx="2116">
                        <c:v>46.647783333333329</c:v>
                      </c:pt>
                      <c:pt idx="2117">
                        <c:v>48.922016666666664</c:v>
                      </c:pt>
                      <c:pt idx="2118">
                        <c:v>37.610166666666672</c:v>
                      </c:pt>
                      <c:pt idx="2119">
                        <c:v>19.41193333333333</c:v>
                      </c:pt>
                      <c:pt idx="2120">
                        <c:v>42.671133333333337</c:v>
                      </c:pt>
                      <c:pt idx="2121">
                        <c:v>38.77676666666666</c:v>
                      </c:pt>
                      <c:pt idx="2122">
                        <c:v>32.652533333333331</c:v>
                      </c:pt>
                      <c:pt idx="2123">
                        <c:v>41.979133333333337</c:v>
                      </c:pt>
                      <c:pt idx="2124">
                        <c:v>23.810299999999998</c:v>
                      </c:pt>
                      <c:pt idx="2125">
                        <c:v>29.265333333333331</c:v>
                      </c:pt>
                      <c:pt idx="2126">
                        <c:v>34.342849999999999</c:v>
                      </c:pt>
                      <c:pt idx="2127">
                        <c:v>39.086016666666666</c:v>
                      </c:pt>
                      <c:pt idx="2128">
                        <c:v>32.730083333333333</c:v>
                      </c:pt>
                      <c:pt idx="2129">
                        <c:v>43.799699999999994</c:v>
                      </c:pt>
                      <c:pt idx="2130">
                        <c:v>10.022950000000002</c:v>
                      </c:pt>
                      <c:pt idx="2131">
                        <c:v>29.297599999999999</c:v>
                      </c:pt>
                      <c:pt idx="2132">
                        <c:v>31.050066666666666</c:v>
                      </c:pt>
                      <c:pt idx="2133">
                        <c:v>44.738349999999997</c:v>
                      </c:pt>
                      <c:pt idx="2134">
                        <c:v>66.746316666666672</c:v>
                      </c:pt>
                      <c:pt idx="2135">
                        <c:v>61.746399999999994</c:v>
                      </c:pt>
                      <c:pt idx="2136">
                        <c:v>39.779133333333334</c:v>
                      </c:pt>
                      <c:pt idx="2137">
                        <c:v>26.196466666666666</c:v>
                      </c:pt>
                      <c:pt idx="2138">
                        <c:v>44.292999999999999</c:v>
                      </c:pt>
                      <c:pt idx="2139">
                        <c:v>53.327633333333324</c:v>
                      </c:pt>
                      <c:pt idx="2140">
                        <c:v>38.024333333333331</c:v>
                      </c:pt>
                      <c:pt idx="2141">
                        <c:v>50.383066666666672</c:v>
                      </c:pt>
                      <c:pt idx="2142">
                        <c:v>48.272316666666669</c:v>
                      </c:pt>
                      <c:pt idx="2143">
                        <c:v>36.458399999999997</c:v>
                      </c:pt>
                      <c:pt idx="2144">
                        <c:v>24.947366666666667</c:v>
                      </c:pt>
                      <c:pt idx="2145">
                        <c:v>38.122666666666667</c:v>
                      </c:pt>
                      <c:pt idx="2146">
                        <c:v>33.896549999999998</c:v>
                      </c:pt>
                      <c:pt idx="2147">
                        <c:v>28.670200000000001</c:v>
                      </c:pt>
                      <c:pt idx="2148">
                        <c:v>35.633466666666664</c:v>
                      </c:pt>
                      <c:pt idx="2149">
                        <c:v>32.745699999999999</c:v>
                      </c:pt>
                      <c:pt idx="2150">
                        <c:v>22.76946666666667</c:v>
                      </c:pt>
                      <c:pt idx="2151">
                        <c:v>13.834616666666667</c:v>
                      </c:pt>
                      <c:pt idx="2152">
                        <c:v>37.656383333333338</c:v>
                      </c:pt>
                      <c:pt idx="2153">
                        <c:v>37.127850000000002</c:v>
                      </c:pt>
                      <c:pt idx="2154">
                        <c:v>29.283783333333336</c:v>
                      </c:pt>
                      <c:pt idx="2155">
                        <c:v>18.256400000000003</c:v>
                      </c:pt>
                      <c:pt idx="2156">
                        <c:v>36.046050000000008</c:v>
                      </c:pt>
                      <c:pt idx="2157">
                        <c:v>46.026083333333325</c:v>
                      </c:pt>
                      <c:pt idx="2158">
                        <c:v>50.521783333333339</c:v>
                      </c:pt>
                      <c:pt idx="2159">
                        <c:v>50.223299999999995</c:v>
                      </c:pt>
                      <c:pt idx="2160">
                        <c:v>34.386800000000001</c:v>
                      </c:pt>
                      <c:pt idx="2161">
                        <c:v>30.525433333333336</c:v>
                      </c:pt>
                      <c:pt idx="2162">
                        <c:v>35.422516666666667</c:v>
                      </c:pt>
                      <c:pt idx="2163">
                        <c:v>14.770716666666665</c:v>
                      </c:pt>
                      <c:pt idx="2164">
                        <c:v>27.865150000000003</c:v>
                      </c:pt>
                      <c:pt idx="2165">
                        <c:v>33.460099999999997</c:v>
                      </c:pt>
                      <c:pt idx="2166">
                        <c:v>38.272133333333336</c:v>
                      </c:pt>
                      <c:pt idx="2167">
                        <c:v>17.38475</c:v>
                      </c:pt>
                      <c:pt idx="2168">
                        <c:v>25.292433333333335</c:v>
                      </c:pt>
                      <c:pt idx="2169">
                        <c:v>20.724633333333333</c:v>
                      </c:pt>
                      <c:pt idx="2170">
                        <c:v>27.927700000000002</c:v>
                      </c:pt>
                      <c:pt idx="2171">
                        <c:v>20.294766666666664</c:v>
                      </c:pt>
                      <c:pt idx="2172">
                        <c:v>42.367066666666666</c:v>
                      </c:pt>
                      <c:pt idx="2173">
                        <c:v>45.936333333333337</c:v>
                      </c:pt>
                      <c:pt idx="2174">
                        <c:v>24.293283333333328</c:v>
                      </c:pt>
                      <c:pt idx="2175">
                        <c:v>33.821833333333338</c:v>
                      </c:pt>
                      <c:pt idx="2176">
                        <c:v>23.651583333333335</c:v>
                      </c:pt>
                      <c:pt idx="2177">
                        <c:v>21.705933333333334</c:v>
                      </c:pt>
                      <c:pt idx="2178">
                        <c:v>41.601399999999998</c:v>
                      </c:pt>
                      <c:pt idx="2179">
                        <c:v>16.916549999999997</c:v>
                      </c:pt>
                      <c:pt idx="2180">
                        <c:v>34.814933333333329</c:v>
                      </c:pt>
                      <c:pt idx="2181">
                        <c:v>44.567433333333341</c:v>
                      </c:pt>
                      <c:pt idx="2182">
                        <c:v>16.819933333333331</c:v>
                      </c:pt>
                      <c:pt idx="2183">
                        <c:v>14.450566666666667</c:v>
                      </c:pt>
                      <c:pt idx="2184">
                        <c:v>21.863633333333336</c:v>
                      </c:pt>
                      <c:pt idx="2185">
                        <c:v>37.953899999999997</c:v>
                      </c:pt>
                      <c:pt idx="2186">
                        <c:v>39.601383333333324</c:v>
                      </c:pt>
                      <c:pt idx="2187">
                        <c:v>9.9863166666666654</c:v>
                      </c:pt>
                      <c:pt idx="2188">
                        <c:v>23.805183333333332</c:v>
                      </c:pt>
                      <c:pt idx="2189">
                        <c:v>50.335650000000001</c:v>
                      </c:pt>
                      <c:pt idx="2190">
                        <c:v>29.902066666666666</c:v>
                      </c:pt>
                      <c:pt idx="2191">
                        <c:v>26.304916666666667</c:v>
                      </c:pt>
                      <c:pt idx="2192">
                        <c:v>22.669616666666666</c:v>
                      </c:pt>
                      <c:pt idx="2193">
                        <c:v>29.922966666666671</c:v>
                      </c:pt>
                      <c:pt idx="2194">
                        <c:v>30.006349999999998</c:v>
                      </c:pt>
                      <c:pt idx="2195">
                        <c:v>23.446116666666668</c:v>
                      </c:pt>
                      <c:pt idx="2196">
                        <c:v>28.623200000000001</c:v>
                      </c:pt>
                      <c:pt idx="2197">
                        <c:v>20.053233333333331</c:v>
                      </c:pt>
                      <c:pt idx="2198">
                        <c:v>28.586549999999999</c:v>
                      </c:pt>
                      <c:pt idx="2199">
                        <c:v>44.682616666666668</c:v>
                      </c:pt>
                      <c:pt idx="2200">
                        <c:v>28.76018333333333</c:v>
                      </c:pt>
                      <c:pt idx="2201">
                        <c:v>24.748416666666667</c:v>
                      </c:pt>
                      <c:pt idx="2202">
                        <c:v>42.267183333333342</c:v>
                      </c:pt>
                      <c:pt idx="2203">
                        <c:v>42.994266666666668</c:v>
                      </c:pt>
                      <c:pt idx="2204">
                        <c:v>29.264099999999996</c:v>
                      </c:pt>
                      <c:pt idx="2205">
                        <c:v>13.536366666666664</c:v>
                      </c:pt>
                      <c:pt idx="2206">
                        <c:v>17.897499999999997</c:v>
                      </c:pt>
                      <c:pt idx="2207">
                        <c:v>13.647349999999999</c:v>
                      </c:pt>
                      <c:pt idx="2208">
                        <c:v>30.63838333333333</c:v>
                      </c:pt>
                      <c:pt idx="2209">
                        <c:v>8.0306999999999995</c:v>
                      </c:pt>
                      <c:pt idx="2210">
                        <c:v>22.330433333333335</c:v>
                      </c:pt>
                      <c:pt idx="2211">
                        <c:v>21.613199999999999</c:v>
                      </c:pt>
                      <c:pt idx="2212">
                        <c:v>25.220166666666668</c:v>
                      </c:pt>
                      <c:pt idx="2213">
                        <c:v>12.936566666666666</c:v>
                      </c:pt>
                      <c:pt idx="2214">
                        <c:v>12.351616666666668</c:v>
                      </c:pt>
                      <c:pt idx="2215">
                        <c:v>37.122116666666663</c:v>
                      </c:pt>
                      <c:pt idx="2216">
                        <c:v>22.889366666666668</c:v>
                      </c:pt>
                      <c:pt idx="2217">
                        <c:v>51.620683333333332</c:v>
                      </c:pt>
                      <c:pt idx="2218">
                        <c:v>33.4313</c:v>
                      </c:pt>
                      <c:pt idx="2219">
                        <c:v>28.815999999999995</c:v>
                      </c:pt>
                      <c:pt idx="2220">
                        <c:v>45.24635</c:v>
                      </c:pt>
                      <c:pt idx="2221">
                        <c:v>45.777749999999997</c:v>
                      </c:pt>
                      <c:pt idx="2222">
                        <c:v>34.345516666666661</c:v>
                      </c:pt>
                      <c:pt idx="2223">
                        <c:v>39.248333333333335</c:v>
                      </c:pt>
                      <c:pt idx="2224">
                        <c:v>23.125583333333331</c:v>
                      </c:pt>
                      <c:pt idx="2225">
                        <c:v>22.387516666666667</c:v>
                      </c:pt>
                      <c:pt idx="2226">
                        <c:v>29.326216666666667</c:v>
                      </c:pt>
                      <c:pt idx="2227">
                        <c:v>34.036700000000003</c:v>
                      </c:pt>
                      <c:pt idx="2228">
                        <c:v>26.470649999999999</c:v>
                      </c:pt>
                      <c:pt idx="2229">
                        <c:v>30.117883333333339</c:v>
                      </c:pt>
                      <c:pt idx="2230">
                        <c:v>23.666533333333334</c:v>
                      </c:pt>
                      <c:pt idx="2231">
                        <c:v>26.200016666666663</c:v>
                      </c:pt>
                      <c:pt idx="2232">
                        <c:v>19.938283333333334</c:v>
                      </c:pt>
                      <c:pt idx="2233">
                        <c:v>29.161900000000003</c:v>
                      </c:pt>
                      <c:pt idx="2234">
                        <c:v>46.421816666666672</c:v>
                      </c:pt>
                      <c:pt idx="2235">
                        <c:v>43.721016666666664</c:v>
                      </c:pt>
                      <c:pt idx="2236">
                        <c:v>30.510033333333336</c:v>
                      </c:pt>
                      <c:pt idx="2237">
                        <c:v>31.90038333333333</c:v>
                      </c:pt>
                      <c:pt idx="2238">
                        <c:v>45.099600000000002</c:v>
                      </c:pt>
                      <c:pt idx="2239">
                        <c:v>25.356533333333335</c:v>
                      </c:pt>
                      <c:pt idx="2240">
                        <c:v>53.73501666666666</c:v>
                      </c:pt>
                      <c:pt idx="2241">
                        <c:v>17.380350000000004</c:v>
                      </c:pt>
                      <c:pt idx="2242">
                        <c:v>32.765616666666659</c:v>
                      </c:pt>
                      <c:pt idx="2243">
                        <c:v>21.451466666666668</c:v>
                      </c:pt>
                      <c:pt idx="2244">
                        <c:v>34.248266666666673</c:v>
                      </c:pt>
                      <c:pt idx="2245">
                        <c:v>20.024233333333331</c:v>
                      </c:pt>
                      <c:pt idx="2246">
                        <c:v>20.691933333333335</c:v>
                      </c:pt>
                      <c:pt idx="2247">
                        <c:v>42.389149999999994</c:v>
                      </c:pt>
                      <c:pt idx="2248">
                        <c:v>20.537849999999999</c:v>
                      </c:pt>
                      <c:pt idx="2249">
                        <c:v>32.799233333333333</c:v>
                      </c:pt>
                      <c:pt idx="2250">
                        <c:v>38.803966666666675</c:v>
                      </c:pt>
                      <c:pt idx="2251">
                        <c:v>16.409933333333335</c:v>
                      </c:pt>
                      <c:pt idx="2252">
                        <c:v>23.147833333333331</c:v>
                      </c:pt>
                      <c:pt idx="2253">
                        <c:v>44.324150000000003</c:v>
                      </c:pt>
                      <c:pt idx="2254">
                        <c:v>37.289166666666674</c:v>
                      </c:pt>
                      <c:pt idx="2255">
                        <c:v>23.089783333333333</c:v>
                      </c:pt>
                      <c:pt idx="2256">
                        <c:v>31.017033333333334</c:v>
                      </c:pt>
                      <c:pt idx="2257">
                        <c:v>29.697800000000004</c:v>
                      </c:pt>
                      <c:pt idx="2258">
                        <c:v>39.728316666666665</c:v>
                      </c:pt>
                      <c:pt idx="2259">
                        <c:v>26.537699999999997</c:v>
                      </c:pt>
                      <c:pt idx="2260">
                        <c:v>41.878166666666658</c:v>
                      </c:pt>
                      <c:pt idx="2261">
                        <c:v>26.746033333333337</c:v>
                      </c:pt>
                      <c:pt idx="2262">
                        <c:v>29.575833333333335</c:v>
                      </c:pt>
                      <c:pt idx="2263">
                        <c:v>17.58496666666667</c:v>
                      </c:pt>
                      <c:pt idx="2264">
                        <c:v>44.827449999999999</c:v>
                      </c:pt>
                      <c:pt idx="2265">
                        <c:v>42.042766666666672</c:v>
                      </c:pt>
                      <c:pt idx="2266">
                        <c:v>45.682283333333331</c:v>
                      </c:pt>
                      <c:pt idx="2267">
                        <c:v>38.710550000000005</c:v>
                      </c:pt>
                      <c:pt idx="2268">
                        <c:v>43.582050000000002</c:v>
                      </c:pt>
                      <c:pt idx="2269">
                        <c:v>32.5595</c:v>
                      </c:pt>
                      <c:pt idx="2270">
                        <c:v>32.129233333333332</c:v>
                      </c:pt>
                      <c:pt idx="2271">
                        <c:v>44.600066666666663</c:v>
                      </c:pt>
                      <c:pt idx="2272">
                        <c:v>63.410899999999991</c:v>
                      </c:pt>
                      <c:pt idx="2273">
                        <c:v>40.970816666666671</c:v>
                      </c:pt>
                      <c:pt idx="2274">
                        <c:v>43.223300000000002</c:v>
                      </c:pt>
                      <c:pt idx="2275">
                        <c:v>41.548633333333335</c:v>
                      </c:pt>
                      <c:pt idx="2276">
                        <c:v>38.038566666666661</c:v>
                      </c:pt>
                      <c:pt idx="2277">
                        <c:v>23.860283333333332</c:v>
                      </c:pt>
                      <c:pt idx="2278">
                        <c:v>45.185233333333336</c:v>
                      </c:pt>
                      <c:pt idx="2279">
                        <c:v>42.502449999999996</c:v>
                      </c:pt>
                      <c:pt idx="2280">
                        <c:v>52.043666666666674</c:v>
                      </c:pt>
                      <c:pt idx="2281">
                        <c:v>21.945533333333334</c:v>
                      </c:pt>
                      <c:pt idx="2282">
                        <c:v>46.134366666666665</c:v>
                      </c:pt>
                      <c:pt idx="2283">
                        <c:v>68.870400000000004</c:v>
                      </c:pt>
                      <c:pt idx="2284">
                        <c:v>42.986466666666665</c:v>
                      </c:pt>
                      <c:pt idx="2285">
                        <c:v>58.090150000000001</c:v>
                      </c:pt>
                      <c:pt idx="2286">
                        <c:v>15.583733333333335</c:v>
                      </c:pt>
                      <c:pt idx="2287">
                        <c:v>22.76585</c:v>
                      </c:pt>
                      <c:pt idx="2288">
                        <c:v>35.677016666666667</c:v>
                      </c:pt>
                      <c:pt idx="2289">
                        <c:v>72.950416666666669</c:v>
                      </c:pt>
                      <c:pt idx="2290">
                        <c:v>32.556683333333332</c:v>
                      </c:pt>
                      <c:pt idx="2291">
                        <c:v>29.805250000000001</c:v>
                      </c:pt>
                      <c:pt idx="2292">
                        <c:v>10.183366666666668</c:v>
                      </c:pt>
                      <c:pt idx="2293">
                        <c:v>33.560600000000001</c:v>
                      </c:pt>
                      <c:pt idx="2294">
                        <c:v>33.704733333333337</c:v>
                      </c:pt>
                      <c:pt idx="2295">
                        <c:v>43.377500000000005</c:v>
                      </c:pt>
                      <c:pt idx="2296">
                        <c:v>17.9375</c:v>
                      </c:pt>
                      <c:pt idx="2297">
                        <c:v>26.416599999999999</c:v>
                      </c:pt>
                      <c:pt idx="2298">
                        <c:v>38.940350000000002</c:v>
                      </c:pt>
                      <c:pt idx="2299">
                        <c:v>47.552066666666661</c:v>
                      </c:pt>
                      <c:pt idx="2300">
                        <c:v>41.617683333333325</c:v>
                      </c:pt>
                      <c:pt idx="2301">
                        <c:v>38.870066666666666</c:v>
                      </c:pt>
                      <c:pt idx="2302">
                        <c:v>22.368800000000004</c:v>
                      </c:pt>
                      <c:pt idx="2303">
                        <c:v>39.882933333333341</c:v>
                      </c:pt>
                      <c:pt idx="2304">
                        <c:v>59.500699999999988</c:v>
                      </c:pt>
                      <c:pt idx="2305">
                        <c:v>29.343616666666666</c:v>
                      </c:pt>
                      <c:pt idx="2306">
                        <c:v>38.700766666666667</c:v>
                      </c:pt>
                      <c:pt idx="2307">
                        <c:v>24.589833333333335</c:v>
                      </c:pt>
                      <c:pt idx="2308">
                        <c:v>54.253083333333329</c:v>
                      </c:pt>
                      <c:pt idx="2309">
                        <c:v>43.703516666666673</c:v>
                      </c:pt>
                      <c:pt idx="2310">
                        <c:v>33.765133333333331</c:v>
                      </c:pt>
                      <c:pt idx="2311">
                        <c:v>51.045316666666665</c:v>
                      </c:pt>
                      <c:pt idx="2312">
                        <c:v>30.888300000000005</c:v>
                      </c:pt>
                      <c:pt idx="2313">
                        <c:v>26.421883333333334</c:v>
                      </c:pt>
                      <c:pt idx="2314">
                        <c:v>50.54293333333333</c:v>
                      </c:pt>
                      <c:pt idx="2315">
                        <c:v>33.764066666666665</c:v>
                      </c:pt>
                      <c:pt idx="2316">
                        <c:v>51.557450000000003</c:v>
                      </c:pt>
                      <c:pt idx="2317">
                        <c:v>38.563250000000004</c:v>
                      </c:pt>
                      <c:pt idx="2318">
                        <c:v>51.975583333333333</c:v>
                      </c:pt>
                      <c:pt idx="2319">
                        <c:v>47.24263333333333</c:v>
                      </c:pt>
                      <c:pt idx="2320">
                        <c:v>32.76188333333333</c:v>
                      </c:pt>
                      <c:pt idx="2321">
                        <c:v>41.342683333333333</c:v>
                      </c:pt>
                      <c:pt idx="2322">
                        <c:v>34.63185</c:v>
                      </c:pt>
                      <c:pt idx="2323">
                        <c:v>37.206266666666664</c:v>
                      </c:pt>
                      <c:pt idx="2324">
                        <c:v>14.852216666666665</c:v>
                      </c:pt>
                      <c:pt idx="2325">
                        <c:v>39.992849999999997</c:v>
                      </c:pt>
                      <c:pt idx="2326">
                        <c:v>37.179366666666667</c:v>
                      </c:pt>
                      <c:pt idx="2327">
                        <c:v>24.092100000000002</c:v>
                      </c:pt>
                      <c:pt idx="2328">
                        <c:v>26.683416666666666</c:v>
                      </c:pt>
                      <c:pt idx="2329">
                        <c:v>41.87683333333333</c:v>
                      </c:pt>
                      <c:pt idx="2330">
                        <c:v>39.718783333333334</c:v>
                      </c:pt>
                      <c:pt idx="2331">
                        <c:v>48.163899999999998</c:v>
                      </c:pt>
                      <c:pt idx="2332">
                        <c:v>33.922983333333335</c:v>
                      </c:pt>
                      <c:pt idx="2333">
                        <c:v>37.438083333333331</c:v>
                      </c:pt>
                      <c:pt idx="2334">
                        <c:v>37.857683333333327</c:v>
                      </c:pt>
                      <c:pt idx="2335">
                        <c:v>32.528833333333331</c:v>
                      </c:pt>
                      <c:pt idx="2336">
                        <c:v>52.097049999999996</c:v>
                      </c:pt>
                      <c:pt idx="2337">
                        <c:v>35.98243333333334</c:v>
                      </c:pt>
                      <c:pt idx="2338">
                        <c:v>22.791783333333331</c:v>
                      </c:pt>
                      <c:pt idx="2339">
                        <c:v>15.986716666666668</c:v>
                      </c:pt>
                      <c:pt idx="2340">
                        <c:v>79.26755</c:v>
                      </c:pt>
                      <c:pt idx="2341">
                        <c:v>44.851783333333337</c:v>
                      </c:pt>
                      <c:pt idx="2342">
                        <c:v>27.003983333333331</c:v>
                      </c:pt>
                      <c:pt idx="2343">
                        <c:v>32.706616666666669</c:v>
                      </c:pt>
                      <c:pt idx="2344">
                        <c:v>55.055733333333336</c:v>
                      </c:pt>
                      <c:pt idx="2345">
                        <c:v>78.537983333333329</c:v>
                      </c:pt>
                      <c:pt idx="2346">
                        <c:v>34.380599999999994</c:v>
                      </c:pt>
                      <c:pt idx="2347">
                        <c:v>28.424716666666669</c:v>
                      </c:pt>
                      <c:pt idx="2348">
                        <c:v>46.472349999999999</c:v>
                      </c:pt>
                      <c:pt idx="2349">
                        <c:v>63.497433333333326</c:v>
                      </c:pt>
                      <c:pt idx="2350">
                        <c:v>31.662849999999999</c:v>
                      </c:pt>
                      <c:pt idx="2351">
                        <c:v>17.506483333333332</c:v>
                      </c:pt>
                      <c:pt idx="2352">
                        <c:v>38.391599999999997</c:v>
                      </c:pt>
                      <c:pt idx="2353">
                        <c:v>43.334483333333331</c:v>
                      </c:pt>
                      <c:pt idx="2354">
                        <c:v>46.786450000000009</c:v>
                      </c:pt>
                      <c:pt idx="2355">
                        <c:v>69.5</c:v>
                      </c:pt>
                      <c:pt idx="2356">
                        <c:v>63.273716666666672</c:v>
                      </c:pt>
                      <c:pt idx="2357">
                        <c:v>43.08936666666667</c:v>
                      </c:pt>
                      <c:pt idx="2358">
                        <c:v>51.253816666666665</c:v>
                      </c:pt>
                      <c:pt idx="2359">
                        <c:v>35.10745</c:v>
                      </c:pt>
                      <c:pt idx="2360">
                        <c:v>46.031633333333339</c:v>
                      </c:pt>
                      <c:pt idx="2361">
                        <c:v>38.194183333333335</c:v>
                      </c:pt>
                      <c:pt idx="2362">
                        <c:v>37.984366666666666</c:v>
                      </c:pt>
                      <c:pt idx="2363">
                        <c:v>50.962499999999999</c:v>
                      </c:pt>
                      <c:pt idx="2364">
                        <c:v>34.747150000000005</c:v>
                      </c:pt>
                      <c:pt idx="2365">
                        <c:v>42.166983333333334</c:v>
                      </c:pt>
                      <c:pt idx="2366">
                        <c:v>52.594033333333329</c:v>
                      </c:pt>
                      <c:pt idx="2367">
                        <c:v>47.42093333333333</c:v>
                      </c:pt>
                      <c:pt idx="2368">
                        <c:v>21.88475</c:v>
                      </c:pt>
                      <c:pt idx="2369">
                        <c:v>51.869216666666674</c:v>
                      </c:pt>
                      <c:pt idx="2370">
                        <c:v>46.336699999999993</c:v>
                      </c:pt>
                      <c:pt idx="2371">
                        <c:v>32.479233333333333</c:v>
                      </c:pt>
                      <c:pt idx="2372">
                        <c:v>46.608233333333338</c:v>
                      </c:pt>
                      <c:pt idx="2373">
                        <c:v>61.493416666666668</c:v>
                      </c:pt>
                      <c:pt idx="2374">
                        <c:v>30.258283333333335</c:v>
                      </c:pt>
                      <c:pt idx="2375">
                        <c:v>15.4846</c:v>
                      </c:pt>
                      <c:pt idx="2376">
                        <c:v>20.427050000000001</c:v>
                      </c:pt>
                      <c:pt idx="2377">
                        <c:v>53.783133333333332</c:v>
                      </c:pt>
                      <c:pt idx="2378">
                        <c:v>41.979950000000002</c:v>
                      </c:pt>
                      <c:pt idx="2379">
                        <c:v>48.785999999999994</c:v>
                      </c:pt>
                      <c:pt idx="2380">
                        <c:v>31.380999999999997</c:v>
                      </c:pt>
                      <c:pt idx="2381">
                        <c:v>32.334116666666667</c:v>
                      </c:pt>
                      <c:pt idx="2382">
                        <c:v>28.803100000000004</c:v>
                      </c:pt>
                      <c:pt idx="2383">
                        <c:v>23.182700000000001</c:v>
                      </c:pt>
                      <c:pt idx="2384">
                        <c:v>18.933150000000001</c:v>
                      </c:pt>
                      <c:pt idx="2385">
                        <c:v>46.763433333333332</c:v>
                      </c:pt>
                      <c:pt idx="2386">
                        <c:v>43.871966666666673</c:v>
                      </c:pt>
                      <c:pt idx="2387">
                        <c:v>50.138666666666659</c:v>
                      </c:pt>
                      <c:pt idx="2388">
                        <c:v>44.997133333333331</c:v>
                      </c:pt>
                      <c:pt idx="2389">
                        <c:v>44.662150000000004</c:v>
                      </c:pt>
                      <c:pt idx="2390">
                        <c:v>54.280450000000002</c:v>
                      </c:pt>
                      <c:pt idx="2391">
                        <c:v>26.133833333333328</c:v>
                      </c:pt>
                      <c:pt idx="2392">
                        <c:v>38.081166666666668</c:v>
                      </c:pt>
                      <c:pt idx="2393">
                        <c:v>42.445150000000005</c:v>
                      </c:pt>
                      <c:pt idx="2394">
                        <c:v>45.765183333333326</c:v>
                      </c:pt>
                      <c:pt idx="2395">
                        <c:v>31.313166666666667</c:v>
                      </c:pt>
                      <c:pt idx="2396">
                        <c:v>48.143466666666662</c:v>
                      </c:pt>
                      <c:pt idx="2397">
                        <c:v>38.898749999999993</c:v>
                      </c:pt>
                      <c:pt idx="2398">
                        <c:v>38.503299999999996</c:v>
                      </c:pt>
                      <c:pt idx="2399">
                        <c:v>67.0839</c:v>
                      </c:pt>
                      <c:pt idx="2400">
                        <c:v>31.983533333333337</c:v>
                      </c:pt>
                      <c:pt idx="2401">
                        <c:v>40.398550000000007</c:v>
                      </c:pt>
                      <c:pt idx="2402">
                        <c:v>75.791399999999996</c:v>
                      </c:pt>
                      <c:pt idx="2403">
                        <c:v>66.910983333333334</c:v>
                      </c:pt>
                      <c:pt idx="2404">
                        <c:v>52.054133333333333</c:v>
                      </c:pt>
                      <c:pt idx="2405">
                        <c:v>21.642033333333334</c:v>
                      </c:pt>
                      <c:pt idx="2406">
                        <c:v>21.628266666666665</c:v>
                      </c:pt>
                      <c:pt idx="2407">
                        <c:v>39.131083333333329</c:v>
                      </c:pt>
                      <c:pt idx="2408">
                        <c:v>39.060983333333333</c:v>
                      </c:pt>
                      <c:pt idx="2409">
                        <c:v>34.839016666666666</c:v>
                      </c:pt>
                      <c:pt idx="2410">
                        <c:v>31.331233333333337</c:v>
                      </c:pt>
                      <c:pt idx="2411">
                        <c:v>28.416666666666668</c:v>
                      </c:pt>
                      <c:pt idx="2412">
                        <c:v>33.669200000000004</c:v>
                      </c:pt>
                      <c:pt idx="2413">
                        <c:v>37.60713333333333</c:v>
                      </c:pt>
                      <c:pt idx="2414">
                        <c:v>24.172649999999997</c:v>
                      </c:pt>
                      <c:pt idx="2415">
                        <c:v>21.477916666666665</c:v>
                      </c:pt>
                      <c:pt idx="2416">
                        <c:v>21.962866666666667</c:v>
                      </c:pt>
                      <c:pt idx="2417">
                        <c:v>46.578666666666663</c:v>
                      </c:pt>
                      <c:pt idx="2418">
                        <c:v>45.042883333333336</c:v>
                      </c:pt>
                      <c:pt idx="2419">
                        <c:v>18.017666666666667</c:v>
                      </c:pt>
                      <c:pt idx="2420">
                        <c:v>40.009966666666664</c:v>
                      </c:pt>
                      <c:pt idx="2421">
                        <c:v>51.76788333333333</c:v>
                      </c:pt>
                      <c:pt idx="2422">
                        <c:v>50.185350000000007</c:v>
                      </c:pt>
                      <c:pt idx="2423">
                        <c:v>42.641033333333333</c:v>
                      </c:pt>
                      <c:pt idx="2424">
                        <c:v>60.748866666666665</c:v>
                      </c:pt>
                      <c:pt idx="2425">
                        <c:v>42.129333333333335</c:v>
                      </c:pt>
                      <c:pt idx="2426">
                        <c:v>63.720750000000002</c:v>
                      </c:pt>
                      <c:pt idx="2427">
                        <c:v>29.594666666666669</c:v>
                      </c:pt>
                      <c:pt idx="2428">
                        <c:v>55.545616666666668</c:v>
                      </c:pt>
                      <c:pt idx="2429">
                        <c:v>23.468716666666669</c:v>
                      </c:pt>
                      <c:pt idx="2430">
                        <c:v>51.495033333333339</c:v>
                      </c:pt>
                      <c:pt idx="2431">
                        <c:v>44.946983333333336</c:v>
                      </c:pt>
                      <c:pt idx="2432">
                        <c:v>26.869050000000001</c:v>
                      </c:pt>
                      <c:pt idx="2433">
                        <c:v>34.09663333333333</c:v>
                      </c:pt>
                      <c:pt idx="2434">
                        <c:v>45.6203</c:v>
                      </c:pt>
                      <c:pt idx="2435">
                        <c:v>28.670650000000002</c:v>
                      </c:pt>
                      <c:pt idx="2436">
                        <c:v>41.747499999999995</c:v>
                      </c:pt>
                      <c:pt idx="2437">
                        <c:v>51.157300000000006</c:v>
                      </c:pt>
                      <c:pt idx="2438">
                        <c:v>62.131449999999994</c:v>
                      </c:pt>
                      <c:pt idx="2439">
                        <c:v>51.02491666666667</c:v>
                      </c:pt>
                      <c:pt idx="2440">
                        <c:v>25.989816666666666</c:v>
                      </c:pt>
                      <c:pt idx="2441">
                        <c:v>55.255016666666663</c:v>
                      </c:pt>
                      <c:pt idx="2442">
                        <c:v>36.202649999999991</c:v>
                      </c:pt>
                      <c:pt idx="2443">
                        <c:v>34.095433333333332</c:v>
                      </c:pt>
                      <c:pt idx="2444">
                        <c:v>24.769899999999996</c:v>
                      </c:pt>
                      <c:pt idx="2445">
                        <c:v>35.335883333333335</c:v>
                      </c:pt>
                      <c:pt idx="2446">
                        <c:v>23.005283333333331</c:v>
                      </c:pt>
                      <c:pt idx="2447">
                        <c:v>35.949466666666666</c:v>
                      </c:pt>
                      <c:pt idx="2448">
                        <c:v>58.379199999999997</c:v>
                      </c:pt>
                      <c:pt idx="2449">
                        <c:v>22.129233333333335</c:v>
                      </c:pt>
                      <c:pt idx="2450">
                        <c:v>45.429016666666669</c:v>
                      </c:pt>
                      <c:pt idx="2451">
                        <c:v>40.14823333333333</c:v>
                      </c:pt>
                      <c:pt idx="2452">
                        <c:v>52.188250000000004</c:v>
                      </c:pt>
                      <c:pt idx="2453">
                        <c:v>30.439783333333331</c:v>
                      </c:pt>
                      <c:pt idx="2454">
                        <c:v>17.87885</c:v>
                      </c:pt>
                      <c:pt idx="2455">
                        <c:v>32.596983333333334</c:v>
                      </c:pt>
                      <c:pt idx="2456">
                        <c:v>41.255249999999997</c:v>
                      </c:pt>
                      <c:pt idx="2457">
                        <c:v>55.986766666666675</c:v>
                      </c:pt>
                      <c:pt idx="2458">
                        <c:v>52.681616666666656</c:v>
                      </c:pt>
                      <c:pt idx="2459">
                        <c:v>58.49646666666667</c:v>
                      </c:pt>
                      <c:pt idx="2460">
                        <c:v>98.126866666666672</c:v>
                      </c:pt>
                      <c:pt idx="2461">
                        <c:v>92.864583333333329</c:v>
                      </c:pt>
                      <c:pt idx="2462">
                        <c:v>57.450483333333331</c:v>
                      </c:pt>
                      <c:pt idx="2463">
                        <c:v>39.784849999999999</c:v>
                      </c:pt>
                      <c:pt idx="2464">
                        <c:v>59.134683333333335</c:v>
                      </c:pt>
                      <c:pt idx="2465">
                        <c:v>56.083683333333326</c:v>
                      </c:pt>
                      <c:pt idx="2466">
                        <c:v>45.705633333333338</c:v>
                      </c:pt>
                      <c:pt idx="2467">
                        <c:v>50.793549999999996</c:v>
                      </c:pt>
                      <c:pt idx="2468">
                        <c:v>59.787633333333332</c:v>
                      </c:pt>
                      <c:pt idx="2469">
                        <c:v>61.563700000000004</c:v>
                      </c:pt>
                      <c:pt idx="2470">
                        <c:v>53.600966666666665</c:v>
                      </c:pt>
                      <c:pt idx="2471">
                        <c:v>35.699333333333335</c:v>
                      </c:pt>
                      <c:pt idx="2472">
                        <c:v>35.610483333333335</c:v>
                      </c:pt>
                      <c:pt idx="2473">
                        <c:v>33.070650000000001</c:v>
                      </c:pt>
                      <c:pt idx="2474">
                        <c:v>37.531183333333324</c:v>
                      </c:pt>
                      <c:pt idx="2475">
                        <c:v>29.450249999999997</c:v>
                      </c:pt>
                      <c:pt idx="2476">
                        <c:v>35.202149999999996</c:v>
                      </c:pt>
                      <c:pt idx="2477">
                        <c:v>70.348549999999989</c:v>
                      </c:pt>
                      <c:pt idx="2478">
                        <c:v>66.590483333333339</c:v>
                      </c:pt>
                      <c:pt idx="2479">
                        <c:v>21.963383333333333</c:v>
                      </c:pt>
                      <c:pt idx="2480">
                        <c:v>39.986033333333339</c:v>
                      </c:pt>
                      <c:pt idx="2481">
                        <c:v>50.383333333333333</c:v>
                      </c:pt>
                      <c:pt idx="2482">
                        <c:v>26.849716666666669</c:v>
                      </c:pt>
                      <c:pt idx="2483">
                        <c:v>39.130316666666666</c:v>
                      </c:pt>
                      <c:pt idx="2484">
                        <c:v>41.52106666666667</c:v>
                      </c:pt>
                      <c:pt idx="2485">
                        <c:v>31.247400000000003</c:v>
                      </c:pt>
                      <c:pt idx="2486">
                        <c:v>58.895616666666669</c:v>
                      </c:pt>
                      <c:pt idx="2487">
                        <c:v>45.921699999999994</c:v>
                      </c:pt>
                      <c:pt idx="2488">
                        <c:v>25.997400000000003</c:v>
                      </c:pt>
                      <c:pt idx="2489">
                        <c:v>25.248866666666668</c:v>
                      </c:pt>
                      <c:pt idx="2490">
                        <c:v>49.981733333333331</c:v>
                      </c:pt>
                      <c:pt idx="2491">
                        <c:v>10.580716666666666</c:v>
                      </c:pt>
                      <c:pt idx="2492">
                        <c:v>40.42648333333333</c:v>
                      </c:pt>
                      <c:pt idx="2493">
                        <c:v>43.950766666666667</c:v>
                      </c:pt>
                      <c:pt idx="2494">
                        <c:v>37.947483333333338</c:v>
                      </c:pt>
                      <c:pt idx="2495">
                        <c:v>37.107616666666665</c:v>
                      </c:pt>
                      <c:pt idx="2496">
                        <c:v>50.637249999999995</c:v>
                      </c:pt>
                      <c:pt idx="2497">
                        <c:v>22.327783333333333</c:v>
                      </c:pt>
                      <c:pt idx="2498">
                        <c:v>21.732199999999999</c:v>
                      </c:pt>
                      <c:pt idx="2499">
                        <c:v>35.569700000000005</c:v>
                      </c:pt>
                      <c:pt idx="2500">
                        <c:v>46.247483333333335</c:v>
                      </c:pt>
                      <c:pt idx="2501">
                        <c:v>70.96926666666667</c:v>
                      </c:pt>
                      <c:pt idx="2502">
                        <c:v>71.532133333333334</c:v>
                      </c:pt>
                      <c:pt idx="2503">
                        <c:v>69.650650000000013</c:v>
                      </c:pt>
                      <c:pt idx="2504">
                        <c:v>29.79771666666667</c:v>
                      </c:pt>
                      <c:pt idx="2505">
                        <c:v>34.519683333333326</c:v>
                      </c:pt>
                      <c:pt idx="2506">
                        <c:v>42.001216666666664</c:v>
                      </c:pt>
                      <c:pt idx="2507">
                        <c:v>22.275633333333335</c:v>
                      </c:pt>
                      <c:pt idx="2508">
                        <c:v>57.998299999999993</c:v>
                      </c:pt>
                      <c:pt idx="2509">
                        <c:v>44.19166666666667</c:v>
                      </c:pt>
                      <c:pt idx="2510">
                        <c:v>50.030633333333334</c:v>
                      </c:pt>
                      <c:pt idx="2511">
                        <c:v>43.035600000000002</c:v>
                      </c:pt>
                      <c:pt idx="2512">
                        <c:v>39.096299999999999</c:v>
                      </c:pt>
                      <c:pt idx="2513">
                        <c:v>37.038600000000002</c:v>
                      </c:pt>
                      <c:pt idx="2514">
                        <c:v>42.980650000000004</c:v>
                      </c:pt>
                      <c:pt idx="2515">
                        <c:v>45.23908333333334</c:v>
                      </c:pt>
                      <c:pt idx="2516">
                        <c:v>71.936166666666651</c:v>
                      </c:pt>
                      <c:pt idx="2517">
                        <c:v>58.688200000000002</c:v>
                      </c:pt>
                      <c:pt idx="2518">
                        <c:v>47.561900000000009</c:v>
                      </c:pt>
                      <c:pt idx="2519">
                        <c:v>100.95920000000001</c:v>
                      </c:pt>
                      <c:pt idx="2520">
                        <c:v>210.00523333333334</c:v>
                      </c:pt>
                      <c:pt idx="2521">
                        <c:v>99.549850000000006</c:v>
                      </c:pt>
                      <c:pt idx="2522">
                        <c:v>49.643883333333328</c:v>
                      </c:pt>
                      <c:pt idx="2523">
                        <c:v>84.904350000000008</c:v>
                      </c:pt>
                      <c:pt idx="2524">
                        <c:v>69.164916666666656</c:v>
                      </c:pt>
                      <c:pt idx="2525">
                        <c:v>28.479366666666667</c:v>
                      </c:pt>
                      <c:pt idx="2526">
                        <c:v>27.377333333333336</c:v>
                      </c:pt>
                      <c:pt idx="2527">
                        <c:v>60.909300000000002</c:v>
                      </c:pt>
                      <c:pt idx="2528">
                        <c:v>55.038766666666668</c:v>
                      </c:pt>
                      <c:pt idx="2529">
                        <c:v>50.862266666666663</c:v>
                      </c:pt>
                      <c:pt idx="2530">
                        <c:v>64.59675</c:v>
                      </c:pt>
                      <c:pt idx="2531">
                        <c:v>91.281083333333328</c:v>
                      </c:pt>
                      <c:pt idx="2532">
                        <c:v>26.847366666666666</c:v>
                      </c:pt>
                      <c:pt idx="2533">
                        <c:v>77.824166666666684</c:v>
                      </c:pt>
                      <c:pt idx="2534">
                        <c:v>44.709583333333335</c:v>
                      </c:pt>
                      <c:pt idx="2535">
                        <c:v>72.85981666666666</c:v>
                      </c:pt>
                      <c:pt idx="2536">
                        <c:v>33.809566666666669</c:v>
                      </c:pt>
                      <c:pt idx="2537">
                        <c:v>60.855950000000007</c:v>
                      </c:pt>
                      <c:pt idx="2538">
                        <c:v>29.247533333333333</c:v>
                      </c:pt>
                      <c:pt idx="2539">
                        <c:v>64.948033333333328</c:v>
                      </c:pt>
                      <c:pt idx="2540">
                        <c:v>45.371549999999999</c:v>
                      </c:pt>
                      <c:pt idx="2541">
                        <c:v>20.10328333333333</c:v>
                      </c:pt>
                      <c:pt idx="2542">
                        <c:v>39.909649999999992</c:v>
                      </c:pt>
                      <c:pt idx="2543">
                        <c:v>58.128416666666674</c:v>
                      </c:pt>
                      <c:pt idx="2544">
                        <c:v>36.512433333333334</c:v>
                      </c:pt>
                      <c:pt idx="2545">
                        <c:v>73.485933333333335</c:v>
                      </c:pt>
                      <c:pt idx="2546">
                        <c:v>36.963466666666669</c:v>
                      </c:pt>
                      <c:pt idx="2547">
                        <c:v>35.806783333333335</c:v>
                      </c:pt>
                      <c:pt idx="2548">
                        <c:v>92.16125000000001</c:v>
                      </c:pt>
                      <c:pt idx="2549">
                        <c:v>84.363399999999984</c:v>
                      </c:pt>
                      <c:pt idx="2550">
                        <c:v>65.384100000000004</c:v>
                      </c:pt>
                      <c:pt idx="2551">
                        <c:v>124.17235000000001</c:v>
                      </c:pt>
                      <c:pt idx="2552">
                        <c:v>50.853833333333327</c:v>
                      </c:pt>
                      <c:pt idx="2553">
                        <c:v>51.23341666666667</c:v>
                      </c:pt>
                      <c:pt idx="2554">
                        <c:v>90.637299999999996</c:v>
                      </c:pt>
                      <c:pt idx="2555">
                        <c:v>28.627950000000002</c:v>
                      </c:pt>
                      <c:pt idx="2556">
                        <c:v>26.276966666666667</c:v>
                      </c:pt>
                      <c:pt idx="2557">
                        <c:v>94.394683333333333</c:v>
                      </c:pt>
                      <c:pt idx="2558">
                        <c:v>128.79945000000001</c:v>
                      </c:pt>
                      <c:pt idx="2559">
                        <c:v>37.710799999999999</c:v>
                      </c:pt>
                      <c:pt idx="2560">
                        <c:v>76.000983333333338</c:v>
                      </c:pt>
                      <c:pt idx="2561">
                        <c:v>72.186166666666665</c:v>
                      </c:pt>
                      <c:pt idx="2562">
                        <c:v>66.328549999999993</c:v>
                      </c:pt>
                      <c:pt idx="2563">
                        <c:v>42.884099999999997</c:v>
                      </c:pt>
                      <c:pt idx="2564">
                        <c:v>28.455983333333332</c:v>
                      </c:pt>
                      <c:pt idx="2565">
                        <c:v>45.74315</c:v>
                      </c:pt>
                      <c:pt idx="2566">
                        <c:v>48.808883333333334</c:v>
                      </c:pt>
                      <c:pt idx="2567">
                        <c:v>87.223016666666666</c:v>
                      </c:pt>
                      <c:pt idx="2568">
                        <c:v>66.275566666666663</c:v>
                      </c:pt>
                      <c:pt idx="2569">
                        <c:v>66.439149999999998</c:v>
                      </c:pt>
                      <c:pt idx="2570">
                        <c:v>53.176200000000001</c:v>
                      </c:pt>
                      <c:pt idx="2571">
                        <c:v>36.813183333333335</c:v>
                      </c:pt>
                      <c:pt idx="2572">
                        <c:v>90.038816666666662</c:v>
                      </c:pt>
                      <c:pt idx="2573">
                        <c:v>65.590516666666673</c:v>
                      </c:pt>
                      <c:pt idx="2574">
                        <c:v>85.201999999999998</c:v>
                      </c:pt>
                      <c:pt idx="2575">
                        <c:v>44.690100000000001</c:v>
                      </c:pt>
                      <c:pt idx="2576">
                        <c:v>37.847433333333335</c:v>
                      </c:pt>
                      <c:pt idx="2577">
                        <c:v>94.85648333333333</c:v>
                      </c:pt>
                      <c:pt idx="2578">
                        <c:v>68.545483333333337</c:v>
                      </c:pt>
                      <c:pt idx="2579">
                        <c:v>70.441616666666675</c:v>
                      </c:pt>
                      <c:pt idx="2580">
                        <c:v>33.0642</c:v>
                      </c:pt>
                      <c:pt idx="2581">
                        <c:v>71.694233333333329</c:v>
                      </c:pt>
                      <c:pt idx="2582">
                        <c:v>64.246016666666662</c:v>
                      </c:pt>
                      <c:pt idx="2583">
                        <c:v>41.394033333333333</c:v>
                      </c:pt>
                      <c:pt idx="2584">
                        <c:v>60.974383333333336</c:v>
                      </c:pt>
                      <c:pt idx="2585">
                        <c:v>43.720966666666669</c:v>
                      </c:pt>
                      <c:pt idx="2586">
                        <c:v>40.628433333333327</c:v>
                      </c:pt>
                      <c:pt idx="2587">
                        <c:v>88.835383333333326</c:v>
                      </c:pt>
                      <c:pt idx="2588">
                        <c:v>74.406233333333347</c:v>
                      </c:pt>
                      <c:pt idx="2589">
                        <c:v>98.728283333333337</c:v>
                      </c:pt>
                      <c:pt idx="2590">
                        <c:v>64.385166666666663</c:v>
                      </c:pt>
                      <c:pt idx="2591">
                        <c:v>53.712933333333332</c:v>
                      </c:pt>
                      <c:pt idx="2592">
                        <c:v>46.134166666666665</c:v>
                      </c:pt>
                      <c:pt idx="2593">
                        <c:v>76.236316666666667</c:v>
                      </c:pt>
                      <c:pt idx="2594">
                        <c:v>89.916866666666664</c:v>
                      </c:pt>
                      <c:pt idx="2595">
                        <c:v>116.01666666666667</c:v>
                      </c:pt>
                      <c:pt idx="2596">
                        <c:v>79.564983333333345</c:v>
                      </c:pt>
                      <c:pt idx="2597">
                        <c:v>70.641350000000003</c:v>
                      </c:pt>
                      <c:pt idx="2598">
                        <c:v>66.261750000000006</c:v>
                      </c:pt>
                      <c:pt idx="2599">
                        <c:v>64.37433333333334</c:v>
                      </c:pt>
                      <c:pt idx="2600">
                        <c:v>47.832266666666669</c:v>
                      </c:pt>
                      <c:pt idx="2601">
                        <c:v>76.634833333333333</c:v>
                      </c:pt>
                      <c:pt idx="2602">
                        <c:v>63.577683333333333</c:v>
                      </c:pt>
                      <c:pt idx="2603">
                        <c:v>105.75963333333333</c:v>
                      </c:pt>
                      <c:pt idx="2604">
                        <c:v>120.03614999999999</c:v>
                      </c:pt>
                      <c:pt idx="2605">
                        <c:v>53.246816666666668</c:v>
                      </c:pt>
                      <c:pt idx="2606">
                        <c:v>95.239949999999993</c:v>
                      </c:pt>
                      <c:pt idx="2607">
                        <c:v>90.623016666666658</c:v>
                      </c:pt>
                      <c:pt idx="2608">
                        <c:v>62.061900000000001</c:v>
                      </c:pt>
                      <c:pt idx="2609">
                        <c:v>109.41141666666665</c:v>
                      </c:pt>
                      <c:pt idx="2610">
                        <c:v>111.11799999999998</c:v>
                      </c:pt>
                      <c:pt idx="2611">
                        <c:v>52.787649999999992</c:v>
                      </c:pt>
                      <c:pt idx="2612">
                        <c:v>120.18813333333333</c:v>
                      </c:pt>
                      <c:pt idx="2613">
                        <c:v>92.92465</c:v>
                      </c:pt>
                      <c:pt idx="2614">
                        <c:v>95.498966666666675</c:v>
                      </c:pt>
                      <c:pt idx="2615">
                        <c:v>73.01003333333334</c:v>
                      </c:pt>
                      <c:pt idx="2616">
                        <c:v>164.74646666666666</c:v>
                      </c:pt>
                      <c:pt idx="2617">
                        <c:v>109.49215</c:v>
                      </c:pt>
                      <c:pt idx="2618">
                        <c:v>41.859099999999998</c:v>
                      </c:pt>
                      <c:pt idx="2619">
                        <c:v>118.94298333333334</c:v>
                      </c:pt>
                      <c:pt idx="2620">
                        <c:v>87.900216666666665</c:v>
                      </c:pt>
                      <c:pt idx="2621">
                        <c:v>153.38561666666666</c:v>
                      </c:pt>
                      <c:pt idx="2622">
                        <c:v>70.784699999999987</c:v>
                      </c:pt>
                      <c:pt idx="2623">
                        <c:v>41.279983333333334</c:v>
                      </c:pt>
                      <c:pt idx="2624">
                        <c:v>149.78551666666669</c:v>
                      </c:pt>
                      <c:pt idx="2625">
                        <c:v>90.096216666666649</c:v>
                      </c:pt>
                      <c:pt idx="2626">
                        <c:v>84.541666666666671</c:v>
                      </c:pt>
                      <c:pt idx="2627">
                        <c:v>57.990333333333339</c:v>
                      </c:pt>
                      <c:pt idx="2628">
                        <c:v>57.27150000000001</c:v>
                      </c:pt>
                      <c:pt idx="2629">
                        <c:v>67.492066666666659</c:v>
                      </c:pt>
                      <c:pt idx="2630">
                        <c:v>89.982383333333331</c:v>
                      </c:pt>
                      <c:pt idx="2631">
                        <c:v>88.992466666666658</c:v>
                      </c:pt>
                      <c:pt idx="2632">
                        <c:v>107.28019999999999</c:v>
                      </c:pt>
                      <c:pt idx="2633">
                        <c:v>43.2164</c:v>
                      </c:pt>
                      <c:pt idx="2634">
                        <c:v>80.830083333333334</c:v>
                      </c:pt>
                      <c:pt idx="2635">
                        <c:v>56.381266666666669</c:v>
                      </c:pt>
                      <c:pt idx="2636">
                        <c:v>143.42558333333332</c:v>
                      </c:pt>
                      <c:pt idx="2637">
                        <c:v>125.60033333333334</c:v>
                      </c:pt>
                      <c:pt idx="2638">
                        <c:v>101.49403333333335</c:v>
                      </c:pt>
                      <c:pt idx="2639">
                        <c:v>50.084050000000005</c:v>
                      </c:pt>
                      <c:pt idx="2640">
                        <c:v>220.0765833333333</c:v>
                      </c:pt>
                      <c:pt idx="2641">
                        <c:v>190.43978333333337</c:v>
                      </c:pt>
                      <c:pt idx="2642">
                        <c:v>108.78479999999999</c:v>
                      </c:pt>
                      <c:pt idx="2643">
                        <c:v>51.2744</c:v>
                      </c:pt>
                      <c:pt idx="2644">
                        <c:v>163.54278333333335</c:v>
                      </c:pt>
                      <c:pt idx="2645">
                        <c:v>138.43170000000001</c:v>
                      </c:pt>
                      <c:pt idx="2646">
                        <c:v>103.57018333333333</c:v>
                      </c:pt>
                      <c:pt idx="2647">
                        <c:v>96.407733333333312</c:v>
                      </c:pt>
                      <c:pt idx="2648">
                        <c:v>63.432916666666671</c:v>
                      </c:pt>
                      <c:pt idx="2649">
                        <c:v>103.58533333333334</c:v>
                      </c:pt>
                      <c:pt idx="2650">
                        <c:v>84.291549999999987</c:v>
                      </c:pt>
                      <c:pt idx="2651">
                        <c:v>89.081366666666653</c:v>
                      </c:pt>
                      <c:pt idx="2652">
                        <c:v>162.30623333333332</c:v>
                      </c:pt>
                      <c:pt idx="2653">
                        <c:v>82.956033333333338</c:v>
                      </c:pt>
                      <c:pt idx="2654">
                        <c:v>78.743866666666676</c:v>
                      </c:pt>
                      <c:pt idx="2655">
                        <c:v>127.13998333333332</c:v>
                      </c:pt>
                      <c:pt idx="2656">
                        <c:v>205.89579999999998</c:v>
                      </c:pt>
                      <c:pt idx="2657">
                        <c:v>145.90584999999999</c:v>
                      </c:pt>
                      <c:pt idx="2658">
                        <c:v>106.91645000000001</c:v>
                      </c:pt>
                      <c:pt idx="2659">
                        <c:v>88.878500000000003</c:v>
                      </c:pt>
                      <c:pt idx="2660">
                        <c:v>135.10435000000001</c:v>
                      </c:pt>
                      <c:pt idx="2661">
                        <c:v>59.09558333333333</c:v>
                      </c:pt>
                      <c:pt idx="2662">
                        <c:v>175.73665</c:v>
                      </c:pt>
                      <c:pt idx="2663">
                        <c:v>118.88526666666667</c:v>
                      </c:pt>
                      <c:pt idx="2664">
                        <c:v>92.039866666666683</c:v>
                      </c:pt>
                      <c:pt idx="2665">
                        <c:v>102.56283333333333</c:v>
                      </c:pt>
                      <c:pt idx="2666">
                        <c:v>168.15996666666663</c:v>
                      </c:pt>
                      <c:pt idx="2667">
                        <c:v>168.8511</c:v>
                      </c:pt>
                      <c:pt idx="2668">
                        <c:v>135.61125000000001</c:v>
                      </c:pt>
                      <c:pt idx="2669">
                        <c:v>125.6529</c:v>
                      </c:pt>
                      <c:pt idx="2670">
                        <c:v>49.731316666666672</c:v>
                      </c:pt>
                      <c:pt idx="2671">
                        <c:v>107.12833333333333</c:v>
                      </c:pt>
                      <c:pt idx="2672">
                        <c:v>108.87448333333333</c:v>
                      </c:pt>
                      <c:pt idx="2673">
                        <c:v>126.87950000000001</c:v>
                      </c:pt>
                      <c:pt idx="2674">
                        <c:v>133.34995000000001</c:v>
                      </c:pt>
                      <c:pt idx="2675">
                        <c:v>102.52475</c:v>
                      </c:pt>
                      <c:pt idx="2676">
                        <c:v>86.438566666666659</c:v>
                      </c:pt>
                      <c:pt idx="2677">
                        <c:v>99.101050000000001</c:v>
                      </c:pt>
                      <c:pt idx="2678">
                        <c:v>145.53523333333334</c:v>
                      </c:pt>
                      <c:pt idx="2679">
                        <c:v>134.93073333333334</c:v>
                      </c:pt>
                      <c:pt idx="2680">
                        <c:v>100.42761666666668</c:v>
                      </c:pt>
                      <c:pt idx="2681">
                        <c:v>67.794800000000009</c:v>
                      </c:pt>
                      <c:pt idx="2682">
                        <c:v>101.68193333333333</c:v>
                      </c:pt>
                      <c:pt idx="2683">
                        <c:v>149.68735000000001</c:v>
                      </c:pt>
                      <c:pt idx="2684">
                        <c:v>103.19118333333334</c:v>
                      </c:pt>
                      <c:pt idx="2685">
                        <c:v>28.596733333333329</c:v>
                      </c:pt>
                      <c:pt idx="2686">
                        <c:v>114.3503</c:v>
                      </c:pt>
                      <c:pt idx="2687">
                        <c:v>151.77786666666668</c:v>
                      </c:pt>
                      <c:pt idx="2688">
                        <c:v>81.665649999999985</c:v>
                      </c:pt>
                      <c:pt idx="2689">
                        <c:v>38.982183333333332</c:v>
                      </c:pt>
                      <c:pt idx="2690">
                        <c:v>156.751</c:v>
                      </c:pt>
                      <c:pt idx="2691">
                        <c:v>173.1497</c:v>
                      </c:pt>
                      <c:pt idx="2692">
                        <c:v>129.32213333333337</c:v>
                      </c:pt>
                      <c:pt idx="2693">
                        <c:v>137.24608333333333</c:v>
                      </c:pt>
                      <c:pt idx="2694">
                        <c:v>139.95704999999998</c:v>
                      </c:pt>
                      <c:pt idx="2695">
                        <c:v>101.62435000000001</c:v>
                      </c:pt>
                      <c:pt idx="2696">
                        <c:v>92.958783333333315</c:v>
                      </c:pt>
                      <c:pt idx="2697">
                        <c:v>113.70445000000001</c:v>
                      </c:pt>
                      <c:pt idx="2698">
                        <c:v>100.09171666666666</c:v>
                      </c:pt>
                      <c:pt idx="2699">
                        <c:v>89.196899999999999</c:v>
                      </c:pt>
                      <c:pt idx="2700">
                        <c:v>273.21896666666663</c:v>
                      </c:pt>
                      <c:pt idx="2701">
                        <c:v>167.58229999999998</c:v>
                      </c:pt>
                      <c:pt idx="2702">
                        <c:v>129.22056666666668</c:v>
                      </c:pt>
                      <c:pt idx="2703">
                        <c:v>157.6106833333333</c:v>
                      </c:pt>
                      <c:pt idx="2704">
                        <c:v>146.0746</c:v>
                      </c:pt>
                      <c:pt idx="2705">
                        <c:v>101.56470000000003</c:v>
                      </c:pt>
                      <c:pt idx="2706">
                        <c:v>108.21381666666666</c:v>
                      </c:pt>
                      <c:pt idx="2707">
                        <c:v>76.395899999999997</c:v>
                      </c:pt>
                      <c:pt idx="2708">
                        <c:v>75.706966666666659</c:v>
                      </c:pt>
                      <c:pt idx="2709">
                        <c:v>182.72669999999999</c:v>
                      </c:pt>
                      <c:pt idx="2710">
                        <c:v>176.61085</c:v>
                      </c:pt>
                      <c:pt idx="2711">
                        <c:v>160.17974999999998</c:v>
                      </c:pt>
                      <c:pt idx="2712">
                        <c:v>163.57846666666666</c:v>
                      </c:pt>
                      <c:pt idx="2713">
                        <c:v>179.54268333333331</c:v>
                      </c:pt>
                      <c:pt idx="2714">
                        <c:v>155.97265000000002</c:v>
                      </c:pt>
                      <c:pt idx="2715">
                        <c:v>162.6036666666667</c:v>
                      </c:pt>
                      <c:pt idx="2716">
                        <c:v>124.20164999999999</c:v>
                      </c:pt>
                      <c:pt idx="2717">
                        <c:v>77.936766666666671</c:v>
                      </c:pt>
                      <c:pt idx="2718">
                        <c:v>73.948883333333328</c:v>
                      </c:pt>
                      <c:pt idx="2719">
                        <c:v>40.768299999999996</c:v>
                      </c:pt>
                      <c:pt idx="2720">
                        <c:v>170.95406666666668</c:v>
                      </c:pt>
                      <c:pt idx="2721">
                        <c:v>92.537449999999993</c:v>
                      </c:pt>
                      <c:pt idx="2722">
                        <c:v>144.91604999999998</c:v>
                      </c:pt>
                      <c:pt idx="2723">
                        <c:v>130.50078333333335</c:v>
                      </c:pt>
                      <c:pt idx="2724">
                        <c:v>116.24368333333334</c:v>
                      </c:pt>
                      <c:pt idx="2725">
                        <c:v>174.71871666666667</c:v>
                      </c:pt>
                      <c:pt idx="2726">
                        <c:v>143.72186666666667</c:v>
                      </c:pt>
                      <c:pt idx="2727">
                        <c:v>169.56020000000001</c:v>
                      </c:pt>
                      <c:pt idx="2728">
                        <c:v>169.69234999999998</c:v>
                      </c:pt>
                      <c:pt idx="2729">
                        <c:v>97.551099999999991</c:v>
                      </c:pt>
                      <c:pt idx="2730">
                        <c:v>128.73885000000001</c:v>
                      </c:pt>
                      <c:pt idx="2731">
                        <c:v>114.00500000000001</c:v>
                      </c:pt>
                      <c:pt idx="2732">
                        <c:v>106.31115</c:v>
                      </c:pt>
                      <c:pt idx="2733">
                        <c:v>156.66068333333334</c:v>
                      </c:pt>
                      <c:pt idx="2734">
                        <c:v>137.84961666666666</c:v>
                      </c:pt>
                      <c:pt idx="2735">
                        <c:v>93.563216666666662</c:v>
                      </c:pt>
                      <c:pt idx="2736">
                        <c:v>120.59348333333332</c:v>
                      </c:pt>
                      <c:pt idx="2737">
                        <c:v>72.95053333333334</c:v>
                      </c:pt>
                      <c:pt idx="2738">
                        <c:v>134.32543333333334</c:v>
                      </c:pt>
                      <c:pt idx="2739">
                        <c:v>102.66321666666667</c:v>
                      </c:pt>
                      <c:pt idx="2740">
                        <c:v>91.039616666666674</c:v>
                      </c:pt>
                      <c:pt idx="2741">
                        <c:v>82.472950000000012</c:v>
                      </c:pt>
                      <c:pt idx="2742">
                        <c:v>182.98076666666668</c:v>
                      </c:pt>
                      <c:pt idx="2743">
                        <c:v>156.52101666666667</c:v>
                      </c:pt>
                      <c:pt idx="2744">
                        <c:v>106.17448333333333</c:v>
                      </c:pt>
                      <c:pt idx="2745">
                        <c:v>115.35576666666664</c:v>
                      </c:pt>
                      <c:pt idx="2746">
                        <c:v>156.58178333333333</c:v>
                      </c:pt>
                      <c:pt idx="2747">
                        <c:v>134.72008333333332</c:v>
                      </c:pt>
                      <c:pt idx="2748">
                        <c:v>43.018333333333331</c:v>
                      </c:pt>
                      <c:pt idx="2749">
                        <c:v>68.277199999999993</c:v>
                      </c:pt>
                      <c:pt idx="2750">
                        <c:v>139.84966666666665</c:v>
                      </c:pt>
                      <c:pt idx="2751">
                        <c:v>187.05043333333333</c:v>
                      </c:pt>
                      <c:pt idx="2752">
                        <c:v>127.58583333333334</c:v>
                      </c:pt>
                      <c:pt idx="2753">
                        <c:v>132.05891666666668</c:v>
                      </c:pt>
                      <c:pt idx="2754">
                        <c:v>193.10381666666666</c:v>
                      </c:pt>
                      <c:pt idx="2755">
                        <c:v>82.505566666666681</c:v>
                      </c:pt>
                      <c:pt idx="2756">
                        <c:v>102.64733333333334</c:v>
                      </c:pt>
                      <c:pt idx="2757">
                        <c:v>245.51658333333336</c:v>
                      </c:pt>
                      <c:pt idx="2758">
                        <c:v>231.40310000000002</c:v>
                      </c:pt>
                      <c:pt idx="2759">
                        <c:v>147.21096666666665</c:v>
                      </c:pt>
                      <c:pt idx="2760">
                        <c:v>247.55519999999996</c:v>
                      </c:pt>
                      <c:pt idx="2761">
                        <c:v>241.53766666666667</c:v>
                      </c:pt>
                      <c:pt idx="2762">
                        <c:v>194.27661666666665</c:v>
                      </c:pt>
                      <c:pt idx="2763">
                        <c:v>191.84811666666667</c:v>
                      </c:pt>
                      <c:pt idx="2764">
                        <c:v>186.37813333333332</c:v>
                      </c:pt>
                      <c:pt idx="2765">
                        <c:v>98.50411666666669</c:v>
                      </c:pt>
                      <c:pt idx="2766">
                        <c:v>144.63720000000001</c:v>
                      </c:pt>
                      <c:pt idx="2767">
                        <c:v>113.07064999999999</c:v>
                      </c:pt>
                      <c:pt idx="2768">
                        <c:v>205.42824999999999</c:v>
                      </c:pt>
                      <c:pt idx="2769">
                        <c:v>114.17626666666666</c:v>
                      </c:pt>
                      <c:pt idx="2770">
                        <c:v>120.42759999999998</c:v>
                      </c:pt>
                      <c:pt idx="2771">
                        <c:v>132.42505</c:v>
                      </c:pt>
                      <c:pt idx="2772">
                        <c:v>192.20261666666667</c:v>
                      </c:pt>
                      <c:pt idx="2773">
                        <c:v>170.97635000000002</c:v>
                      </c:pt>
                      <c:pt idx="2774">
                        <c:v>123.73965000000001</c:v>
                      </c:pt>
                      <c:pt idx="2775">
                        <c:v>192.91991666666667</c:v>
                      </c:pt>
                      <c:pt idx="2776">
                        <c:v>245.55115000000004</c:v>
                      </c:pt>
                      <c:pt idx="2777">
                        <c:v>182.03494999999995</c:v>
                      </c:pt>
                      <c:pt idx="2778">
                        <c:v>124.30570000000002</c:v>
                      </c:pt>
                      <c:pt idx="2779">
                        <c:v>139.65700000000001</c:v>
                      </c:pt>
                      <c:pt idx="2780">
                        <c:v>257.65935000000002</c:v>
                      </c:pt>
                      <c:pt idx="2781">
                        <c:v>119.11631666666666</c:v>
                      </c:pt>
                      <c:pt idx="2782">
                        <c:v>185.80994999999999</c:v>
                      </c:pt>
                      <c:pt idx="2783">
                        <c:v>150.73441666666665</c:v>
                      </c:pt>
                      <c:pt idx="2784">
                        <c:v>175.0507833333333</c:v>
                      </c:pt>
                      <c:pt idx="2785">
                        <c:v>138.74161666666666</c:v>
                      </c:pt>
                      <c:pt idx="2786">
                        <c:v>258.60746666666665</c:v>
                      </c:pt>
                      <c:pt idx="2787">
                        <c:v>167.0325</c:v>
                      </c:pt>
                      <c:pt idx="2788">
                        <c:v>191.22695000000002</c:v>
                      </c:pt>
                      <c:pt idx="2789">
                        <c:v>145.29825000000002</c:v>
                      </c:pt>
                      <c:pt idx="2790">
                        <c:v>174.30111666666664</c:v>
                      </c:pt>
                      <c:pt idx="2791">
                        <c:v>140.03521666666668</c:v>
                      </c:pt>
                      <c:pt idx="2792">
                        <c:v>97.641583333333344</c:v>
                      </c:pt>
                      <c:pt idx="2793">
                        <c:v>84.389533333333333</c:v>
                      </c:pt>
                      <c:pt idx="2794">
                        <c:v>176.4332</c:v>
                      </c:pt>
                      <c:pt idx="2795">
                        <c:v>137.16793333333334</c:v>
                      </c:pt>
                      <c:pt idx="2796">
                        <c:v>75.413883333333345</c:v>
                      </c:pt>
                      <c:pt idx="2797">
                        <c:v>73.343516666666673</c:v>
                      </c:pt>
                      <c:pt idx="2798">
                        <c:v>132.15871666666666</c:v>
                      </c:pt>
                      <c:pt idx="2799">
                        <c:v>155.06</c:v>
                      </c:pt>
                      <c:pt idx="2800">
                        <c:v>176.84911666666667</c:v>
                      </c:pt>
                      <c:pt idx="2801">
                        <c:v>127.83078333333334</c:v>
                      </c:pt>
                      <c:pt idx="2802">
                        <c:v>169.57513333333333</c:v>
                      </c:pt>
                      <c:pt idx="2803">
                        <c:v>50.485800000000012</c:v>
                      </c:pt>
                      <c:pt idx="2804">
                        <c:v>202.22003333333333</c:v>
                      </c:pt>
                      <c:pt idx="2805">
                        <c:v>302.1341333333333</c:v>
                      </c:pt>
                      <c:pt idx="2806">
                        <c:v>167.35576666666665</c:v>
                      </c:pt>
                      <c:pt idx="2807">
                        <c:v>109.29314999999998</c:v>
                      </c:pt>
                      <c:pt idx="2808">
                        <c:v>215.8556833333333</c:v>
                      </c:pt>
                      <c:pt idx="2809">
                        <c:v>105.90125000000002</c:v>
                      </c:pt>
                      <c:pt idx="2810">
                        <c:v>127.88993333333335</c:v>
                      </c:pt>
                      <c:pt idx="2811">
                        <c:v>142.82116666666667</c:v>
                      </c:pt>
                      <c:pt idx="2812">
                        <c:v>85.129699999999985</c:v>
                      </c:pt>
                      <c:pt idx="2813">
                        <c:v>129.33621666666667</c:v>
                      </c:pt>
                      <c:pt idx="2814">
                        <c:v>100.8442</c:v>
                      </c:pt>
                      <c:pt idx="2815">
                        <c:v>180.52421666666669</c:v>
                      </c:pt>
                      <c:pt idx="2816">
                        <c:v>93.958733333333342</c:v>
                      </c:pt>
                      <c:pt idx="2817">
                        <c:v>250.08753333333331</c:v>
                      </c:pt>
                      <c:pt idx="2818">
                        <c:v>134.11448333333331</c:v>
                      </c:pt>
                      <c:pt idx="2819">
                        <c:v>211.98576666666665</c:v>
                      </c:pt>
                      <c:pt idx="2820">
                        <c:v>620.90983333333327</c:v>
                      </c:pt>
                      <c:pt idx="2821">
                        <c:v>164.29255000000003</c:v>
                      </c:pt>
                      <c:pt idx="2822">
                        <c:v>240.55019999999999</c:v>
                      </c:pt>
                      <c:pt idx="2823">
                        <c:v>332.74318333333326</c:v>
                      </c:pt>
                      <c:pt idx="2824">
                        <c:v>113.65165000000002</c:v>
                      </c:pt>
                      <c:pt idx="2825">
                        <c:v>215.404</c:v>
                      </c:pt>
                      <c:pt idx="2826">
                        <c:v>248.60010000000003</c:v>
                      </c:pt>
                      <c:pt idx="2827">
                        <c:v>113.25633333333334</c:v>
                      </c:pt>
                      <c:pt idx="2828">
                        <c:v>157.34673333333333</c:v>
                      </c:pt>
                      <c:pt idx="2829">
                        <c:v>196.70526666666669</c:v>
                      </c:pt>
                      <c:pt idx="2830">
                        <c:v>209.17446666666669</c:v>
                      </c:pt>
                      <c:pt idx="2831">
                        <c:v>199.83223333333333</c:v>
                      </c:pt>
                      <c:pt idx="2832">
                        <c:v>262.48651666666666</c:v>
                      </c:pt>
                      <c:pt idx="2833">
                        <c:v>179.44816666666668</c:v>
                      </c:pt>
                      <c:pt idx="2834">
                        <c:v>148.14291666666668</c:v>
                      </c:pt>
                      <c:pt idx="2835">
                        <c:v>215.21301666666668</c:v>
                      </c:pt>
                      <c:pt idx="2836">
                        <c:v>225.26894999999999</c:v>
                      </c:pt>
                      <c:pt idx="2837">
                        <c:v>245.90299999999999</c:v>
                      </c:pt>
                      <c:pt idx="2838">
                        <c:v>98.030133333333339</c:v>
                      </c:pt>
                      <c:pt idx="2839">
                        <c:v>156.93563333333336</c:v>
                      </c:pt>
                      <c:pt idx="2840">
                        <c:v>145.99201666666664</c:v>
                      </c:pt>
                      <c:pt idx="2841">
                        <c:v>200.71461666666667</c:v>
                      </c:pt>
                      <c:pt idx="2842">
                        <c:v>178.92210000000003</c:v>
                      </c:pt>
                      <c:pt idx="2843">
                        <c:v>257.39541666666668</c:v>
                      </c:pt>
                      <c:pt idx="2844">
                        <c:v>194.8039333333333</c:v>
                      </c:pt>
                      <c:pt idx="2845">
                        <c:v>233.91139999999999</c:v>
                      </c:pt>
                      <c:pt idx="2846">
                        <c:v>171.91838333333334</c:v>
                      </c:pt>
                      <c:pt idx="2847">
                        <c:v>273.16476666666665</c:v>
                      </c:pt>
                      <c:pt idx="2848">
                        <c:v>468.6362499999999</c:v>
                      </c:pt>
                      <c:pt idx="2849">
                        <c:v>222.57810000000001</c:v>
                      </c:pt>
                      <c:pt idx="2850">
                        <c:v>328.9244333333333</c:v>
                      </c:pt>
                      <c:pt idx="2851">
                        <c:v>346.23034999999999</c:v>
                      </c:pt>
                      <c:pt idx="2852">
                        <c:v>203.80634999999998</c:v>
                      </c:pt>
                      <c:pt idx="2853">
                        <c:v>349.14661666666666</c:v>
                      </c:pt>
                      <c:pt idx="2854">
                        <c:v>286.62029999999999</c:v>
                      </c:pt>
                      <c:pt idx="2855">
                        <c:v>239.98869999999999</c:v>
                      </c:pt>
                      <c:pt idx="2856">
                        <c:v>281.38935000000004</c:v>
                      </c:pt>
                      <c:pt idx="2857">
                        <c:v>232.11445000000001</c:v>
                      </c:pt>
                      <c:pt idx="2858">
                        <c:v>265.85438333333337</c:v>
                      </c:pt>
                      <c:pt idx="2859">
                        <c:v>239.58160000000001</c:v>
                      </c:pt>
                      <c:pt idx="2860">
                        <c:v>279.79176666666666</c:v>
                      </c:pt>
                      <c:pt idx="2861">
                        <c:v>260.76666666666665</c:v>
                      </c:pt>
                      <c:pt idx="2862">
                        <c:v>138.10586666666666</c:v>
                      </c:pt>
                      <c:pt idx="2863">
                        <c:v>129.84091666666669</c:v>
                      </c:pt>
                      <c:pt idx="2864">
                        <c:v>325.49431666666663</c:v>
                      </c:pt>
                      <c:pt idx="2865">
                        <c:v>207.88216666666668</c:v>
                      </c:pt>
                      <c:pt idx="2866">
                        <c:v>168.14974999999998</c:v>
                      </c:pt>
                      <c:pt idx="2867">
                        <c:v>212.16286666666664</c:v>
                      </c:pt>
                      <c:pt idx="2868">
                        <c:v>205.29979999999995</c:v>
                      </c:pt>
                      <c:pt idx="2869">
                        <c:v>160.48106666666666</c:v>
                      </c:pt>
                      <c:pt idx="2870">
                        <c:v>157.11224999999999</c:v>
                      </c:pt>
                      <c:pt idx="2871">
                        <c:v>381.2131</c:v>
                      </c:pt>
                      <c:pt idx="2872">
                        <c:v>304.72534999999999</c:v>
                      </c:pt>
                      <c:pt idx="2873">
                        <c:v>319.72183333333328</c:v>
                      </c:pt>
                      <c:pt idx="2874">
                        <c:v>253.48221666666669</c:v>
                      </c:pt>
                      <c:pt idx="2875">
                        <c:v>123.78796666666668</c:v>
                      </c:pt>
                      <c:pt idx="2876">
                        <c:v>258.46821666666665</c:v>
                      </c:pt>
                      <c:pt idx="2877">
                        <c:v>338.95426666666668</c:v>
                      </c:pt>
                      <c:pt idx="2878">
                        <c:v>337.02595000000002</c:v>
                      </c:pt>
                      <c:pt idx="2879">
                        <c:v>307.39756666666671</c:v>
                      </c:pt>
                      <c:pt idx="2880">
                        <c:v>296.71820000000002</c:v>
                      </c:pt>
                      <c:pt idx="2881">
                        <c:v>515.90905000000009</c:v>
                      </c:pt>
                      <c:pt idx="2882">
                        <c:v>271.93746666666664</c:v>
                      </c:pt>
                      <c:pt idx="2883">
                        <c:v>309.7947666666667</c:v>
                      </c:pt>
                      <c:pt idx="2884">
                        <c:v>195.34621666666666</c:v>
                      </c:pt>
                      <c:pt idx="2885">
                        <c:v>189.92679999999999</c:v>
                      </c:pt>
                      <c:pt idx="2886">
                        <c:v>337.98421666666673</c:v>
                      </c:pt>
                      <c:pt idx="2887">
                        <c:v>308.89081666666669</c:v>
                      </c:pt>
                      <c:pt idx="2888">
                        <c:v>216.05686666666665</c:v>
                      </c:pt>
                      <c:pt idx="2889">
                        <c:v>220.84278333333333</c:v>
                      </c:pt>
                      <c:pt idx="2890">
                        <c:v>253.16555</c:v>
                      </c:pt>
                      <c:pt idx="2891">
                        <c:v>266.46006666666665</c:v>
                      </c:pt>
                      <c:pt idx="2892">
                        <c:v>235.68774999999999</c:v>
                      </c:pt>
                      <c:pt idx="2893">
                        <c:v>153.23633333333333</c:v>
                      </c:pt>
                      <c:pt idx="2894">
                        <c:v>114.64973333333333</c:v>
                      </c:pt>
                      <c:pt idx="2895">
                        <c:v>309.96931666666666</c:v>
                      </c:pt>
                      <c:pt idx="2896">
                        <c:v>290.96426666666667</c:v>
                      </c:pt>
                      <c:pt idx="2897">
                        <c:v>236.00703333333334</c:v>
                      </c:pt>
                      <c:pt idx="2898">
                        <c:v>391.85716666666673</c:v>
                      </c:pt>
                      <c:pt idx="2899">
                        <c:v>356.23359999999997</c:v>
                      </c:pt>
                      <c:pt idx="2900">
                        <c:v>215.45150000000001</c:v>
                      </c:pt>
                      <c:pt idx="2901">
                        <c:v>196.44611666666665</c:v>
                      </c:pt>
                      <c:pt idx="2902">
                        <c:v>298.11484999999999</c:v>
                      </c:pt>
                      <c:pt idx="2903">
                        <c:v>135.38595000000001</c:v>
                      </c:pt>
                      <c:pt idx="2904">
                        <c:v>82.594399999999993</c:v>
                      </c:pt>
                      <c:pt idx="2905">
                        <c:v>208.19365000000002</c:v>
                      </c:pt>
                      <c:pt idx="2906">
                        <c:v>279.50616666666667</c:v>
                      </c:pt>
                      <c:pt idx="2907">
                        <c:v>284.6120166666667</c:v>
                      </c:pt>
                      <c:pt idx="2908">
                        <c:v>195.28058333333334</c:v>
                      </c:pt>
                      <c:pt idx="2909">
                        <c:v>214.7300166666667</c:v>
                      </c:pt>
                      <c:pt idx="2910">
                        <c:v>251.55158333333335</c:v>
                      </c:pt>
                      <c:pt idx="2911">
                        <c:v>127.27148333333334</c:v>
                      </c:pt>
                      <c:pt idx="2912">
                        <c:v>337.70056666666659</c:v>
                      </c:pt>
                      <c:pt idx="2913">
                        <c:v>160.14706666666663</c:v>
                      </c:pt>
                      <c:pt idx="2914">
                        <c:v>23.393216666666667</c:v>
                      </c:pt>
                      <c:pt idx="2915">
                        <c:v>169.07184999999998</c:v>
                      </c:pt>
                      <c:pt idx="2916">
                        <c:v>142.93583333333333</c:v>
                      </c:pt>
                      <c:pt idx="2917">
                        <c:v>276.68346666666667</c:v>
                      </c:pt>
                      <c:pt idx="2918">
                        <c:v>295.2464333333333</c:v>
                      </c:pt>
                      <c:pt idx="2919">
                        <c:v>112.54398333333334</c:v>
                      </c:pt>
                      <c:pt idx="2920">
                        <c:v>101.4765</c:v>
                      </c:pt>
                      <c:pt idx="2921">
                        <c:v>301.64783333333327</c:v>
                      </c:pt>
                      <c:pt idx="2922">
                        <c:v>157.17963333333333</c:v>
                      </c:pt>
                      <c:pt idx="2923">
                        <c:v>134.42891666666665</c:v>
                      </c:pt>
                      <c:pt idx="2924">
                        <c:v>156.10573333333335</c:v>
                      </c:pt>
                      <c:pt idx="2925">
                        <c:v>185.22903333333335</c:v>
                      </c:pt>
                      <c:pt idx="2926">
                        <c:v>210.79693333333336</c:v>
                      </c:pt>
                      <c:pt idx="2927">
                        <c:v>243.18678333333338</c:v>
                      </c:pt>
                      <c:pt idx="2928">
                        <c:v>254.09985</c:v>
                      </c:pt>
                      <c:pt idx="2929">
                        <c:v>299.82731666666666</c:v>
                      </c:pt>
                      <c:pt idx="2930">
                        <c:v>183.01489999999998</c:v>
                      </c:pt>
                      <c:pt idx="2931">
                        <c:v>224.36686666666668</c:v>
                      </c:pt>
                      <c:pt idx="2932">
                        <c:v>138.73759999999999</c:v>
                      </c:pt>
                      <c:pt idx="2933">
                        <c:v>129.33746666666664</c:v>
                      </c:pt>
                      <c:pt idx="2934">
                        <c:v>167.82798333333332</c:v>
                      </c:pt>
                      <c:pt idx="2935">
                        <c:v>198.96199999999999</c:v>
                      </c:pt>
                      <c:pt idx="2936">
                        <c:v>131.12080000000003</c:v>
                      </c:pt>
                      <c:pt idx="2937">
                        <c:v>242.97761666666665</c:v>
                      </c:pt>
                      <c:pt idx="2938">
                        <c:v>208.60558333333336</c:v>
                      </c:pt>
                      <c:pt idx="2939">
                        <c:v>372.22351666666668</c:v>
                      </c:pt>
                      <c:pt idx="2940">
                        <c:v>443.88100000000003</c:v>
                      </c:pt>
                      <c:pt idx="2941">
                        <c:v>318.58833333333331</c:v>
                      </c:pt>
                      <c:pt idx="2942">
                        <c:v>238.47348333333332</c:v>
                      </c:pt>
                      <c:pt idx="2943">
                        <c:v>191.68046666666666</c:v>
                      </c:pt>
                      <c:pt idx="2944">
                        <c:v>275.34798333333333</c:v>
                      </c:pt>
                      <c:pt idx="2945">
                        <c:v>315.72514999999999</c:v>
                      </c:pt>
                      <c:pt idx="2946">
                        <c:v>338.92150000000004</c:v>
                      </c:pt>
                      <c:pt idx="2947">
                        <c:v>156.61573333333334</c:v>
                      </c:pt>
                      <c:pt idx="2948">
                        <c:v>222.03</c:v>
                      </c:pt>
                      <c:pt idx="2949">
                        <c:v>230.35141666666667</c:v>
                      </c:pt>
                      <c:pt idx="2950">
                        <c:v>146.2927</c:v>
                      </c:pt>
                      <c:pt idx="2951">
                        <c:v>246.49601666666669</c:v>
                      </c:pt>
                      <c:pt idx="2952">
                        <c:v>197.47826666666666</c:v>
                      </c:pt>
                      <c:pt idx="2953">
                        <c:v>159.82813333333334</c:v>
                      </c:pt>
                      <c:pt idx="2954">
                        <c:v>293.0249833333333</c:v>
                      </c:pt>
                      <c:pt idx="2955">
                        <c:v>143.66941666666668</c:v>
                      </c:pt>
                      <c:pt idx="2956">
                        <c:v>176.39059999999998</c:v>
                      </c:pt>
                      <c:pt idx="2957">
                        <c:v>207.08818333333335</c:v>
                      </c:pt>
                      <c:pt idx="2958">
                        <c:v>227.79859999999999</c:v>
                      </c:pt>
                      <c:pt idx="2959">
                        <c:v>178.10683333333333</c:v>
                      </c:pt>
                      <c:pt idx="2960">
                        <c:v>142.76803333333334</c:v>
                      </c:pt>
                      <c:pt idx="2961">
                        <c:v>177.93063333333333</c:v>
                      </c:pt>
                      <c:pt idx="2962">
                        <c:v>275.46961666666664</c:v>
                      </c:pt>
                      <c:pt idx="2963">
                        <c:v>122.80083333333333</c:v>
                      </c:pt>
                      <c:pt idx="2964">
                        <c:v>231.34546666666668</c:v>
                      </c:pt>
                      <c:pt idx="2965">
                        <c:v>180.97054999999997</c:v>
                      </c:pt>
                      <c:pt idx="2966">
                        <c:v>212.80826666666664</c:v>
                      </c:pt>
                      <c:pt idx="2967">
                        <c:v>205.80126666666666</c:v>
                      </c:pt>
                      <c:pt idx="2968">
                        <c:v>206.75946666666667</c:v>
                      </c:pt>
                      <c:pt idx="2969">
                        <c:v>372.33681666666672</c:v>
                      </c:pt>
                      <c:pt idx="2970">
                        <c:v>289.2022</c:v>
                      </c:pt>
                      <c:pt idx="2971">
                        <c:v>184.37071666666668</c:v>
                      </c:pt>
                      <c:pt idx="2972">
                        <c:v>174.61329999999998</c:v>
                      </c:pt>
                      <c:pt idx="2973">
                        <c:v>138.15226666666663</c:v>
                      </c:pt>
                      <c:pt idx="2974">
                        <c:v>146.84688333333332</c:v>
                      </c:pt>
                      <c:pt idx="2975">
                        <c:v>232.60680000000002</c:v>
                      </c:pt>
                      <c:pt idx="2976">
                        <c:v>191.31636666666665</c:v>
                      </c:pt>
                      <c:pt idx="2977">
                        <c:v>102.13846666666669</c:v>
                      </c:pt>
                      <c:pt idx="2978">
                        <c:v>79.187233333333324</c:v>
                      </c:pt>
                      <c:pt idx="2979">
                        <c:v>229.00309999999999</c:v>
                      </c:pt>
                      <c:pt idx="2980">
                        <c:v>144.9316</c:v>
                      </c:pt>
                      <c:pt idx="2981">
                        <c:v>177.35828333333336</c:v>
                      </c:pt>
                      <c:pt idx="2982">
                        <c:v>215.65604999999999</c:v>
                      </c:pt>
                      <c:pt idx="2983">
                        <c:v>187.19295000000002</c:v>
                      </c:pt>
                      <c:pt idx="2984">
                        <c:v>139.94473333333332</c:v>
                      </c:pt>
                      <c:pt idx="2985">
                        <c:v>167.37441666666666</c:v>
                      </c:pt>
                      <c:pt idx="2986">
                        <c:v>158.12064999999998</c:v>
                      </c:pt>
                      <c:pt idx="2987">
                        <c:v>137.53023333333334</c:v>
                      </c:pt>
                      <c:pt idx="2988">
                        <c:v>143.84918333333331</c:v>
                      </c:pt>
                      <c:pt idx="2989">
                        <c:v>166.9427</c:v>
                      </c:pt>
                      <c:pt idx="2990">
                        <c:v>152.00281666666669</c:v>
                      </c:pt>
                      <c:pt idx="2991">
                        <c:v>227.76104999999998</c:v>
                      </c:pt>
                      <c:pt idx="2992">
                        <c:v>197.2933166666667</c:v>
                      </c:pt>
                      <c:pt idx="2993">
                        <c:v>248.72758333333334</c:v>
                      </c:pt>
                      <c:pt idx="2994">
                        <c:v>146.28086666666667</c:v>
                      </c:pt>
                      <c:pt idx="2995">
                        <c:v>184.87486666666663</c:v>
                      </c:pt>
                      <c:pt idx="2996">
                        <c:v>268.85253333333333</c:v>
                      </c:pt>
                      <c:pt idx="2997">
                        <c:v>254.54475000000002</c:v>
                      </c:pt>
                      <c:pt idx="2998">
                        <c:v>228.82004999999998</c:v>
                      </c:pt>
                      <c:pt idx="2999">
                        <c:v>357.04651666666661</c:v>
                      </c:pt>
                      <c:pt idx="3000">
                        <c:v>328.55973333333338</c:v>
                      </c:pt>
                      <c:pt idx="3001">
                        <c:v>455.07741666666669</c:v>
                      </c:pt>
                      <c:pt idx="3002">
                        <c:v>335.93148333333335</c:v>
                      </c:pt>
                      <c:pt idx="3003">
                        <c:v>282.38840000000005</c:v>
                      </c:pt>
                      <c:pt idx="3004">
                        <c:v>317.25561666666664</c:v>
                      </c:pt>
                      <c:pt idx="3005">
                        <c:v>207.65440000000001</c:v>
                      </c:pt>
                      <c:pt idx="3006">
                        <c:v>156.88671666666667</c:v>
                      </c:pt>
                      <c:pt idx="3007">
                        <c:v>191.36675000000002</c:v>
                      </c:pt>
                      <c:pt idx="3008">
                        <c:v>204.26335000000003</c:v>
                      </c:pt>
                      <c:pt idx="3009">
                        <c:v>172.21873333333329</c:v>
                      </c:pt>
                      <c:pt idx="3010">
                        <c:v>200.44198333333333</c:v>
                      </c:pt>
                      <c:pt idx="3011">
                        <c:v>134.74705</c:v>
                      </c:pt>
                      <c:pt idx="3012">
                        <c:v>232.64868333333331</c:v>
                      </c:pt>
                      <c:pt idx="3013">
                        <c:v>154.47534999999999</c:v>
                      </c:pt>
                      <c:pt idx="3014">
                        <c:v>172.19881666666666</c:v>
                      </c:pt>
                      <c:pt idx="3015">
                        <c:v>143.87809999999999</c:v>
                      </c:pt>
                      <c:pt idx="3016">
                        <c:v>136.13344999999998</c:v>
                      </c:pt>
                      <c:pt idx="3017">
                        <c:v>117.62316666666666</c:v>
                      </c:pt>
                      <c:pt idx="3018">
                        <c:v>193.84420000000003</c:v>
                      </c:pt>
                      <c:pt idx="3019">
                        <c:v>157.47858333333335</c:v>
                      </c:pt>
                      <c:pt idx="3020">
                        <c:v>127.19613333333332</c:v>
                      </c:pt>
                      <c:pt idx="3021">
                        <c:v>81.309483333333347</c:v>
                      </c:pt>
                      <c:pt idx="3022">
                        <c:v>246.75621666666669</c:v>
                      </c:pt>
                      <c:pt idx="3023">
                        <c:v>120.91716666666666</c:v>
                      </c:pt>
                      <c:pt idx="3024">
                        <c:v>113.14083333333333</c:v>
                      </c:pt>
                      <c:pt idx="3025">
                        <c:v>158.95423333333335</c:v>
                      </c:pt>
                      <c:pt idx="3026">
                        <c:v>153.32960000000003</c:v>
                      </c:pt>
                      <c:pt idx="3027">
                        <c:v>127.49173333333334</c:v>
                      </c:pt>
                      <c:pt idx="3028">
                        <c:v>137.59943333333334</c:v>
                      </c:pt>
                      <c:pt idx="3029">
                        <c:v>95.031583333333344</c:v>
                      </c:pt>
                      <c:pt idx="3030">
                        <c:v>192.13208333333333</c:v>
                      </c:pt>
                      <c:pt idx="3031">
                        <c:v>122.40946666666666</c:v>
                      </c:pt>
                      <c:pt idx="3032">
                        <c:v>130.13938333333331</c:v>
                      </c:pt>
                      <c:pt idx="3033">
                        <c:v>82.958000000000013</c:v>
                      </c:pt>
                      <c:pt idx="3034">
                        <c:v>101.31853333333335</c:v>
                      </c:pt>
                      <c:pt idx="3035">
                        <c:v>67.740516666666679</c:v>
                      </c:pt>
                      <c:pt idx="3036">
                        <c:v>186.14575000000005</c:v>
                      </c:pt>
                      <c:pt idx="3037">
                        <c:v>238.66353333333333</c:v>
                      </c:pt>
                      <c:pt idx="3038">
                        <c:v>128.69881666666666</c:v>
                      </c:pt>
                      <c:pt idx="3039">
                        <c:v>225.38344999999998</c:v>
                      </c:pt>
                      <c:pt idx="3040">
                        <c:v>135.84381666666667</c:v>
                      </c:pt>
                      <c:pt idx="3041">
                        <c:v>101.67335000000001</c:v>
                      </c:pt>
                      <c:pt idx="3042">
                        <c:v>137.21251666666666</c:v>
                      </c:pt>
                      <c:pt idx="3043">
                        <c:v>137.6299166666667</c:v>
                      </c:pt>
                      <c:pt idx="3044">
                        <c:v>104.41775</c:v>
                      </c:pt>
                      <c:pt idx="3045">
                        <c:v>194.07751666666667</c:v>
                      </c:pt>
                      <c:pt idx="3046">
                        <c:v>62.432816666666668</c:v>
                      </c:pt>
                      <c:pt idx="3047">
                        <c:v>73.424633333333333</c:v>
                      </c:pt>
                      <c:pt idx="3048">
                        <c:v>146.70761666666667</c:v>
                      </c:pt>
                      <c:pt idx="3049">
                        <c:v>154.49665000000002</c:v>
                      </c:pt>
                      <c:pt idx="3050">
                        <c:v>129.19231666666667</c:v>
                      </c:pt>
                      <c:pt idx="3051">
                        <c:v>45.960450000000002</c:v>
                      </c:pt>
                      <c:pt idx="3052">
                        <c:v>164.08064999999999</c:v>
                      </c:pt>
                      <c:pt idx="3053">
                        <c:v>74.642949999999999</c:v>
                      </c:pt>
                      <c:pt idx="3054">
                        <c:v>184.04235</c:v>
                      </c:pt>
                      <c:pt idx="3055">
                        <c:v>111.50036666666666</c:v>
                      </c:pt>
                      <c:pt idx="3056">
                        <c:v>60.63935</c:v>
                      </c:pt>
                      <c:pt idx="3057">
                        <c:v>166.35113333333331</c:v>
                      </c:pt>
                      <c:pt idx="3058">
                        <c:v>170.99549999999999</c:v>
                      </c:pt>
                      <c:pt idx="3059">
                        <c:v>146.82689999999999</c:v>
                      </c:pt>
                      <c:pt idx="3060">
                        <c:v>283.17448333333334</c:v>
                      </c:pt>
                      <c:pt idx="3061">
                        <c:v>256.5195333333333</c:v>
                      </c:pt>
                      <c:pt idx="3062">
                        <c:v>248.92124999999999</c:v>
                      </c:pt>
                      <c:pt idx="3063">
                        <c:v>206.09389999999999</c:v>
                      </c:pt>
                      <c:pt idx="3064">
                        <c:v>183.49216666666669</c:v>
                      </c:pt>
                      <c:pt idx="3065">
                        <c:v>133.03851666666668</c:v>
                      </c:pt>
                      <c:pt idx="3066">
                        <c:v>65.796266666666668</c:v>
                      </c:pt>
                      <c:pt idx="3067">
                        <c:v>81.46586666666667</c:v>
                      </c:pt>
                      <c:pt idx="3068">
                        <c:v>144.40373333333335</c:v>
                      </c:pt>
                      <c:pt idx="3069">
                        <c:v>144.33818333333332</c:v>
                      </c:pt>
                      <c:pt idx="3070">
                        <c:v>99.357716666666676</c:v>
                      </c:pt>
                      <c:pt idx="3071">
                        <c:v>163.65245000000002</c:v>
                      </c:pt>
                      <c:pt idx="3072">
                        <c:v>33.807650000000002</c:v>
                      </c:pt>
                      <c:pt idx="3073">
                        <c:v>118.20958333333333</c:v>
                      </c:pt>
                      <c:pt idx="3074">
                        <c:v>148.91903333333337</c:v>
                      </c:pt>
                      <c:pt idx="3075">
                        <c:v>143.97563333333335</c:v>
                      </c:pt>
                      <c:pt idx="3076">
                        <c:v>139.00675000000001</c:v>
                      </c:pt>
                      <c:pt idx="3077">
                        <c:v>77.216066666666663</c:v>
                      </c:pt>
                      <c:pt idx="3078">
                        <c:v>83.955500000000001</c:v>
                      </c:pt>
                      <c:pt idx="3079">
                        <c:v>144.37821666666665</c:v>
                      </c:pt>
                      <c:pt idx="3080">
                        <c:v>52.235733333333336</c:v>
                      </c:pt>
                      <c:pt idx="3081">
                        <c:v>75.777083333333351</c:v>
                      </c:pt>
                      <c:pt idx="3082">
                        <c:v>156.66721666666666</c:v>
                      </c:pt>
                      <c:pt idx="3083">
                        <c:v>84.89103333333334</c:v>
                      </c:pt>
                      <c:pt idx="3084">
                        <c:v>95.161433333333335</c:v>
                      </c:pt>
                      <c:pt idx="3085">
                        <c:v>93.648133333333334</c:v>
                      </c:pt>
                      <c:pt idx="3086">
                        <c:v>100.30148333333334</c:v>
                      </c:pt>
                      <c:pt idx="3087">
                        <c:v>66.030016666666668</c:v>
                      </c:pt>
                      <c:pt idx="3088">
                        <c:v>83.996233333333336</c:v>
                      </c:pt>
                      <c:pt idx="3089">
                        <c:v>118.04493333333332</c:v>
                      </c:pt>
                      <c:pt idx="3090">
                        <c:v>73.80513333333333</c:v>
                      </c:pt>
                      <c:pt idx="3091">
                        <c:v>112.91858333333333</c:v>
                      </c:pt>
                      <c:pt idx="3092">
                        <c:v>126.66111666666666</c:v>
                      </c:pt>
                      <c:pt idx="3093">
                        <c:v>92.508916666666664</c:v>
                      </c:pt>
                      <c:pt idx="3094">
                        <c:v>110.5351</c:v>
                      </c:pt>
                      <c:pt idx="3095">
                        <c:v>160.93179999999998</c:v>
                      </c:pt>
                      <c:pt idx="3096">
                        <c:v>62.403799999999997</c:v>
                      </c:pt>
                      <c:pt idx="3097">
                        <c:v>109.16486666666668</c:v>
                      </c:pt>
                      <c:pt idx="3098">
                        <c:v>98.89221666666667</c:v>
                      </c:pt>
                      <c:pt idx="3099">
                        <c:v>38.692966666666663</c:v>
                      </c:pt>
                      <c:pt idx="3100">
                        <c:v>45.090850000000003</c:v>
                      </c:pt>
                      <c:pt idx="3101">
                        <c:v>101.15281666666667</c:v>
                      </c:pt>
                      <c:pt idx="3102">
                        <c:v>55.441783333333333</c:v>
                      </c:pt>
                      <c:pt idx="3103">
                        <c:v>81.774500000000003</c:v>
                      </c:pt>
                      <c:pt idx="3104">
                        <c:v>115.8886</c:v>
                      </c:pt>
                      <c:pt idx="3105">
                        <c:v>77.893066666666684</c:v>
                      </c:pt>
                      <c:pt idx="3106">
                        <c:v>149.21956666666665</c:v>
                      </c:pt>
                      <c:pt idx="3107">
                        <c:v>118.57973333333332</c:v>
                      </c:pt>
                      <c:pt idx="3108">
                        <c:v>50.883050000000004</c:v>
                      </c:pt>
                      <c:pt idx="3109">
                        <c:v>99.742350000000002</c:v>
                      </c:pt>
                      <c:pt idx="3110">
                        <c:v>107.27843333333334</c:v>
                      </c:pt>
                      <c:pt idx="3111">
                        <c:v>104.44478333333332</c:v>
                      </c:pt>
                      <c:pt idx="3112">
                        <c:v>82.913116666666653</c:v>
                      </c:pt>
                      <c:pt idx="3113">
                        <c:v>81.123133333333328</c:v>
                      </c:pt>
                      <c:pt idx="3114">
                        <c:v>60.49765</c:v>
                      </c:pt>
                      <c:pt idx="3115">
                        <c:v>55.275483333333334</c:v>
                      </c:pt>
                      <c:pt idx="3116">
                        <c:v>87.213799999999992</c:v>
                      </c:pt>
                      <c:pt idx="3117">
                        <c:v>114.77638333333334</c:v>
                      </c:pt>
                      <c:pt idx="3118">
                        <c:v>83.709683333333331</c:v>
                      </c:pt>
                      <c:pt idx="3119">
                        <c:v>90.891133333333329</c:v>
                      </c:pt>
                      <c:pt idx="3120">
                        <c:v>140.73044999999999</c:v>
                      </c:pt>
                      <c:pt idx="3121">
                        <c:v>193.64514999999997</c:v>
                      </c:pt>
                      <c:pt idx="3122">
                        <c:v>115.86078333333333</c:v>
                      </c:pt>
                      <c:pt idx="3123">
                        <c:v>109.94956666666667</c:v>
                      </c:pt>
                      <c:pt idx="3124">
                        <c:v>77.844416666666675</c:v>
                      </c:pt>
                      <c:pt idx="3125">
                        <c:v>69.781016666666659</c:v>
                      </c:pt>
                      <c:pt idx="3126">
                        <c:v>91.758399999999995</c:v>
                      </c:pt>
                      <c:pt idx="3127">
                        <c:v>71.248383333333337</c:v>
                      </c:pt>
                      <c:pt idx="3128">
                        <c:v>64.652650000000008</c:v>
                      </c:pt>
                      <c:pt idx="3129">
                        <c:v>89.332633333333334</c:v>
                      </c:pt>
                      <c:pt idx="3130">
                        <c:v>163.76796666666669</c:v>
                      </c:pt>
                      <c:pt idx="3131">
                        <c:v>61.0685</c:v>
                      </c:pt>
                      <c:pt idx="3132">
                        <c:v>55.79311666666667</c:v>
                      </c:pt>
                      <c:pt idx="3133">
                        <c:v>63.174066666666668</c:v>
                      </c:pt>
                      <c:pt idx="3134">
                        <c:v>65.176583333333326</c:v>
                      </c:pt>
                      <c:pt idx="3135">
                        <c:v>33.722966666666665</c:v>
                      </c:pt>
                      <c:pt idx="3136">
                        <c:v>63.120350000000009</c:v>
                      </c:pt>
                      <c:pt idx="3137">
                        <c:v>60.666000000000004</c:v>
                      </c:pt>
                      <c:pt idx="3138">
                        <c:v>62.831733333333332</c:v>
                      </c:pt>
                      <c:pt idx="3139">
                        <c:v>60.42061666666666</c:v>
                      </c:pt>
                      <c:pt idx="3140">
                        <c:v>79.583266666666674</c:v>
                      </c:pt>
                      <c:pt idx="3141">
                        <c:v>34.646383333333333</c:v>
                      </c:pt>
                      <c:pt idx="3142">
                        <c:v>87.397066666666674</c:v>
                      </c:pt>
                      <c:pt idx="3143">
                        <c:v>73.519450000000006</c:v>
                      </c:pt>
                      <c:pt idx="3144">
                        <c:v>35.508233333333337</c:v>
                      </c:pt>
                      <c:pt idx="3145">
                        <c:v>87.815083333333334</c:v>
                      </c:pt>
                      <c:pt idx="3146">
                        <c:v>102.83811666666666</c:v>
                      </c:pt>
                      <c:pt idx="3147">
                        <c:v>71.231683333333336</c:v>
                      </c:pt>
                      <c:pt idx="3148">
                        <c:v>41.792566666666666</c:v>
                      </c:pt>
                      <c:pt idx="3149">
                        <c:v>59.882650000000005</c:v>
                      </c:pt>
                      <c:pt idx="3150">
                        <c:v>80.513266666666667</c:v>
                      </c:pt>
                      <c:pt idx="3151">
                        <c:v>62.059750000000001</c:v>
                      </c:pt>
                      <c:pt idx="3152">
                        <c:v>45.156100000000002</c:v>
                      </c:pt>
                      <c:pt idx="3153">
                        <c:v>55.886700000000005</c:v>
                      </c:pt>
                      <c:pt idx="3154">
                        <c:v>68.682283333333331</c:v>
                      </c:pt>
                      <c:pt idx="3155">
                        <c:v>60.765283333333329</c:v>
                      </c:pt>
                      <c:pt idx="3156">
                        <c:v>59.996033333333337</c:v>
                      </c:pt>
                      <c:pt idx="3157">
                        <c:v>85.358283333333318</c:v>
                      </c:pt>
                      <c:pt idx="3158">
                        <c:v>74.473083333333335</c:v>
                      </c:pt>
                      <c:pt idx="3159">
                        <c:v>60.343100000000007</c:v>
                      </c:pt>
                      <c:pt idx="3160">
                        <c:v>33.707916666666669</c:v>
                      </c:pt>
                      <c:pt idx="3161">
                        <c:v>59.968833333333336</c:v>
                      </c:pt>
                      <c:pt idx="3162">
                        <c:v>42.382150000000003</c:v>
                      </c:pt>
                      <c:pt idx="3163">
                        <c:v>78.493983333333333</c:v>
                      </c:pt>
                      <c:pt idx="3164">
                        <c:v>44.586550000000003</c:v>
                      </c:pt>
                      <c:pt idx="3165">
                        <c:v>52.886566666666667</c:v>
                      </c:pt>
                      <c:pt idx="3166">
                        <c:v>70.118799999999993</c:v>
                      </c:pt>
                      <c:pt idx="3167">
                        <c:v>41.171950000000002</c:v>
                      </c:pt>
                      <c:pt idx="3168">
                        <c:v>41.27055</c:v>
                      </c:pt>
                      <c:pt idx="3169">
                        <c:v>69.976133333333337</c:v>
                      </c:pt>
                      <c:pt idx="3170">
                        <c:v>76.658866666666668</c:v>
                      </c:pt>
                      <c:pt idx="3171">
                        <c:v>21.545683333333333</c:v>
                      </c:pt>
                      <c:pt idx="3172">
                        <c:v>51.860199999999992</c:v>
                      </c:pt>
                      <c:pt idx="3173">
                        <c:v>44.408366666666666</c:v>
                      </c:pt>
                      <c:pt idx="3174">
                        <c:v>33.624783333333333</c:v>
                      </c:pt>
                      <c:pt idx="3175">
                        <c:v>55.803783333333328</c:v>
                      </c:pt>
                      <c:pt idx="3176">
                        <c:v>69.639799999999994</c:v>
                      </c:pt>
                      <c:pt idx="3177">
                        <c:v>42.874333333333333</c:v>
                      </c:pt>
                      <c:pt idx="3178">
                        <c:v>65.153216666666665</c:v>
                      </c:pt>
                      <c:pt idx="3179">
                        <c:v>53.893166666666659</c:v>
                      </c:pt>
                      <c:pt idx="3180">
                        <c:v>89.785750000000007</c:v>
                      </c:pt>
                      <c:pt idx="3181">
                        <c:v>92.703383333333335</c:v>
                      </c:pt>
                      <c:pt idx="3182">
                        <c:v>54.935933333333324</c:v>
                      </c:pt>
                      <c:pt idx="3183">
                        <c:v>67.422483333333332</c:v>
                      </c:pt>
                      <c:pt idx="3184">
                        <c:v>72.079666666666668</c:v>
                      </c:pt>
                      <c:pt idx="3185">
                        <c:v>54.106383333333348</c:v>
                      </c:pt>
                      <c:pt idx="3186">
                        <c:v>46.360516666666669</c:v>
                      </c:pt>
                      <c:pt idx="3187">
                        <c:v>60.31216666666667</c:v>
                      </c:pt>
                      <c:pt idx="3188">
                        <c:v>78.149083333333337</c:v>
                      </c:pt>
                      <c:pt idx="3189">
                        <c:v>53.630766666666659</c:v>
                      </c:pt>
                      <c:pt idx="3190">
                        <c:v>50.76551666666667</c:v>
                      </c:pt>
                      <c:pt idx="3191">
                        <c:v>34.507950000000001</c:v>
                      </c:pt>
                      <c:pt idx="3192">
                        <c:v>34.841000000000001</c:v>
                      </c:pt>
                      <c:pt idx="3193">
                        <c:v>22.084583333333335</c:v>
                      </c:pt>
                      <c:pt idx="3194">
                        <c:v>37.518933333333329</c:v>
                      </c:pt>
                      <c:pt idx="3195">
                        <c:v>36.402983333333331</c:v>
                      </c:pt>
                      <c:pt idx="3196">
                        <c:v>48.025750000000009</c:v>
                      </c:pt>
                      <c:pt idx="3197">
                        <c:v>32.329450000000001</c:v>
                      </c:pt>
                      <c:pt idx="3198">
                        <c:v>28.517066666666668</c:v>
                      </c:pt>
                      <c:pt idx="3199">
                        <c:v>19.318300000000004</c:v>
                      </c:pt>
                      <c:pt idx="3200">
                        <c:v>44.395416666666669</c:v>
                      </c:pt>
                      <c:pt idx="3201">
                        <c:v>30.291966666666671</c:v>
                      </c:pt>
                      <c:pt idx="3202">
                        <c:v>34.718733333333333</c:v>
                      </c:pt>
                      <c:pt idx="3203">
                        <c:v>37.968250000000005</c:v>
                      </c:pt>
                      <c:pt idx="3204">
                        <c:v>32.173466666666663</c:v>
                      </c:pt>
                      <c:pt idx="3205">
                        <c:v>60.283216666666668</c:v>
                      </c:pt>
                      <c:pt idx="3206">
                        <c:v>51.12136666666666</c:v>
                      </c:pt>
                      <c:pt idx="3207">
                        <c:v>24.100033333333332</c:v>
                      </c:pt>
                      <c:pt idx="3208">
                        <c:v>30.324450000000002</c:v>
                      </c:pt>
                      <c:pt idx="3209">
                        <c:v>32.851016666666666</c:v>
                      </c:pt>
                      <c:pt idx="3210">
                        <c:v>52.707149999999992</c:v>
                      </c:pt>
                      <c:pt idx="3211">
                        <c:v>38.837516666666666</c:v>
                      </c:pt>
                      <c:pt idx="3212">
                        <c:v>39.602783333333335</c:v>
                      </c:pt>
                      <c:pt idx="3213">
                        <c:v>25.911383333333333</c:v>
                      </c:pt>
                      <c:pt idx="3214">
                        <c:v>36.019516666666661</c:v>
                      </c:pt>
                      <c:pt idx="3215">
                        <c:v>29.966416666666667</c:v>
                      </c:pt>
                      <c:pt idx="3216">
                        <c:v>39.186966666666663</c:v>
                      </c:pt>
                      <c:pt idx="3217">
                        <c:v>30.459050000000001</c:v>
                      </c:pt>
                      <c:pt idx="3218">
                        <c:v>16.175883333333335</c:v>
                      </c:pt>
                      <c:pt idx="3219">
                        <c:v>44.345599999999997</c:v>
                      </c:pt>
                      <c:pt idx="3220">
                        <c:v>39.718316666666659</c:v>
                      </c:pt>
                      <c:pt idx="3221">
                        <c:v>30.365616666666664</c:v>
                      </c:pt>
                      <c:pt idx="3222">
                        <c:v>40.312783333333329</c:v>
                      </c:pt>
                      <c:pt idx="3223">
                        <c:v>43.569449999999996</c:v>
                      </c:pt>
                      <c:pt idx="3224">
                        <c:v>30.96991666666667</c:v>
                      </c:pt>
                      <c:pt idx="3225">
                        <c:v>46.089799999999997</c:v>
                      </c:pt>
                      <c:pt idx="3226">
                        <c:v>36.866999999999997</c:v>
                      </c:pt>
                      <c:pt idx="3227">
                        <c:v>40.920416666666668</c:v>
                      </c:pt>
                      <c:pt idx="3228">
                        <c:v>26.392066666666668</c:v>
                      </c:pt>
                      <c:pt idx="3229">
                        <c:v>43.569049999999997</c:v>
                      </c:pt>
                      <c:pt idx="3230">
                        <c:v>37.276816666666669</c:v>
                      </c:pt>
                      <c:pt idx="3231">
                        <c:v>25.505083333333335</c:v>
                      </c:pt>
                      <c:pt idx="3232">
                        <c:v>31.526000000000003</c:v>
                      </c:pt>
                      <c:pt idx="3233">
                        <c:v>22.840900000000001</c:v>
                      </c:pt>
                      <c:pt idx="3234">
                        <c:v>22.542399999999997</c:v>
                      </c:pt>
                      <c:pt idx="3235">
                        <c:v>30.985083333333328</c:v>
                      </c:pt>
                      <c:pt idx="3236">
                        <c:v>43.959666666666664</c:v>
                      </c:pt>
                      <c:pt idx="3237">
                        <c:v>19.906616666666668</c:v>
                      </c:pt>
                      <c:pt idx="3238">
                        <c:v>33.18546666666667</c:v>
                      </c:pt>
                      <c:pt idx="3239">
                        <c:v>43.924299999999995</c:v>
                      </c:pt>
                      <c:pt idx="3240">
                        <c:v>47.435099999999998</c:v>
                      </c:pt>
                      <c:pt idx="3241">
                        <c:v>26.742699999999999</c:v>
                      </c:pt>
                      <c:pt idx="3242">
                        <c:v>38.638466666666666</c:v>
                      </c:pt>
                      <c:pt idx="3243">
                        <c:v>37.055199999999999</c:v>
                      </c:pt>
                      <c:pt idx="3244">
                        <c:v>29.120200000000001</c:v>
                      </c:pt>
                      <c:pt idx="3245">
                        <c:v>22.830983333333332</c:v>
                      </c:pt>
                      <c:pt idx="3246">
                        <c:v>33.655433333333335</c:v>
                      </c:pt>
                      <c:pt idx="3247">
                        <c:v>36.147633333333332</c:v>
                      </c:pt>
                      <c:pt idx="3248">
                        <c:v>26.139266666666668</c:v>
                      </c:pt>
                      <c:pt idx="3249">
                        <c:v>30.154716666666666</c:v>
                      </c:pt>
                      <c:pt idx="3250">
                        <c:v>25.634716666666666</c:v>
                      </c:pt>
                      <c:pt idx="3251">
                        <c:v>33.746316666666665</c:v>
                      </c:pt>
                      <c:pt idx="3252">
                        <c:v>22.705566666666666</c:v>
                      </c:pt>
                      <c:pt idx="3253">
                        <c:v>44.921566666666671</c:v>
                      </c:pt>
                      <c:pt idx="3254">
                        <c:v>26.24145</c:v>
                      </c:pt>
                      <c:pt idx="3255">
                        <c:v>29.648533333333333</c:v>
                      </c:pt>
                      <c:pt idx="3256">
                        <c:v>12.394966666666667</c:v>
                      </c:pt>
                      <c:pt idx="3257">
                        <c:v>25.650566666666659</c:v>
                      </c:pt>
                      <c:pt idx="3258">
                        <c:v>9.7046166666666682</c:v>
                      </c:pt>
                      <c:pt idx="3259">
                        <c:v>13.930566666666667</c:v>
                      </c:pt>
                      <c:pt idx="3260">
                        <c:v>16.213583333333336</c:v>
                      </c:pt>
                      <c:pt idx="3261">
                        <c:v>25.668483333333334</c:v>
                      </c:pt>
                      <c:pt idx="3262">
                        <c:v>9.4169833333333326</c:v>
                      </c:pt>
                      <c:pt idx="3263">
                        <c:v>16.584700000000002</c:v>
                      </c:pt>
                      <c:pt idx="3264">
                        <c:v>24.20675</c:v>
                      </c:pt>
                      <c:pt idx="3265">
                        <c:v>25.667966666666665</c:v>
                      </c:pt>
                      <c:pt idx="3266">
                        <c:v>8.5092166666666671</c:v>
                      </c:pt>
                      <c:pt idx="3267">
                        <c:v>6.3426833333333326</c:v>
                      </c:pt>
                      <c:pt idx="3268">
                        <c:v>29.18385</c:v>
                      </c:pt>
                      <c:pt idx="3269">
                        <c:v>23.061166666666665</c:v>
                      </c:pt>
                      <c:pt idx="3270">
                        <c:v>29.353733333333331</c:v>
                      </c:pt>
                      <c:pt idx="3271">
                        <c:v>36.76136666666666</c:v>
                      </c:pt>
                      <c:pt idx="3272">
                        <c:v>28.465050000000005</c:v>
                      </c:pt>
                      <c:pt idx="3273">
                        <c:v>32.620399999999997</c:v>
                      </c:pt>
                      <c:pt idx="3274">
                        <c:v>14.124999999999998</c:v>
                      </c:pt>
                      <c:pt idx="3275">
                        <c:v>6.5980500000000006</c:v>
                      </c:pt>
                      <c:pt idx="3276">
                        <c:v>13.444333333333333</c:v>
                      </c:pt>
                      <c:pt idx="3277">
                        <c:v>15.349749999999998</c:v>
                      </c:pt>
                      <c:pt idx="3278">
                        <c:v>25.673516666666668</c:v>
                      </c:pt>
                      <c:pt idx="3279">
                        <c:v>10.950616666666665</c:v>
                      </c:pt>
                      <c:pt idx="3280">
                        <c:v>21.363483333333331</c:v>
                      </c:pt>
                      <c:pt idx="3281">
                        <c:v>18.810616666666665</c:v>
                      </c:pt>
                      <c:pt idx="3282">
                        <c:v>20.806483333333333</c:v>
                      </c:pt>
                      <c:pt idx="3283">
                        <c:v>27.670766666666669</c:v>
                      </c:pt>
                      <c:pt idx="3284">
                        <c:v>34.053716666666666</c:v>
                      </c:pt>
                      <c:pt idx="3285">
                        <c:v>18.9282</c:v>
                      </c:pt>
                      <c:pt idx="3286">
                        <c:v>14.501933333333334</c:v>
                      </c:pt>
                      <c:pt idx="3287">
                        <c:v>22.623383333333333</c:v>
                      </c:pt>
                      <c:pt idx="3288">
                        <c:v>17.928899999999999</c:v>
                      </c:pt>
                      <c:pt idx="3289">
                        <c:v>7.9241333333333337</c:v>
                      </c:pt>
                      <c:pt idx="3290">
                        <c:v>25.974033333333331</c:v>
                      </c:pt>
                      <c:pt idx="3291">
                        <c:v>12.169833333333335</c:v>
                      </c:pt>
                      <c:pt idx="3292">
                        <c:v>12.643666666666665</c:v>
                      </c:pt>
                      <c:pt idx="3293">
                        <c:v>19.862849999999998</c:v>
                      </c:pt>
                      <c:pt idx="3294">
                        <c:v>16.100899999999999</c:v>
                      </c:pt>
                      <c:pt idx="3295">
                        <c:v>21.031700000000001</c:v>
                      </c:pt>
                      <c:pt idx="3296">
                        <c:v>14.8407</c:v>
                      </c:pt>
                      <c:pt idx="3297">
                        <c:v>25.9038</c:v>
                      </c:pt>
                      <c:pt idx="3298">
                        <c:v>20.483699999999999</c:v>
                      </c:pt>
                      <c:pt idx="3299">
                        <c:v>22.076050000000002</c:v>
                      </c:pt>
                      <c:pt idx="3300">
                        <c:v>31.146033333333332</c:v>
                      </c:pt>
                      <c:pt idx="3301">
                        <c:v>27.472783333333332</c:v>
                      </c:pt>
                      <c:pt idx="3302">
                        <c:v>8.8556000000000008</c:v>
                      </c:pt>
                      <c:pt idx="3303">
                        <c:v>22.922150000000002</c:v>
                      </c:pt>
                      <c:pt idx="3304">
                        <c:v>13.453200000000001</c:v>
                      </c:pt>
                      <c:pt idx="3305">
                        <c:v>16.879299999999997</c:v>
                      </c:pt>
                      <c:pt idx="3306">
                        <c:v>20.881899999999998</c:v>
                      </c:pt>
                      <c:pt idx="3307">
                        <c:v>15.756383333333332</c:v>
                      </c:pt>
                      <c:pt idx="3308">
                        <c:v>16.49905</c:v>
                      </c:pt>
                      <c:pt idx="3309">
                        <c:v>11.132683333333334</c:v>
                      </c:pt>
                      <c:pt idx="3310">
                        <c:v>14.040999999999999</c:v>
                      </c:pt>
                      <c:pt idx="3311">
                        <c:v>18.736000000000001</c:v>
                      </c:pt>
                      <c:pt idx="3312">
                        <c:v>10.306750000000001</c:v>
                      </c:pt>
                      <c:pt idx="3313">
                        <c:v>6.889333333333334</c:v>
                      </c:pt>
                      <c:pt idx="3314">
                        <c:v>13.871649999999999</c:v>
                      </c:pt>
                      <c:pt idx="3315">
                        <c:v>8.7915500000000009</c:v>
                      </c:pt>
                      <c:pt idx="3316">
                        <c:v>27.844833333333334</c:v>
                      </c:pt>
                      <c:pt idx="3317">
                        <c:v>23.349033333333335</c:v>
                      </c:pt>
                      <c:pt idx="3318">
                        <c:v>12.042633333333331</c:v>
                      </c:pt>
                      <c:pt idx="3319">
                        <c:v>13.161866666666667</c:v>
                      </c:pt>
                      <c:pt idx="3320">
                        <c:v>19.154216666666667</c:v>
                      </c:pt>
                      <c:pt idx="3321">
                        <c:v>12.860716666666665</c:v>
                      </c:pt>
                      <c:pt idx="3322">
                        <c:v>12.570016666666668</c:v>
                      </c:pt>
                      <c:pt idx="3323">
                        <c:v>12.85295</c:v>
                      </c:pt>
                      <c:pt idx="3324">
                        <c:v>13.607100000000001</c:v>
                      </c:pt>
                      <c:pt idx="3325">
                        <c:v>21.12156666666667</c:v>
                      </c:pt>
                      <c:pt idx="3326">
                        <c:v>19.230783333333328</c:v>
                      </c:pt>
                      <c:pt idx="3327">
                        <c:v>15.405516666666667</c:v>
                      </c:pt>
                      <c:pt idx="3328">
                        <c:v>9.571766666666667</c:v>
                      </c:pt>
                      <c:pt idx="3329">
                        <c:v>10.2324</c:v>
                      </c:pt>
                      <c:pt idx="3330">
                        <c:v>14.329566666666665</c:v>
                      </c:pt>
                      <c:pt idx="3331">
                        <c:v>11.640749999999999</c:v>
                      </c:pt>
                      <c:pt idx="3332">
                        <c:v>11.838916666666668</c:v>
                      </c:pt>
                      <c:pt idx="3333">
                        <c:v>9.2588833333333334</c:v>
                      </c:pt>
                      <c:pt idx="3334">
                        <c:v>17.373683333333336</c:v>
                      </c:pt>
                      <c:pt idx="3335">
                        <c:v>13.129783333333334</c:v>
                      </c:pt>
                      <c:pt idx="3336">
                        <c:v>5.6004666666666667</c:v>
                      </c:pt>
                      <c:pt idx="3337">
                        <c:v>16.010116666666669</c:v>
                      </c:pt>
                      <c:pt idx="3338">
                        <c:v>22.374783333333333</c:v>
                      </c:pt>
                      <c:pt idx="3339">
                        <c:v>11.653550000000001</c:v>
                      </c:pt>
                      <c:pt idx="3340">
                        <c:v>13.199633333333335</c:v>
                      </c:pt>
                      <c:pt idx="3341">
                        <c:v>17.849166666666669</c:v>
                      </c:pt>
                      <c:pt idx="3342">
                        <c:v>15.02425</c:v>
                      </c:pt>
                      <c:pt idx="3343">
                        <c:v>9.4816333333333329</c:v>
                      </c:pt>
                      <c:pt idx="3344">
                        <c:v>10.525583333333334</c:v>
                      </c:pt>
                      <c:pt idx="3345">
                        <c:v>7.0173333333333341</c:v>
                      </c:pt>
                      <c:pt idx="3346">
                        <c:v>8.0446333333333335</c:v>
                      </c:pt>
                      <c:pt idx="3347">
                        <c:v>10.249166666666667</c:v>
                      </c:pt>
                      <c:pt idx="3348">
                        <c:v>19.672199999999997</c:v>
                      </c:pt>
                      <c:pt idx="3349">
                        <c:v>12.942450000000001</c:v>
                      </c:pt>
                      <c:pt idx="3350">
                        <c:v>9.1906833333333342</c:v>
                      </c:pt>
                      <c:pt idx="3351">
                        <c:v>7.6310666666666664</c:v>
                      </c:pt>
                      <c:pt idx="3352">
                        <c:v>11.237983333333334</c:v>
                      </c:pt>
                      <c:pt idx="3353">
                        <c:v>6.7664833333333343</c:v>
                      </c:pt>
                      <c:pt idx="3354">
                        <c:v>12.936983333333332</c:v>
                      </c:pt>
                      <c:pt idx="3355">
                        <c:v>11.656033333333333</c:v>
                      </c:pt>
                      <c:pt idx="3356">
                        <c:v>11.6196</c:v>
                      </c:pt>
                      <c:pt idx="3357">
                        <c:v>12.539449999999999</c:v>
                      </c:pt>
                      <c:pt idx="3358">
                        <c:v>9.1463666666666672</c:v>
                      </c:pt>
                      <c:pt idx="3359">
                        <c:v>14.667966666666667</c:v>
                      </c:pt>
                      <c:pt idx="3360">
                        <c:v>28.374866666666669</c:v>
                      </c:pt>
                      <c:pt idx="3361">
                        <c:v>21.587033333333334</c:v>
                      </c:pt>
                      <c:pt idx="3362">
                        <c:v>17.940166666666666</c:v>
                      </c:pt>
                      <c:pt idx="3363">
                        <c:v>13.413516666666668</c:v>
                      </c:pt>
                      <c:pt idx="3364">
                        <c:v>14.878083333333333</c:v>
                      </c:pt>
                      <c:pt idx="3365">
                        <c:v>7.8014166666666656</c:v>
                      </c:pt>
                      <c:pt idx="3366">
                        <c:v>13.597949999999999</c:v>
                      </c:pt>
                      <c:pt idx="3367">
                        <c:v>11.875400000000003</c:v>
                      </c:pt>
                      <c:pt idx="3368">
                        <c:v>13.226733333333334</c:v>
                      </c:pt>
                      <c:pt idx="3369">
                        <c:v>12.544633333333334</c:v>
                      </c:pt>
                      <c:pt idx="3370">
                        <c:v>15.495616666666665</c:v>
                      </c:pt>
                      <c:pt idx="3371">
                        <c:v>7.1361499999999989</c:v>
                      </c:pt>
                      <c:pt idx="3372">
                        <c:v>8.8795499999999983</c:v>
                      </c:pt>
                      <c:pt idx="3373">
                        <c:v>11.674516666666669</c:v>
                      </c:pt>
                      <c:pt idx="3374">
                        <c:v>16.730283333333333</c:v>
                      </c:pt>
                      <c:pt idx="3375">
                        <c:v>19.858466666666668</c:v>
                      </c:pt>
                      <c:pt idx="3376">
                        <c:v>7.5687499999999996</c:v>
                      </c:pt>
                      <c:pt idx="3377">
                        <c:v>4.5358000000000001</c:v>
                      </c:pt>
                      <c:pt idx="3378">
                        <c:v>9.811416666666668</c:v>
                      </c:pt>
                      <c:pt idx="3379">
                        <c:v>11.350866666666667</c:v>
                      </c:pt>
                      <c:pt idx="3380">
                        <c:v>11.997549999999999</c:v>
                      </c:pt>
                      <c:pt idx="3381">
                        <c:v>11.662600000000001</c:v>
                      </c:pt>
                      <c:pt idx="3382">
                        <c:v>9.2003833333333329</c:v>
                      </c:pt>
                      <c:pt idx="3383">
                        <c:v>11.101616666666667</c:v>
                      </c:pt>
                      <c:pt idx="3384">
                        <c:v>13.934849999999999</c:v>
                      </c:pt>
                      <c:pt idx="3385">
                        <c:v>10.028833333333333</c:v>
                      </c:pt>
                      <c:pt idx="3386">
                        <c:v>7.9036499999999998</c:v>
                      </c:pt>
                      <c:pt idx="3387">
                        <c:v>11.5152</c:v>
                      </c:pt>
                      <c:pt idx="3388">
                        <c:v>10.683316666666666</c:v>
                      </c:pt>
                      <c:pt idx="3389">
                        <c:v>7.2941500000000001</c:v>
                      </c:pt>
                      <c:pt idx="3390">
                        <c:v>16.420200000000001</c:v>
                      </c:pt>
                      <c:pt idx="3391">
                        <c:v>12.579216666666667</c:v>
                      </c:pt>
                      <c:pt idx="3392">
                        <c:v>8.2449499999999993</c:v>
                      </c:pt>
                      <c:pt idx="3393">
                        <c:v>9.0612666666666666</c:v>
                      </c:pt>
                      <c:pt idx="3394">
                        <c:v>5.2018000000000004</c:v>
                      </c:pt>
                      <c:pt idx="3395">
                        <c:v>6.6467833333333326</c:v>
                      </c:pt>
                      <c:pt idx="3396">
                        <c:v>7.4318833333333334</c:v>
                      </c:pt>
                      <c:pt idx="3397">
                        <c:v>11.329316666666667</c:v>
                      </c:pt>
                      <c:pt idx="3398">
                        <c:v>20.804633333333335</c:v>
                      </c:pt>
                      <c:pt idx="3399">
                        <c:v>8.8513000000000002</c:v>
                      </c:pt>
                      <c:pt idx="3400">
                        <c:v>9.052716666666667</c:v>
                      </c:pt>
                      <c:pt idx="3401">
                        <c:v>11.9983</c:v>
                      </c:pt>
                      <c:pt idx="3402">
                        <c:v>12.082566666666668</c:v>
                      </c:pt>
                      <c:pt idx="3403">
                        <c:v>10.175433333333332</c:v>
                      </c:pt>
                      <c:pt idx="3404">
                        <c:v>11.164733333333333</c:v>
                      </c:pt>
                      <c:pt idx="3405">
                        <c:v>7.7302833333333334</c:v>
                      </c:pt>
                      <c:pt idx="3406">
                        <c:v>3.7243166666666667</c:v>
                      </c:pt>
                      <c:pt idx="3407">
                        <c:v>9.7488499999999991</c:v>
                      </c:pt>
                      <c:pt idx="3408">
                        <c:v>10.586733333333333</c:v>
                      </c:pt>
                      <c:pt idx="3409">
                        <c:v>13.299933333333332</c:v>
                      </c:pt>
                      <c:pt idx="3410">
                        <c:v>13.043949999999999</c:v>
                      </c:pt>
                      <c:pt idx="3411">
                        <c:v>8.7197999999999993</c:v>
                      </c:pt>
                      <c:pt idx="3412">
                        <c:v>8.6068499999999997</c:v>
                      </c:pt>
                      <c:pt idx="3413">
                        <c:v>8.7878833333333333</c:v>
                      </c:pt>
                      <c:pt idx="3414">
                        <c:v>15.716283333333333</c:v>
                      </c:pt>
                      <c:pt idx="3415">
                        <c:v>9.7611833333333333</c:v>
                      </c:pt>
                      <c:pt idx="3416">
                        <c:v>7.4353166666666661</c:v>
                      </c:pt>
                      <c:pt idx="3417">
                        <c:v>17.839633333333335</c:v>
                      </c:pt>
                      <c:pt idx="3418">
                        <c:v>9.9168666666666674</c:v>
                      </c:pt>
                      <c:pt idx="3419">
                        <c:v>2.5653666666666672</c:v>
                      </c:pt>
                      <c:pt idx="3420">
                        <c:v>22.161249999999999</c:v>
                      </c:pt>
                      <c:pt idx="3421">
                        <c:v>11.666483333333334</c:v>
                      </c:pt>
                      <c:pt idx="3422">
                        <c:v>7.5460833333333328</c:v>
                      </c:pt>
                      <c:pt idx="3423">
                        <c:v>9.1980500000000003</c:v>
                      </c:pt>
                      <c:pt idx="3424">
                        <c:v>10.0021</c:v>
                      </c:pt>
                      <c:pt idx="3425">
                        <c:v>7.9303166666666671</c:v>
                      </c:pt>
                      <c:pt idx="3426">
                        <c:v>8.7881833333333343</c:v>
                      </c:pt>
                      <c:pt idx="3427">
                        <c:v>8.2221166666666665</c:v>
                      </c:pt>
                      <c:pt idx="3428">
                        <c:v>12.136933333333333</c:v>
                      </c:pt>
                      <c:pt idx="3429">
                        <c:v>12.521649999999999</c:v>
                      </c:pt>
                      <c:pt idx="3430">
                        <c:v>16.164283333333334</c:v>
                      </c:pt>
                      <c:pt idx="3431">
                        <c:v>14.020366666666668</c:v>
                      </c:pt>
                      <c:pt idx="3432">
                        <c:v>10.812016666666667</c:v>
                      </c:pt>
                      <c:pt idx="3433">
                        <c:v>15.126049999999999</c:v>
                      </c:pt>
                      <c:pt idx="3434">
                        <c:v>15.558683333333333</c:v>
                      </c:pt>
                      <c:pt idx="3435">
                        <c:v>12.0847</c:v>
                      </c:pt>
                      <c:pt idx="3436">
                        <c:v>9.8002333333333329</c:v>
                      </c:pt>
                      <c:pt idx="3437">
                        <c:v>17.624183333333335</c:v>
                      </c:pt>
                      <c:pt idx="3438">
                        <c:v>8.5177833333333339</c:v>
                      </c:pt>
                      <c:pt idx="3439">
                        <c:v>17.140216666666667</c:v>
                      </c:pt>
                      <c:pt idx="3440">
                        <c:v>12.4817</c:v>
                      </c:pt>
                      <c:pt idx="3441">
                        <c:v>8.9658333333333324</c:v>
                      </c:pt>
                      <c:pt idx="3442">
                        <c:v>2.6677000000000004</c:v>
                      </c:pt>
                      <c:pt idx="3443">
                        <c:v>6.458333333333333</c:v>
                      </c:pt>
                      <c:pt idx="3444">
                        <c:v>5.5191166666666662</c:v>
                      </c:pt>
                      <c:pt idx="3445">
                        <c:v>20.546266666666668</c:v>
                      </c:pt>
                      <c:pt idx="3446">
                        <c:v>15.319633333333334</c:v>
                      </c:pt>
                      <c:pt idx="3447">
                        <c:v>7.1470333333333338</c:v>
                      </c:pt>
                      <c:pt idx="3448">
                        <c:v>7.2601333333333331</c:v>
                      </c:pt>
                      <c:pt idx="3449">
                        <c:v>12.175816666666668</c:v>
                      </c:pt>
                      <c:pt idx="3450">
                        <c:v>10.142249999999999</c:v>
                      </c:pt>
                      <c:pt idx="3451">
                        <c:v>17.020250000000001</c:v>
                      </c:pt>
                      <c:pt idx="3452">
                        <c:v>8.0490333333333339</c:v>
                      </c:pt>
                      <c:pt idx="3453">
                        <c:v>10.128233333333332</c:v>
                      </c:pt>
                      <c:pt idx="3454">
                        <c:v>10.584616666666667</c:v>
                      </c:pt>
                      <c:pt idx="3455">
                        <c:v>11.695400000000001</c:v>
                      </c:pt>
                      <c:pt idx="3456">
                        <c:v>18.173433333333332</c:v>
                      </c:pt>
                      <c:pt idx="3457">
                        <c:v>16.06955</c:v>
                      </c:pt>
                      <c:pt idx="3458">
                        <c:v>11.385766666666665</c:v>
                      </c:pt>
                      <c:pt idx="3459">
                        <c:v>11.901499999999999</c:v>
                      </c:pt>
                      <c:pt idx="3460">
                        <c:v>10.651950000000001</c:v>
                      </c:pt>
                      <c:pt idx="3461">
                        <c:v>12.665649999999999</c:v>
                      </c:pt>
                      <c:pt idx="3462">
                        <c:v>14.406749999999999</c:v>
                      </c:pt>
                      <c:pt idx="3463">
                        <c:v>11.578916666666665</c:v>
                      </c:pt>
                      <c:pt idx="3464">
                        <c:v>16.982399999999998</c:v>
                      </c:pt>
                      <c:pt idx="3465">
                        <c:v>20.722799999999999</c:v>
                      </c:pt>
                      <c:pt idx="3466">
                        <c:v>17.47311666666667</c:v>
                      </c:pt>
                      <c:pt idx="3467">
                        <c:v>15.067033333333335</c:v>
                      </c:pt>
                      <c:pt idx="3468">
                        <c:v>17.371416666666665</c:v>
                      </c:pt>
                      <c:pt idx="3469">
                        <c:v>14.514566666666665</c:v>
                      </c:pt>
                      <c:pt idx="3470">
                        <c:v>11.810633333333332</c:v>
                      </c:pt>
                      <c:pt idx="3471">
                        <c:v>5.1076666666666659</c:v>
                      </c:pt>
                      <c:pt idx="3472">
                        <c:v>8.2340833333333343</c:v>
                      </c:pt>
                      <c:pt idx="3473">
                        <c:v>14.317833333333333</c:v>
                      </c:pt>
                      <c:pt idx="3474">
                        <c:v>16.0443</c:v>
                      </c:pt>
                      <c:pt idx="3475">
                        <c:v>11.638433333333333</c:v>
                      </c:pt>
                      <c:pt idx="3476">
                        <c:v>20.165799999999997</c:v>
                      </c:pt>
                      <c:pt idx="3477">
                        <c:v>15.19</c:v>
                      </c:pt>
                      <c:pt idx="3478">
                        <c:v>19.750900000000001</c:v>
                      </c:pt>
                      <c:pt idx="3479">
                        <c:v>21.487300000000001</c:v>
                      </c:pt>
                      <c:pt idx="3480">
                        <c:v>31.597033333333336</c:v>
                      </c:pt>
                      <c:pt idx="3481">
                        <c:v>15.347366666666664</c:v>
                      </c:pt>
                      <c:pt idx="3482">
                        <c:v>18.640266666666665</c:v>
                      </c:pt>
                      <c:pt idx="3483">
                        <c:v>21.395533333333333</c:v>
                      </c:pt>
                      <c:pt idx="3484">
                        <c:v>17.11303333333333</c:v>
                      </c:pt>
                      <c:pt idx="3485">
                        <c:v>20.67026666666667</c:v>
                      </c:pt>
                      <c:pt idx="3486">
                        <c:v>10.518699999999999</c:v>
                      </c:pt>
                      <c:pt idx="3487">
                        <c:v>24.019583333333337</c:v>
                      </c:pt>
                      <c:pt idx="3488">
                        <c:v>16.927700000000002</c:v>
                      </c:pt>
                      <c:pt idx="3489">
                        <c:v>29.629966666666668</c:v>
                      </c:pt>
                      <c:pt idx="3490">
                        <c:v>13.607849999999997</c:v>
                      </c:pt>
                      <c:pt idx="3491">
                        <c:v>28.437149999999995</c:v>
                      </c:pt>
                      <c:pt idx="3492">
                        <c:v>32.789666666666662</c:v>
                      </c:pt>
                      <c:pt idx="3493">
                        <c:v>32.215499999999999</c:v>
                      </c:pt>
                      <c:pt idx="3494">
                        <c:v>21.842333333333332</c:v>
                      </c:pt>
                      <c:pt idx="3495">
                        <c:v>32.015700000000002</c:v>
                      </c:pt>
                      <c:pt idx="3496">
                        <c:v>17.188233333333336</c:v>
                      </c:pt>
                      <c:pt idx="3497">
                        <c:v>12.716116666666666</c:v>
                      </c:pt>
                      <c:pt idx="3498">
                        <c:v>23.6816</c:v>
                      </c:pt>
                      <c:pt idx="3499">
                        <c:v>15.475566666666667</c:v>
                      </c:pt>
                      <c:pt idx="3500">
                        <c:v>9.3035333333333323</c:v>
                      </c:pt>
                      <c:pt idx="3501">
                        <c:v>28.02011666666667</c:v>
                      </c:pt>
                      <c:pt idx="3502">
                        <c:v>22.596500000000002</c:v>
                      </c:pt>
                      <c:pt idx="3503">
                        <c:v>37.84578333333333</c:v>
                      </c:pt>
                      <c:pt idx="3504">
                        <c:v>11.881133333333334</c:v>
                      </c:pt>
                      <c:pt idx="3505">
                        <c:v>12.887799999999999</c:v>
                      </c:pt>
                      <c:pt idx="3506">
                        <c:v>24.596966666666667</c:v>
                      </c:pt>
                      <c:pt idx="3507">
                        <c:v>21.097666666666665</c:v>
                      </c:pt>
                      <c:pt idx="3508">
                        <c:v>32.628033333333327</c:v>
                      </c:pt>
                      <c:pt idx="3509">
                        <c:v>17.359566666666669</c:v>
                      </c:pt>
                      <c:pt idx="3510">
                        <c:v>25.367383333333333</c:v>
                      </c:pt>
                      <c:pt idx="3511">
                        <c:v>25.728133333333332</c:v>
                      </c:pt>
                      <c:pt idx="3512">
                        <c:v>20.080866666666665</c:v>
                      </c:pt>
                      <c:pt idx="3513">
                        <c:v>26.672383333333332</c:v>
                      </c:pt>
                      <c:pt idx="3514">
                        <c:v>23.407900000000001</c:v>
                      </c:pt>
                      <c:pt idx="3515">
                        <c:v>28.735483333333331</c:v>
                      </c:pt>
                      <c:pt idx="3516">
                        <c:v>26.060816666666664</c:v>
                      </c:pt>
                      <c:pt idx="3517">
                        <c:v>12.541083333333331</c:v>
                      </c:pt>
                      <c:pt idx="3518">
                        <c:v>17.639766666666667</c:v>
                      </c:pt>
                      <c:pt idx="3519">
                        <c:v>24.308033333333334</c:v>
                      </c:pt>
                      <c:pt idx="3520">
                        <c:v>37.127033333333337</c:v>
                      </c:pt>
                      <c:pt idx="3521">
                        <c:v>28.824000000000005</c:v>
                      </c:pt>
                      <c:pt idx="3522">
                        <c:v>17.701200000000004</c:v>
                      </c:pt>
                      <c:pt idx="3523">
                        <c:v>27.58563333333333</c:v>
                      </c:pt>
                      <c:pt idx="3524">
                        <c:v>35.44851666666667</c:v>
                      </c:pt>
                      <c:pt idx="3525">
                        <c:v>28.03093333333333</c:v>
                      </c:pt>
                      <c:pt idx="3526">
                        <c:v>48.233216666666664</c:v>
                      </c:pt>
                      <c:pt idx="3527">
                        <c:v>35.101900000000001</c:v>
                      </c:pt>
                      <c:pt idx="3528">
                        <c:v>34.947299999999998</c:v>
                      </c:pt>
                      <c:pt idx="3529">
                        <c:v>39.22976666666667</c:v>
                      </c:pt>
                      <c:pt idx="3530">
                        <c:v>51.804166666666667</c:v>
                      </c:pt>
                      <c:pt idx="3531">
                        <c:v>40.072099999999999</c:v>
                      </c:pt>
                      <c:pt idx="3532">
                        <c:v>37.386816666666661</c:v>
                      </c:pt>
                      <c:pt idx="3533">
                        <c:v>40.125049999999995</c:v>
                      </c:pt>
                      <c:pt idx="3534">
                        <c:v>33.771450000000002</c:v>
                      </c:pt>
                      <c:pt idx="3535">
                        <c:v>23.789383333333333</c:v>
                      </c:pt>
                      <c:pt idx="3536">
                        <c:v>47.733066666666666</c:v>
                      </c:pt>
                      <c:pt idx="3537">
                        <c:v>32.311166666666665</c:v>
                      </c:pt>
                      <c:pt idx="3538">
                        <c:v>37.243666666666662</c:v>
                      </c:pt>
                      <c:pt idx="3539">
                        <c:v>27.850966666666668</c:v>
                      </c:pt>
                      <c:pt idx="3540">
                        <c:v>48.647333333333336</c:v>
                      </c:pt>
                      <c:pt idx="3541">
                        <c:v>55.740533333333339</c:v>
                      </c:pt>
                      <c:pt idx="3542">
                        <c:v>53.733449999999991</c:v>
                      </c:pt>
                      <c:pt idx="3543">
                        <c:v>25.681350000000002</c:v>
                      </c:pt>
                      <c:pt idx="3544">
                        <c:v>25.738783333333334</c:v>
                      </c:pt>
                      <c:pt idx="3545">
                        <c:v>23.786683333333329</c:v>
                      </c:pt>
                      <c:pt idx="3546">
                        <c:v>46.631283333333336</c:v>
                      </c:pt>
                      <c:pt idx="3547">
                        <c:v>13.918716666666665</c:v>
                      </c:pt>
                      <c:pt idx="3548">
                        <c:v>30.399266666666666</c:v>
                      </c:pt>
                      <c:pt idx="3549">
                        <c:v>28.948766666666668</c:v>
                      </c:pt>
                      <c:pt idx="3550">
                        <c:v>38.668099999999995</c:v>
                      </c:pt>
                      <c:pt idx="3551">
                        <c:v>29.236133333333335</c:v>
                      </c:pt>
                      <c:pt idx="3552">
                        <c:v>35.190916666666666</c:v>
                      </c:pt>
                      <c:pt idx="3553">
                        <c:v>66.951149999999998</c:v>
                      </c:pt>
                      <c:pt idx="3554">
                        <c:v>36.702316666666668</c:v>
                      </c:pt>
                      <c:pt idx="3555">
                        <c:v>40.203633333333329</c:v>
                      </c:pt>
                      <c:pt idx="3556">
                        <c:v>41.888716666666667</c:v>
                      </c:pt>
                      <c:pt idx="3557">
                        <c:v>81.482250000000008</c:v>
                      </c:pt>
                      <c:pt idx="3558">
                        <c:v>53.273699999999998</c:v>
                      </c:pt>
                      <c:pt idx="3559">
                        <c:v>53.767133333333341</c:v>
                      </c:pt>
                      <c:pt idx="3560">
                        <c:v>34.477049999999998</c:v>
                      </c:pt>
                      <c:pt idx="3561">
                        <c:v>95.721699999999998</c:v>
                      </c:pt>
                      <c:pt idx="3562">
                        <c:v>79.119500000000002</c:v>
                      </c:pt>
                      <c:pt idx="3563">
                        <c:v>30.126983333333332</c:v>
                      </c:pt>
                      <c:pt idx="3564">
                        <c:v>44.896583333333332</c:v>
                      </c:pt>
                      <c:pt idx="3565">
                        <c:v>31.384116666666667</c:v>
                      </c:pt>
                      <c:pt idx="3566">
                        <c:v>76.836349999999996</c:v>
                      </c:pt>
                      <c:pt idx="3567">
                        <c:v>28.680283333333339</c:v>
                      </c:pt>
                      <c:pt idx="3568">
                        <c:v>108.58608333333333</c:v>
                      </c:pt>
                      <c:pt idx="3569">
                        <c:v>66.06271666666666</c:v>
                      </c:pt>
                      <c:pt idx="3570">
                        <c:v>55.987133333333333</c:v>
                      </c:pt>
                      <c:pt idx="3571">
                        <c:v>57.225749999999998</c:v>
                      </c:pt>
                      <c:pt idx="3572">
                        <c:v>67.365099999999998</c:v>
                      </c:pt>
                      <c:pt idx="3573">
                        <c:v>33.666183333333336</c:v>
                      </c:pt>
                      <c:pt idx="3574">
                        <c:v>43.13431666666667</c:v>
                      </c:pt>
                      <c:pt idx="3575">
                        <c:v>53.378416666666666</c:v>
                      </c:pt>
                      <c:pt idx="3576">
                        <c:v>50.651349999999994</c:v>
                      </c:pt>
                      <c:pt idx="3577">
                        <c:v>52.01789999999999</c:v>
                      </c:pt>
                      <c:pt idx="3578">
                        <c:v>35.944533333333332</c:v>
                      </c:pt>
                      <c:pt idx="3579">
                        <c:v>67.342716666666661</c:v>
                      </c:pt>
                      <c:pt idx="3580">
                        <c:v>80.982366666666664</c:v>
                      </c:pt>
                      <c:pt idx="3581">
                        <c:v>46.276583333333328</c:v>
                      </c:pt>
                      <c:pt idx="3582">
                        <c:v>59.972049999999996</c:v>
                      </c:pt>
                      <c:pt idx="3583">
                        <c:v>46.177266666666668</c:v>
                      </c:pt>
                      <c:pt idx="3584">
                        <c:v>61.526066666666665</c:v>
                      </c:pt>
                      <c:pt idx="3585">
                        <c:v>51.212700000000005</c:v>
                      </c:pt>
                      <c:pt idx="3586">
                        <c:v>38.844566666666665</c:v>
                      </c:pt>
                      <c:pt idx="3587">
                        <c:v>45.327683333333333</c:v>
                      </c:pt>
                      <c:pt idx="3588">
                        <c:v>27.068633333333334</c:v>
                      </c:pt>
                      <c:pt idx="3589">
                        <c:v>40.560266666666664</c:v>
                      </c:pt>
                      <c:pt idx="3590">
                        <c:v>38.123216666666664</c:v>
                      </c:pt>
                      <c:pt idx="3591">
                        <c:v>46.939900000000002</c:v>
                      </c:pt>
                      <c:pt idx="3592">
                        <c:v>27.694266666666667</c:v>
                      </c:pt>
                      <c:pt idx="3593">
                        <c:v>52.383366666666667</c:v>
                      </c:pt>
                      <c:pt idx="3594">
                        <c:v>68.199733333333327</c:v>
                      </c:pt>
                      <c:pt idx="3595">
                        <c:v>26.799800000000001</c:v>
                      </c:pt>
                      <c:pt idx="3596">
                        <c:v>36.668716666666661</c:v>
                      </c:pt>
                      <c:pt idx="3597">
                        <c:v>51.982066666666675</c:v>
                      </c:pt>
                      <c:pt idx="3598">
                        <c:v>49.410200000000003</c:v>
                      </c:pt>
                      <c:pt idx="3599">
                        <c:v>31.285083333333333</c:v>
                      </c:pt>
                      <c:pt idx="3600">
                        <c:v>51.17165</c:v>
                      </c:pt>
                      <c:pt idx="3601">
                        <c:v>36.801183333333334</c:v>
                      </c:pt>
                      <c:pt idx="3602">
                        <c:v>37.883099999999999</c:v>
                      </c:pt>
                      <c:pt idx="3603">
                        <c:v>28.977350000000001</c:v>
                      </c:pt>
                      <c:pt idx="3604">
                        <c:v>45.686049999999994</c:v>
                      </c:pt>
                      <c:pt idx="3605">
                        <c:v>28.091816666666666</c:v>
                      </c:pt>
                      <c:pt idx="3606">
                        <c:v>46.746549999999999</c:v>
                      </c:pt>
                      <c:pt idx="3607">
                        <c:v>43.485349999999997</c:v>
                      </c:pt>
                      <c:pt idx="3608">
                        <c:v>16.407249999999998</c:v>
                      </c:pt>
                      <c:pt idx="3609">
                        <c:v>30.245099999999997</c:v>
                      </c:pt>
                      <c:pt idx="3610">
                        <c:v>62.976033333333326</c:v>
                      </c:pt>
                      <c:pt idx="3611">
                        <c:v>52.818883333333339</c:v>
                      </c:pt>
                      <c:pt idx="3612">
                        <c:v>63.909000000000006</c:v>
                      </c:pt>
                      <c:pt idx="3613">
                        <c:v>33.083516666666668</c:v>
                      </c:pt>
                      <c:pt idx="3614">
                        <c:v>56.468900000000005</c:v>
                      </c:pt>
                      <c:pt idx="3615">
                        <c:v>48.836750000000002</c:v>
                      </c:pt>
                      <c:pt idx="3616">
                        <c:v>49.653249999999993</c:v>
                      </c:pt>
                      <c:pt idx="3617">
                        <c:v>30.289933333333334</c:v>
                      </c:pt>
                      <c:pt idx="3618">
                        <c:v>35.140900000000002</c:v>
                      </c:pt>
                      <c:pt idx="3619">
                        <c:v>26.122966666666667</c:v>
                      </c:pt>
                      <c:pt idx="3620">
                        <c:v>46.796416666666666</c:v>
                      </c:pt>
                      <c:pt idx="3621">
                        <c:v>54.066783333333333</c:v>
                      </c:pt>
                      <c:pt idx="3622">
                        <c:v>34.543149999999997</c:v>
                      </c:pt>
                      <c:pt idx="3623">
                        <c:v>43.415150000000004</c:v>
                      </c:pt>
                      <c:pt idx="3624">
                        <c:v>45.739433333333324</c:v>
                      </c:pt>
                      <c:pt idx="3625">
                        <c:v>61.40978333333333</c:v>
                      </c:pt>
                      <c:pt idx="3626">
                        <c:v>58.565233333333332</c:v>
                      </c:pt>
                      <c:pt idx="3627">
                        <c:v>28.17703333333333</c:v>
                      </c:pt>
                      <c:pt idx="3628">
                        <c:v>35.32436666666667</c:v>
                      </c:pt>
                      <c:pt idx="3629">
                        <c:v>28.919550000000001</c:v>
                      </c:pt>
                      <c:pt idx="3630">
                        <c:v>55.386283333333338</c:v>
                      </c:pt>
                      <c:pt idx="3631">
                        <c:v>52.83251666666667</c:v>
                      </c:pt>
                      <c:pt idx="3632">
                        <c:v>73.516266666666667</c:v>
                      </c:pt>
                      <c:pt idx="3633">
                        <c:v>52.310316666666672</c:v>
                      </c:pt>
                      <c:pt idx="3634">
                        <c:v>30.39983333333333</c:v>
                      </c:pt>
                      <c:pt idx="3635">
                        <c:v>50.345783333333337</c:v>
                      </c:pt>
                      <c:pt idx="3636">
                        <c:v>43.733800000000002</c:v>
                      </c:pt>
                      <c:pt idx="3637">
                        <c:v>51.161183333333334</c:v>
                      </c:pt>
                      <c:pt idx="3638">
                        <c:v>27.47761666666667</c:v>
                      </c:pt>
                      <c:pt idx="3639">
                        <c:v>51.375483333333335</c:v>
                      </c:pt>
                      <c:pt idx="3640">
                        <c:v>57.165899999999993</c:v>
                      </c:pt>
                      <c:pt idx="3641">
                        <c:v>55.478216666666661</c:v>
                      </c:pt>
                      <c:pt idx="3642">
                        <c:v>45.222433333333335</c:v>
                      </c:pt>
                      <c:pt idx="3643">
                        <c:v>19.7668</c:v>
                      </c:pt>
                      <c:pt idx="3644">
                        <c:v>33.753916666666662</c:v>
                      </c:pt>
                      <c:pt idx="3645">
                        <c:v>61.036299999999997</c:v>
                      </c:pt>
                      <c:pt idx="3646">
                        <c:v>32.19766666666667</c:v>
                      </c:pt>
                      <c:pt idx="3647">
                        <c:v>18.821633333333335</c:v>
                      </c:pt>
                      <c:pt idx="3648">
                        <c:v>42.864583333333336</c:v>
                      </c:pt>
                      <c:pt idx="3649">
                        <c:v>49.812183333333337</c:v>
                      </c:pt>
                      <c:pt idx="3650">
                        <c:v>45.436366666666672</c:v>
                      </c:pt>
                      <c:pt idx="3651">
                        <c:v>72.044916666666666</c:v>
                      </c:pt>
                      <c:pt idx="3652">
                        <c:v>38.70706666666667</c:v>
                      </c:pt>
                      <c:pt idx="3653">
                        <c:v>48.141666666666666</c:v>
                      </c:pt>
                      <c:pt idx="3654">
                        <c:v>68.330300000000008</c:v>
                      </c:pt>
                      <c:pt idx="3655">
                        <c:v>40.818983333333335</c:v>
                      </c:pt>
                      <c:pt idx="3656">
                        <c:v>42.822083333333339</c:v>
                      </c:pt>
                      <c:pt idx="3657">
                        <c:v>43.546483333333335</c:v>
                      </c:pt>
                      <c:pt idx="3658">
                        <c:v>26.749383333333338</c:v>
                      </c:pt>
                      <c:pt idx="3659">
                        <c:v>78.441399999999987</c:v>
                      </c:pt>
                      <c:pt idx="3660">
                        <c:v>125.15155</c:v>
                      </c:pt>
                      <c:pt idx="3661">
                        <c:v>57.622583333333331</c:v>
                      </c:pt>
                      <c:pt idx="3662">
                        <c:v>58.286916666666663</c:v>
                      </c:pt>
                      <c:pt idx="3663">
                        <c:v>35.994050000000001</c:v>
                      </c:pt>
                      <c:pt idx="3664">
                        <c:v>36.968833333333336</c:v>
                      </c:pt>
                      <c:pt idx="3665">
                        <c:v>55.214266666666667</c:v>
                      </c:pt>
                      <c:pt idx="3666">
                        <c:v>68.593283333333332</c:v>
                      </c:pt>
                      <c:pt idx="3667">
                        <c:v>53.240766666666673</c:v>
                      </c:pt>
                      <c:pt idx="3668">
                        <c:v>56.689966666666656</c:v>
                      </c:pt>
                      <c:pt idx="3669">
                        <c:v>59.338150000000006</c:v>
                      </c:pt>
                      <c:pt idx="3670">
                        <c:v>59.758583333333341</c:v>
                      </c:pt>
                      <c:pt idx="3671">
                        <c:v>51.15155</c:v>
                      </c:pt>
                      <c:pt idx="3672">
                        <c:v>44.788116666666674</c:v>
                      </c:pt>
                      <c:pt idx="3673">
                        <c:v>59.043100000000003</c:v>
                      </c:pt>
                      <c:pt idx="3674">
                        <c:v>35.15775</c:v>
                      </c:pt>
                      <c:pt idx="3675">
                        <c:v>28.653066666666668</c:v>
                      </c:pt>
                      <c:pt idx="3676">
                        <c:v>41.56785</c:v>
                      </c:pt>
                      <c:pt idx="3677">
                        <c:v>25.369199999999999</c:v>
                      </c:pt>
                      <c:pt idx="3678">
                        <c:v>54.329066666666662</c:v>
                      </c:pt>
                      <c:pt idx="3679">
                        <c:v>44.19488333333333</c:v>
                      </c:pt>
                      <c:pt idx="3680">
                        <c:v>52.731400000000001</c:v>
                      </c:pt>
                      <c:pt idx="3681">
                        <c:v>54.712866666666663</c:v>
                      </c:pt>
                      <c:pt idx="3682">
                        <c:v>19.679883333333336</c:v>
                      </c:pt>
                      <c:pt idx="3683">
                        <c:v>49.959933333333325</c:v>
                      </c:pt>
                      <c:pt idx="3684">
                        <c:v>48.067616666666666</c:v>
                      </c:pt>
                      <c:pt idx="3685">
                        <c:v>38.340416666666663</c:v>
                      </c:pt>
                      <c:pt idx="3686">
                        <c:v>54.295399999999994</c:v>
                      </c:pt>
                      <c:pt idx="3687">
                        <c:v>46.797216666666671</c:v>
                      </c:pt>
                      <c:pt idx="3688">
                        <c:v>58.712766666666667</c:v>
                      </c:pt>
                      <c:pt idx="3689">
                        <c:v>58.752150000000007</c:v>
                      </c:pt>
                      <c:pt idx="3690">
                        <c:v>61.573633333333333</c:v>
                      </c:pt>
                      <c:pt idx="3691">
                        <c:v>37.839200000000005</c:v>
                      </c:pt>
                      <c:pt idx="3692">
                        <c:v>43.75321666666666</c:v>
                      </c:pt>
                      <c:pt idx="3693">
                        <c:v>48.387233333333334</c:v>
                      </c:pt>
                      <c:pt idx="3694">
                        <c:v>23.819183333333335</c:v>
                      </c:pt>
                      <c:pt idx="3695">
                        <c:v>59.175083333333333</c:v>
                      </c:pt>
                      <c:pt idx="3696">
                        <c:v>43.013149999999996</c:v>
                      </c:pt>
                      <c:pt idx="3697">
                        <c:v>16.402149999999999</c:v>
                      </c:pt>
                      <c:pt idx="3698">
                        <c:v>32.778983333333336</c:v>
                      </c:pt>
                      <c:pt idx="3699">
                        <c:v>69.581349999999986</c:v>
                      </c:pt>
                      <c:pt idx="3700">
                        <c:v>69.356016666666662</c:v>
                      </c:pt>
                      <c:pt idx="3701">
                        <c:v>40.045499999999997</c:v>
                      </c:pt>
                      <c:pt idx="3702">
                        <c:v>33.949716666666667</c:v>
                      </c:pt>
                      <c:pt idx="3703">
                        <c:v>68.429450000000003</c:v>
                      </c:pt>
                      <c:pt idx="3704">
                        <c:v>23.182383333333334</c:v>
                      </c:pt>
                      <c:pt idx="3705">
                        <c:v>38.481949999999998</c:v>
                      </c:pt>
                      <c:pt idx="3706">
                        <c:v>36.94638333333333</c:v>
                      </c:pt>
                      <c:pt idx="3707">
                        <c:v>37.981649999999995</c:v>
                      </c:pt>
                      <c:pt idx="3708">
                        <c:v>66.059983333333335</c:v>
                      </c:pt>
                      <c:pt idx="3709">
                        <c:v>51.1419</c:v>
                      </c:pt>
                      <c:pt idx="3710">
                        <c:v>52.989116666666668</c:v>
                      </c:pt>
                      <c:pt idx="3711">
                        <c:v>66.701316666666671</c:v>
                      </c:pt>
                      <c:pt idx="3712">
                        <c:v>36.419533333333334</c:v>
                      </c:pt>
                      <c:pt idx="3713">
                        <c:v>63.883666666666663</c:v>
                      </c:pt>
                      <c:pt idx="3714">
                        <c:v>33.904499999999999</c:v>
                      </c:pt>
                      <c:pt idx="3715">
                        <c:v>38.562366666666662</c:v>
                      </c:pt>
                      <c:pt idx="3716">
                        <c:v>61.286566666666673</c:v>
                      </c:pt>
                      <c:pt idx="3717">
                        <c:v>36.754666666666672</c:v>
                      </c:pt>
                      <c:pt idx="3718">
                        <c:v>71.199016666666665</c:v>
                      </c:pt>
                      <c:pt idx="3719">
                        <c:v>29.28425</c:v>
                      </c:pt>
                      <c:pt idx="3720">
                        <c:v>40.639466666666664</c:v>
                      </c:pt>
                      <c:pt idx="3721">
                        <c:v>72.656583333333344</c:v>
                      </c:pt>
                      <c:pt idx="3722">
                        <c:v>85.928933333333319</c:v>
                      </c:pt>
                      <c:pt idx="3723">
                        <c:v>44.438433333333329</c:v>
                      </c:pt>
                      <c:pt idx="3724">
                        <c:v>35.715649999999997</c:v>
                      </c:pt>
                      <c:pt idx="3725">
                        <c:v>59.267316666666666</c:v>
                      </c:pt>
                      <c:pt idx="3726">
                        <c:v>19.801833333333331</c:v>
                      </c:pt>
                      <c:pt idx="3727">
                        <c:v>54.085549999999998</c:v>
                      </c:pt>
                      <c:pt idx="3728">
                        <c:v>74.79816666666666</c:v>
                      </c:pt>
                      <c:pt idx="3729">
                        <c:v>57.100416666666668</c:v>
                      </c:pt>
                      <c:pt idx="3730">
                        <c:v>79.327516666666668</c:v>
                      </c:pt>
                      <c:pt idx="3731">
                        <c:v>58.973500000000008</c:v>
                      </c:pt>
                      <c:pt idx="3732">
                        <c:v>20.918900000000001</c:v>
                      </c:pt>
                      <c:pt idx="3733">
                        <c:v>81.575916666666657</c:v>
                      </c:pt>
                      <c:pt idx="3734">
                        <c:v>59.896583333333332</c:v>
                      </c:pt>
                      <c:pt idx="3735">
                        <c:v>77.355316666666667</c:v>
                      </c:pt>
                      <c:pt idx="3736">
                        <c:v>69.221683333333345</c:v>
                      </c:pt>
                      <c:pt idx="3737">
                        <c:v>75.971166666666676</c:v>
                      </c:pt>
                      <c:pt idx="3738">
                        <c:v>45.137033333333335</c:v>
                      </c:pt>
                      <c:pt idx="3739">
                        <c:v>62.787299999999995</c:v>
                      </c:pt>
                      <c:pt idx="3740">
                        <c:v>75.589766666666662</c:v>
                      </c:pt>
                      <c:pt idx="3741">
                        <c:v>100.29674999999999</c:v>
                      </c:pt>
                      <c:pt idx="3742">
                        <c:v>90.035966666666653</c:v>
                      </c:pt>
                      <c:pt idx="3743">
                        <c:v>47.912933333333335</c:v>
                      </c:pt>
                      <c:pt idx="3744">
                        <c:v>56.890700000000002</c:v>
                      </c:pt>
                      <c:pt idx="3745">
                        <c:v>52.941083333333331</c:v>
                      </c:pt>
                      <c:pt idx="3746">
                        <c:v>56.395816666666668</c:v>
                      </c:pt>
                      <c:pt idx="3747">
                        <c:v>57.745083333333334</c:v>
                      </c:pt>
                      <c:pt idx="3748">
                        <c:v>38.645383333333335</c:v>
                      </c:pt>
                      <c:pt idx="3749">
                        <c:v>48.617016666666672</c:v>
                      </c:pt>
                      <c:pt idx="3750">
                        <c:v>60.365000000000009</c:v>
                      </c:pt>
                      <c:pt idx="3751">
                        <c:v>58.1357</c:v>
                      </c:pt>
                      <c:pt idx="3752">
                        <c:v>55.874866666666669</c:v>
                      </c:pt>
                      <c:pt idx="3753">
                        <c:v>17.953366666666668</c:v>
                      </c:pt>
                      <c:pt idx="3754">
                        <c:v>50.273299999999992</c:v>
                      </c:pt>
                      <c:pt idx="3755">
                        <c:v>66.147983333333329</c:v>
                      </c:pt>
                      <c:pt idx="3756">
                        <c:v>52.385966666666668</c:v>
                      </c:pt>
                      <c:pt idx="3757">
                        <c:v>64.080416666666665</c:v>
                      </c:pt>
                      <c:pt idx="3758">
                        <c:v>64.397666666666666</c:v>
                      </c:pt>
                      <c:pt idx="3759">
                        <c:v>69.386133333333333</c:v>
                      </c:pt>
                      <c:pt idx="3760">
                        <c:v>71.584299999999999</c:v>
                      </c:pt>
                      <c:pt idx="3761">
                        <c:v>37.859016666666662</c:v>
                      </c:pt>
                      <c:pt idx="3762">
                        <c:v>40.8581</c:v>
                      </c:pt>
                      <c:pt idx="3763">
                        <c:v>46.971366666666668</c:v>
                      </c:pt>
                      <c:pt idx="3764">
                        <c:v>39.185449999999996</c:v>
                      </c:pt>
                      <c:pt idx="3765">
                        <c:v>74.526149999999987</c:v>
                      </c:pt>
                      <c:pt idx="3766">
                        <c:v>70.535016666666678</c:v>
                      </c:pt>
                      <c:pt idx="3767">
                        <c:v>99.637866666666667</c:v>
                      </c:pt>
                      <c:pt idx="3768">
                        <c:v>70.564916666666676</c:v>
                      </c:pt>
                      <c:pt idx="3769">
                        <c:v>77.703050000000005</c:v>
                      </c:pt>
                      <c:pt idx="3770">
                        <c:v>37.632783333333336</c:v>
                      </c:pt>
                      <c:pt idx="3771">
                        <c:v>23.20485</c:v>
                      </c:pt>
                      <c:pt idx="3772">
                        <c:v>34.72163333333333</c:v>
                      </c:pt>
                      <c:pt idx="3773">
                        <c:v>51.568899999999999</c:v>
                      </c:pt>
                      <c:pt idx="3774">
                        <c:v>49.691900000000004</c:v>
                      </c:pt>
                      <c:pt idx="3775">
                        <c:v>67.18686666666666</c:v>
                      </c:pt>
                      <c:pt idx="3776">
                        <c:v>47.883749999999992</c:v>
                      </c:pt>
                      <c:pt idx="3777">
                        <c:v>64.146583333333339</c:v>
                      </c:pt>
                      <c:pt idx="3778">
                        <c:v>32.788966666666667</c:v>
                      </c:pt>
                      <c:pt idx="3779">
                        <c:v>56.992899999999999</c:v>
                      </c:pt>
                      <c:pt idx="3780">
                        <c:v>68.646666666666675</c:v>
                      </c:pt>
                      <c:pt idx="3781">
                        <c:v>130.58876666666666</c:v>
                      </c:pt>
                      <c:pt idx="3782">
                        <c:v>42.328183333333328</c:v>
                      </c:pt>
                      <c:pt idx="3783">
                        <c:v>84.725366666666659</c:v>
                      </c:pt>
                      <c:pt idx="3784">
                        <c:v>44.861966666666667</c:v>
                      </c:pt>
                      <c:pt idx="3785">
                        <c:v>66.833549999999988</c:v>
                      </c:pt>
                      <c:pt idx="3786">
                        <c:v>41.607499999999995</c:v>
                      </c:pt>
                      <c:pt idx="3787">
                        <c:v>61.792033333333322</c:v>
                      </c:pt>
                      <c:pt idx="3788">
                        <c:v>53.324749999999987</c:v>
                      </c:pt>
                      <c:pt idx="3789">
                        <c:v>64.37906666666666</c:v>
                      </c:pt>
                      <c:pt idx="3790">
                        <c:v>53.555799999999998</c:v>
                      </c:pt>
                      <c:pt idx="3791">
                        <c:v>56.707750000000011</c:v>
                      </c:pt>
                      <c:pt idx="3792">
                        <c:v>54.147316666666669</c:v>
                      </c:pt>
                      <c:pt idx="3793">
                        <c:v>76.167033333333336</c:v>
                      </c:pt>
                      <c:pt idx="3794">
                        <c:v>83.457166666666666</c:v>
                      </c:pt>
                      <c:pt idx="3795">
                        <c:v>67.719066666666663</c:v>
                      </c:pt>
                      <c:pt idx="3796">
                        <c:v>48.638016666666665</c:v>
                      </c:pt>
                      <c:pt idx="3797">
                        <c:v>41.536833333333341</c:v>
                      </c:pt>
                      <c:pt idx="3798">
                        <c:v>53.250216666666667</c:v>
                      </c:pt>
                      <c:pt idx="3799">
                        <c:v>73.515466666666669</c:v>
                      </c:pt>
                      <c:pt idx="3800">
                        <c:v>56.931233333333338</c:v>
                      </c:pt>
                      <c:pt idx="3801">
                        <c:v>48.806216666666664</c:v>
                      </c:pt>
                      <c:pt idx="3802">
                        <c:v>25.934966666666664</c:v>
                      </c:pt>
                      <c:pt idx="3803">
                        <c:v>48.255033333333337</c:v>
                      </c:pt>
                      <c:pt idx="3804">
                        <c:v>23.697933333333332</c:v>
                      </c:pt>
                      <c:pt idx="3805">
                        <c:v>66.662116666666662</c:v>
                      </c:pt>
                      <c:pt idx="3806">
                        <c:v>77.652900000000017</c:v>
                      </c:pt>
                      <c:pt idx="3807">
                        <c:v>49.503449999999994</c:v>
                      </c:pt>
                      <c:pt idx="3808">
                        <c:v>101.19121666666668</c:v>
                      </c:pt>
                      <c:pt idx="3809">
                        <c:v>41.306799999999996</c:v>
                      </c:pt>
                      <c:pt idx="3810">
                        <c:v>79.740849999999995</c:v>
                      </c:pt>
                      <c:pt idx="3811">
                        <c:v>71.654216666666656</c:v>
                      </c:pt>
                      <c:pt idx="3812">
                        <c:v>25.805433333333333</c:v>
                      </c:pt>
                      <c:pt idx="3813">
                        <c:v>87.269650000000013</c:v>
                      </c:pt>
                      <c:pt idx="3814">
                        <c:v>51.518866666666661</c:v>
                      </c:pt>
                      <c:pt idx="3815">
                        <c:v>54.620500000000007</c:v>
                      </c:pt>
                      <c:pt idx="3816">
                        <c:v>24.418183333333335</c:v>
                      </c:pt>
                      <c:pt idx="3817">
                        <c:v>65.112766666666658</c:v>
                      </c:pt>
                      <c:pt idx="3818">
                        <c:v>55.516583333333337</c:v>
                      </c:pt>
                      <c:pt idx="3819">
                        <c:v>46.986783333333328</c:v>
                      </c:pt>
                      <c:pt idx="3820">
                        <c:v>84.944666666666677</c:v>
                      </c:pt>
                      <c:pt idx="3821">
                        <c:v>33.759133333333331</c:v>
                      </c:pt>
                      <c:pt idx="3822">
                        <c:v>76.251266666666666</c:v>
                      </c:pt>
                      <c:pt idx="3823">
                        <c:v>80.327416666666664</c:v>
                      </c:pt>
                      <c:pt idx="3824">
                        <c:v>56.061533333333344</c:v>
                      </c:pt>
                      <c:pt idx="3825">
                        <c:v>50.094050000000003</c:v>
                      </c:pt>
                      <c:pt idx="3826">
                        <c:v>42.573433333333334</c:v>
                      </c:pt>
                      <c:pt idx="3827">
                        <c:v>44.09173333333333</c:v>
                      </c:pt>
                      <c:pt idx="3828">
                        <c:v>48.093183333333336</c:v>
                      </c:pt>
                      <c:pt idx="3829">
                        <c:v>45.080666666666666</c:v>
                      </c:pt>
                      <c:pt idx="3830">
                        <c:v>79.060466666666656</c:v>
                      </c:pt>
                      <c:pt idx="3831">
                        <c:v>56.262283333333329</c:v>
                      </c:pt>
                      <c:pt idx="3832">
                        <c:v>30.523500000000006</c:v>
                      </c:pt>
                      <c:pt idx="3833">
                        <c:v>43.546783333333337</c:v>
                      </c:pt>
                      <c:pt idx="3834">
                        <c:v>42.982599999999998</c:v>
                      </c:pt>
                      <c:pt idx="3835">
                        <c:v>48.065366666666662</c:v>
                      </c:pt>
                      <c:pt idx="3836">
                        <c:v>52.833750000000002</c:v>
                      </c:pt>
                      <c:pt idx="3837">
                        <c:v>26.614766666666664</c:v>
                      </c:pt>
                      <c:pt idx="3838">
                        <c:v>50.616816666666665</c:v>
                      </c:pt>
                      <c:pt idx="3839">
                        <c:v>80.517633333333336</c:v>
                      </c:pt>
                      <c:pt idx="3840">
                        <c:v>152.96865</c:v>
                      </c:pt>
                      <c:pt idx="3841">
                        <c:v>62.227300000000007</c:v>
                      </c:pt>
                      <c:pt idx="3842">
                        <c:v>44.23</c:v>
                      </c:pt>
                      <c:pt idx="3843">
                        <c:v>27.367833333333333</c:v>
                      </c:pt>
                      <c:pt idx="3844">
                        <c:v>43.37371666666666</c:v>
                      </c:pt>
                      <c:pt idx="3845">
                        <c:v>58.806233333333331</c:v>
                      </c:pt>
                      <c:pt idx="3846">
                        <c:v>41.143949999999997</c:v>
                      </c:pt>
                      <c:pt idx="3847">
                        <c:v>68.950666666666663</c:v>
                      </c:pt>
                      <c:pt idx="3848">
                        <c:v>36.66375</c:v>
                      </c:pt>
                      <c:pt idx="3849">
                        <c:v>39.215950000000007</c:v>
                      </c:pt>
                      <c:pt idx="3850">
                        <c:v>59.95418333333334</c:v>
                      </c:pt>
                      <c:pt idx="3851">
                        <c:v>54.517983333333341</c:v>
                      </c:pt>
                      <c:pt idx="3852">
                        <c:v>45.80448333333333</c:v>
                      </c:pt>
                      <c:pt idx="3853">
                        <c:v>52.56616666666666</c:v>
                      </c:pt>
                      <c:pt idx="3854">
                        <c:v>71.383899999999997</c:v>
                      </c:pt>
                      <c:pt idx="3855">
                        <c:v>69.478866666666661</c:v>
                      </c:pt>
                      <c:pt idx="3856">
                        <c:v>50.107116666666663</c:v>
                      </c:pt>
                      <c:pt idx="3857">
                        <c:v>38.889000000000003</c:v>
                      </c:pt>
                      <c:pt idx="3858">
                        <c:v>32.411233333333335</c:v>
                      </c:pt>
                      <c:pt idx="3859">
                        <c:v>48.462783333333341</c:v>
                      </c:pt>
                      <c:pt idx="3860">
                        <c:v>72.862066666666664</c:v>
                      </c:pt>
                      <c:pt idx="3861">
                        <c:v>34.011933333333332</c:v>
                      </c:pt>
                      <c:pt idx="3862">
                        <c:v>31.354600000000001</c:v>
                      </c:pt>
                      <c:pt idx="3863">
                        <c:v>70.110183333333325</c:v>
                      </c:pt>
                      <c:pt idx="3864">
                        <c:v>67.097983333333332</c:v>
                      </c:pt>
                      <c:pt idx="3865">
                        <c:v>69.329266666666669</c:v>
                      </c:pt>
                      <c:pt idx="3866">
                        <c:v>53.353399999999993</c:v>
                      </c:pt>
                      <c:pt idx="3867">
                        <c:v>57.98181666666666</c:v>
                      </c:pt>
                      <c:pt idx="3868">
                        <c:v>61.679016666666669</c:v>
                      </c:pt>
                      <c:pt idx="3869">
                        <c:v>21.737449999999999</c:v>
                      </c:pt>
                      <c:pt idx="3870">
                        <c:v>38.720883333333326</c:v>
                      </c:pt>
                      <c:pt idx="3871">
                        <c:v>58.699700000000007</c:v>
                      </c:pt>
                      <c:pt idx="3872">
                        <c:v>39.854950000000002</c:v>
                      </c:pt>
                      <c:pt idx="3873">
                        <c:v>38.631650000000008</c:v>
                      </c:pt>
                      <c:pt idx="3874">
                        <c:v>69.316850000000002</c:v>
                      </c:pt>
                      <c:pt idx="3875">
                        <c:v>53.405349999999999</c:v>
                      </c:pt>
                      <c:pt idx="3876">
                        <c:v>48.327116666666662</c:v>
                      </c:pt>
                      <c:pt idx="3877">
                        <c:v>54.40945</c:v>
                      </c:pt>
                      <c:pt idx="3878">
                        <c:v>68.912600000000012</c:v>
                      </c:pt>
                      <c:pt idx="3879">
                        <c:v>44.581466666666664</c:v>
                      </c:pt>
                      <c:pt idx="3880">
                        <c:v>61.311750000000004</c:v>
                      </c:pt>
                      <c:pt idx="3881">
                        <c:v>65.86966666666666</c:v>
                      </c:pt>
                      <c:pt idx="3882">
                        <c:v>93.470016666666666</c:v>
                      </c:pt>
                      <c:pt idx="3883">
                        <c:v>110.35676666666667</c:v>
                      </c:pt>
                      <c:pt idx="3884">
                        <c:v>77.997583333333338</c:v>
                      </c:pt>
                      <c:pt idx="3885">
                        <c:v>71.233616666666663</c:v>
                      </c:pt>
                      <c:pt idx="3886">
                        <c:v>45.850183333333334</c:v>
                      </c:pt>
                      <c:pt idx="3887">
                        <c:v>52.605750000000008</c:v>
                      </c:pt>
                      <c:pt idx="3888">
                        <c:v>69.328633333333329</c:v>
                      </c:pt>
                      <c:pt idx="3889">
                        <c:v>67.931816666666663</c:v>
                      </c:pt>
                      <c:pt idx="3890">
                        <c:v>57.362366666666659</c:v>
                      </c:pt>
                      <c:pt idx="3891">
                        <c:v>42.172383333333329</c:v>
                      </c:pt>
                      <c:pt idx="3892">
                        <c:v>63.175849999999997</c:v>
                      </c:pt>
                      <c:pt idx="3893">
                        <c:v>108.90765</c:v>
                      </c:pt>
                      <c:pt idx="3894">
                        <c:v>70.558099999999996</c:v>
                      </c:pt>
                      <c:pt idx="3895">
                        <c:v>30.151316666666666</c:v>
                      </c:pt>
                      <c:pt idx="3896">
                        <c:v>55.16846666666666</c:v>
                      </c:pt>
                      <c:pt idx="3897">
                        <c:v>62.470866666666666</c:v>
                      </c:pt>
                      <c:pt idx="3898">
                        <c:v>35.704333333333338</c:v>
                      </c:pt>
                      <c:pt idx="3899">
                        <c:v>79.549533333333329</c:v>
                      </c:pt>
                      <c:pt idx="3900">
                        <c:v>131.60018333333332</c:v>
                      </c:pt>
                      <c:pt idx="3901">
                        <c:v>148.54995</c:v>
                      </c:pt>
                      <c:pt idx="3902">
                        <c:v>90.782349999999994</c:v>
                      </c:pt>
                      <c:pt idx="3903">
                        <c:v>88.645916666666679</c:v>
                      </c:pt>
                      <c:pt idx="3904">
                        <c:v>19.375966666666667</c:v>
                      </c:pt>
                      <c:pt idx="3905">
                        <c:v>60.93865000000001</c:v>
                      </c:pt>
                      <c:pt idx="3906">
                        <c:v>52.837533333333333</c:v>
                      </c:pt>
                      <c:pt idx="3907">
                        <c:v>52.312066666666666</c:v>
                      </c:pt>
                      <c:pt idx="3908">
                        <c:v>81.469450000000009</c:v>
                      </c:pt>
                      <c:pt idx="3909">
                        <c:v>66.525083333333328</c:v>
                      </c:pt>
                      <c:pt idx="3910">
                        <c:v>60.495416666666664</c:v>
                      </c:pt>
                      <c:pt idx="3911">
                        <c:v>37.200399999999995</c:v>
                      </c:pt>
                      <c:pt idx="3912">
                        <c:v>37.557100000000005</c:v>
                      </c:pt>
                      <c:pt idx="3913">
                        <c:v>101.26216666666667</c:v>
                      </c:pt>
                      <c:pt idx="3914">
                        <c:v>110.73978333333335</c:v>
                      </c:pt>
                      <c:pt idx="3915">
                        <c:v>69.043883333333341</c:v>
                      </c:pt>
                      <c:pt idx="3916">
                        <c:v>37.987900000000003</c:v>
                      </c:pt>
                      <c:pt idx="3917">
                        <c:v>79.458866666666665</c:v>
                      </c:pt>
                      <c:pt idx="3918">
                        <c:v>49.585816666666673</c:v>
                      </c:pt>
                      <c:pt idx="3919">
                        <c:v>49.815933333333334</c:v>
                      </c:pt>
                      <c:pt idx="3920">
                        <c:v>63.460950000000011</c:v>
                      </c:pt>
                      <c:pt idx="3921">
                        <c:v>64.479283333333342</c:v>
                      </c:pt>
                      <c:pt idx="3922">
                        <c:v>65.198983333333345</c:v>
                      </c:pt>
                      <c:pt idx="3923">
                        <c:v>85.762699999999995</c:v>
                      </c:pt>
                      <c:pt idx="3924">
                        <c:v>22.834933333333332</c:v>
                      </c:pt>
                      <c:pt idx="3925">
                        <c:v>83.839249999999993</c:v>
                      </c:pt>
                      <c:pt idx="3926">
                        <c:v>66.075933333333339</c:v>
                      </c:pt>
                      <c:pt idx="3927">
                        <c:v>84.991566666666657</c:v>
                      </c:pt>
                      <c:pt idx="3928">
                        <c:v>69.400933333333327</c:v>
                      </c:pt>
                      <c:pt idx="3929">
                        <c:v>81.985083333333321</c:v>
                      </c:pt>
                      <c:pt idx="3930">
                        <c:v>75.766000000000005</c:v>
                      </c:pt>
                      <c:pt idx="3931">
                        <c:v>74.957466666666676</c:v>
                      </c:pt>
                      <c:pt idx="3932">
                        <c:v>44.958866666666673</c:v>
                      </c:pt>
                      <c:pt idx="3933">
                        <c:v>39.812533333333334</c:v>
                      </c:pt>
                      <c:pt idx="3934">
                        <c:v>39.769300000000001</c:v>
                      </c:pt>
                      <c:pt idx="3935">
                        <c:v>37.438583333333334</c:v>
                      </c:pt>
                      <c:pt idx="3936">
                        <c:v>75.885500000000008</c:v>
                      </c:pt>
                      <c:pt idx="3937">
                        <c:v>47.233649999999997</c:v>
                      </c:pt>
                      <c:pt idx="3938">
                        <c:v>81.176999999999992</c:v>
                      </c:pt>
                      <c:pt idx="3939">
                        <c:v>46.998199999999997</c:v>
                      </c:pt>
                      <c:pt idx="3940">
                        <c:v>82.036466666666669</c:v>
                      </c:pt>
                      <c:pt idx="3941">
                        <c:v>53.98481666666666</c:v>
                      </c:pt>
                      <c:pt idx="3942">
                        <c:v>35.675383333333329</c:v>
                      </c:pt>
                      <c:pt idx="3943">
                        <c:v>25.690600000000003</c:v>
                      </c:pt>
                      <c:pt idx="3944">
                        <c:v>37.104016666666666</c:v>
                      </c:pt>
                      <c:pt idx="3945">
                        <c:v>62.215016666666664</c:v>
                      </c:pt>
                      <c:pt idx="3946">
                        <c:v>78.781966666666662</c:v>
                      </c:pt>
                      <c:pt idx="3947">
                        <c:v>89.493416666666675</c:v>
                      </c:pt>
                      <c:pt idx="3948">
                        <c:v>44.148149999999994</c:v>
                      </c:pt>
                      <c:pt idx="3949">
                        <c:v>66.984499999999997</c:v>
                      </c:pt>
                      <c:pt idx="3950">
                        <c:v>45.763116666666669</c:v>
                      </c:pt>
                      <c:pt idx="3951">
                        <c:v>79.417316666666679</c:v>
                      </c:pt>
                      <c:pt idx="3952">
                        <c:v>45.292233333333336</c:v>
                      </c:pt>
                      <c:pt idx="3953">
                        <c:v>78.223400000000012</c:v>
                      </c:pt>
                      <c:pt idx="3954">
                        <c:v>51.265816666666659</c:v>
                      </c:pt>
                      <c:pt idx="3955">
                        <c:v>72.073499999999996</c:v>
                      </c:pt>
                      <c:pt idx="3956">
                        <c:v>80.180366666666671</c:v>
                      </c:pt>
                      <c:pt idx="3957">
                        <c:v>51.510950000000001</c:v>
                      </c:pt>
                      <c:pt idx="3958">
                        <c:v>94.161433333333335</c:v>
                      </c:pt>
                      <c:pt idx="3959">
                        <c:v>39.732900000000001</c:v>
                      </c:pt>
                      <c:pt idx="3960">
                        <c:v>134.50391666666667</c:v>
                      </c:pt>
                      <c:pt idx="3961">
                        <c:v>147.95945</c:v>
                      </c:pt>
                      <c:pt idx="3962">
                        <c:v>34.791650000000004</c:v>
                      </c:pt>
                      <c:pt idx="3963">
                        <c:v>50.69786666666667</c:v>
                      </c:pt>
                      <c:pt idx="3964">
                        <c:v>28.89266666666667</c:v>
                      </c:pt>
                      <c:pt idx="3965">
                        <c:v>60.980916666666666</c:v>
                      </c:pt>
                      <c:pt idx="3966">
                        <c:v>64.599266666666665</c:v>
                      </c:pt>
                      <c:pt idx="3967">
                        <c:v>78.606216666666654</c:v>
                      </c:pt>
                      <c:pt idx="3968">
                        <c:v>69.051016666666655</c:v>
                      </c:pt>
                      <c:pt idx="3969">
                        <c:v>21.360683333333334</c:v>
                      </c:pt>
                      <c:pt idx="3970">
                        <c:v>42.915283333333335</c:v>
                      </c:pt>
                      <c:pt idx="3971">
                        <c:v>95.653199999999984</c:v>
                      </c:pt>
                      <c:pt idx="3972">
                        <c:v>58.701750000000011</c:v>
                      </c:pt>
                      <c:pt idx="3973">
                        <c:v>63.065933333333334</c:v>
                      </c:pt>
                      <c:pt idx="3974">
                        <c:v>76.448099999999997</c:v>
                      </c:pt>
                      <c:pt idx="3975">
                        <c:v>37.247916666666676</c:v>
                      </c:pt>
                      <c:pt idx="3976">
                        <c:v>50.218033333333331</c:v>
                      </c:pt>
                      <c:pt idx="3977">
                        <c:v>80.184033333333346</c:v>
                      </c:pt>
                      <c:pt idx="3978">
                        <c:v>41.651383333333342</c:v>
                      </c:pt>
                      <c:pt idx="3979">
                        <c:v>87.509949999999989</c:v>
                      </c:pt>
                      <c:pt idx="3980">
                        <c:v>45.672883333333324</c:v>
                      </c:pt>
                      <c:pt idx="3981">
                        <c:v>63.653833333333338</c:v>
                      </c:pt>
                      <c:pt idx="3982">
                        <c:v>66.782449999999997</c:v>
                      </c:pt>
                      <c:pt idx="3983">
                        <c:v>64.978183333333334</c:v>
                      </c:pt>
                      <c:pt idx="3984">
                        <c:v>46.163383333333329</c:v>
                      </c:pt>
                      <c:pt idx="3985">
                        <c:v>38.430566666666671</c:v>
                      </c:pt>
                      <c:pt idx="3986">
                        <c:v>56.371533333333339</c:v>
                      </c:pt>
                      <c:pt idx="3987">
                        <c:v>19.604683333333334</c:v>
                      </c:pt>
                      <c:pt idx="3988">
                        <c:v>51.04311666666667</c:v>
                      </c:pt>
                      <c:pt idx="3989">
                        <c:v>26.393816666666666</c:v>
                      </c:pt>
                      <c:pt idx="3990">
                        <c:v>72.896016666666668</c:v>
                      </c:pt>
                      <c:pt idx="3991">
                        <c:v>42.92766666666666</c:v>
                      </c:pt>
                      <c:pt idx="3992">
                        <c:v>97.324516666666668</c:v>
                      </c:pt>
                      <c:pt idx="3993">
                        <c:v>66.451916666666676</c:v>
                      </c:pt>
                      <c:pt idx="3994">
                        <c:v>72.996733333333339</c:v>
                      </c:pt>
                      <c:pt idx="3995">
                        <c:v>43.552699999999994</c:v>
                      </c:pt>
                      <c:pt idx="3996">
                        <c:v>70.385133333333343</c:v>
                      </c:pt>
                      <c:pt idx="3997">
                        <c:v>47.62936666666667</c:v>
                      </c:pt>
                      <c:pt idx="3998">
                        <c:v>53.544166666666669</c:v>
                      </c:pt>
                      <c:pt idx="3999">
                        <c:v>23.685833333333335</c:v>
                      </c:pt>
                      <c:pt idx="4000">
                        <c:v>73.755083333333317</c:v>
                      </c:pt>
                      <c:pt idx="4001">
                        <c:v>38.494633333333333</c:v>
                      </c:pt>
                      <c:pt idx="4002">
                        <c:v>105.54835000000001</c:v>
                      </c:pt>
                      <c:pt idx="4003">
                        <c:v>80.923366666666652</c:v>
                      </c:pt>
                      <c:pt idx="4004">
                        <c:v>65.830516666666668</c:v>
                      </c:pt>
                      <c:pt idx="4005">
                        <c:v>45.565316666666668</c:v>
                      </c:pt>
                      <c:pt idx="4006">
                        <c:v>52.395149999999994</c:v>
                      </c:pt>
                      <c:pt idx="4007">
                        <c:v>44.487933333333338</c:v>
                      </c:pt>
                      <c:pt idx="4008">
                        <c:v>43.417700000000004</c:v>
                      </c:pt>
                      <c:pt idx="4009">
                        <c:v>81.462183333333329</c:v>
                      </c:pt>
                      <c:pt idx="4010">
                        <c:v>81.42346666666667</c:v>
                      </c:pt>
                      <c:pt idx="4011">
                        <c:v>115.75375000000001</c:v>
                      </c:pt>
                      <c:pt idx="4012">
                        <c:v>95.554866666666669</c:v>
                      </c:pt>
                      <c:pt idx="4013">
                        <c:v>84.797883333333345</c:v>
                      </c:pt>
                      <c:pt idx="4014">
                        <c:v>113.69860000000001</c:v>
                      </c:pt>
                      <c:pt idx="4015">
                        <c:v>93.048933333333324</c:v>
                      </c:pt>
                      <c:pt idx="4016">
                        <c:v>60.041383333333329</c:v>
                      </c:pt>
                      <c:pt idx="4017">
                        <c:v>99.031416666666658</c:v>
                      </c:pt>
                      <c:pt idx="4018">
                        <c:v>60.621650000000017</c:v>
                      </c:pt>
                      <c:pt idx="4019">
                        <c:v>118.51974999999999</c:v>
                      </c:pt>
                      <c:pt idx="4020">
                        <c:v>133.13773333333333</c:v>
                      </c:pt>
                      <c:pt idx="4021">
                        <c:v>72.294250000000005</c:v>
                      </c:pt>
                      <c:pt idx="4022">
                        <c:v>93.103216666666668</c:v>
                      </c:pt>
                      <c:pt idx="4023">
                        <c:v>87.660350000000008</c:v>
                      </c:pt>
                      <c:pt idx="4024">
                        <c:v>110.47646666666668</c:v>
                      </c:pt>
                      <c:pt idx="4025">
                        <c:v>96.590733333333347</c:v>
                      </c:pt>
                      <c:pt idx="4026">
                        <c:v>64.338650000000001</c:v>
                      </c:pt>
                      <c:pt idx="4027">
                        <c:v>68.179566666666659</c:v>
                      </c:pt>
                      <c:pt idx="4028">
                        <c:v>56.686566666666671</c:v>
                      </c:pt>
                      <c:pt idx="4029">
                        <c:v>50.94853333333333</c:v>
                      </c:pt>
                      <c:pt idx="4030">
                        <c:v>74.877333333333326</c:v>
                      </c:pt>
                      <c:pt idx="4031">
                        <c:v>84.651966666666667</c:v>
                      </c:pt>
                      <c:pt idx="4032">
                        <c:v>93.688616666666661</c:v>
                      </c:pt>
                      <c:pt idx="4033">
                        <c:v>102.32333333333332</c:v>
                      </c:pt>
                      <c:pt idx="4034">
                        <c:v>40.735116666666663</c:v>
                      </c:pt>
                      <c:pt idx="4035">
                        <c:v>106.44726666666665</c:v>
                      </c:pt>
                      <c:pt idx="4036">
                        <c:v>87.435383333333348</c:v>
                      </c:pt>
                      <c:pt idx="4037">
                        <c:v>110.45866666666667</c:v>
                      </c:pt>
                      <c:pt idx="4038">
                        <c:v>74.454233333333335</c:v>
                      </c:pt>
                      <c:pt idx="4039">
                        <c:v>45.064583333333331</c:v>
                      </c:pt>
                      <c:pt idx="4040">
                        <c:v>92.564549999999997</c:v>
                      </c:pt>
                      <c:pt idx="4041">
                        <c:v>93.462316666666666</c:v>
                      </c:pt>
                      <c:pt idx="4042">
                        <c:v>45.607783333333337</c:v>
                      </c:pt>
                      <c:pt idx="4043">
                        <c:v>77.143700000000024</c:v>
                      </c:pt>
                      <c:pt idx="4044">
                        <c:v>102.09618333333331</c:v>
                      </c:pt>
                      <c:pt idx="4045">
                        <c:v>80.900716666666682</c:v>
                      </c:pt>
                      <c:pt idx="4046">
                        <c:v>53.586483333333334</c:v>
                      </c:pt>
                      <c:pt idx="4047">
                        <c:v>155.3612</c:v>
                      </c:pt>
                      <c:pt idx="4048">
                        <c:v>65.709066666666658</c:v>
                      </c:pt>
                      <c:pt idx="4049">
                        <c:v>125.86398333333334</c:v>
                      </c:pt>
                      <c:pt idx="4050">
                        <c:v>91.682016666666669</c:v>
                      </c:pt>
                      <c:pt idx="4051">
                        <c:v>163.60320000000002</c:v>
                      </c:pt>
                      <c:pt idx="4052">
                        <c:v>39.816783333333326</c:v>
                      </c:pt>
                      <c:pt idx="4053">
                        <c:v>40.371733333333331</c:v>
                      </c:pt>
                      <c:pt idx="4054">
                        <c:v>96.972666666666683</c:v>
                      </c:pt>
                      <c:pt idx="4055">
                        <c:v>94.035966666666667</c:v>
                      </c:pt>
                      <c:pt idx="4056">
                        <c:v>73.845833333333331</c:v>
                      </c:pt>
                      <c:pt idx="4057">
                        <c:v>102.31223333333334</c:v>
                      </c:pt>
                      <c:pt idx="4058">
                        <c:v>50.8643</c:v>
                      </c:pt>
                      <c:pt idx="4059">
                        <c:v>57.945783333333331</c:v>
                      </c:pt>
                      <c:pt idx="4060">
                        <c:v>91.659816666666671</c:v>
                      </c:pt>
                      <c:pt idx="4061">
                        <c:v>80.463283333333337</c:v>
                      </c:pt>
                      <c:pt idx="4062">
                        <c:v>148.37591666666668</c:v>
                      </c:pt>
                      <c:pt idx="4063">
                        <c:v>165.49153333333331</c:v>
                      </c:pt>
                      <c:pt idx="4064">
                        <c:v>127.16158333333333</c:v>
                      </c:pt>
                      <c:pt idx="4065">
                        <c:v>89.895066666666665</c:v>
                      </c:pt>
                      <c:pt idx="4066">
                        <c:v>126.56230000000001</c:v>
                      </c:pt>
                      <c:pt idx="4067">
                        <c:v>48.745216666666664</c:v>
                      </c:pt>
                      <c:pt idx="4068">
                        <c:v>158.89891666666668</c:v>
                      </c:pt>
                      <c:pt idx="4069">
                        <c:v>102.54294999999999</c:v>
                      </c:pt>
                      <c:pt idx="4070">
                        <c:v>89.391149999999982</c:v>
                      </c:pt>
                      <c:pt idx="4071">
                        <c:v>36.832000000000001</c:v>
                      </c:pt>
                      <c:pt idx="4072">
                        <c:v>121.66831666666666</c:v>
                      </c:pt>
                      <c:pt idx="4073">
                        <c:v>101.3582</c:v>
                      </c:pt>
                      <c:pt idx="4074">
                        <c:v>123.59606666666667</c:v>
                      </c:pt>
                      <c:pt idx="4075">
                        <c:v>76.021566666666658</c:v>
                      </c:pt>
                      <c:pt idx="4076">
                        <c:v>136.16868333333335</c:v>
                      </c:pt>
                      <c:pt idx="4077">
                        <c:v>115.19951666666665</c:v>
                      </c:pt>
                      <c:pt idx="4078">
                        <c:v>139.23546666666664</c:v>
                      </c:pt>
                      <c:pt idx="4079">
                        <c:v>151.46113333333332</c:v>
                      </c:pt>
                      <c:pt idx="4080">
                        <c:v>165.33779999999999</c:v>
                      </c:pt>
                      <c:pt idx="4081">
                        <c:v>173.92048333333332</c:v>
                      </c:pt>
                      <c:pt idx="4082">
                        <c:v>139.89571666666671</c:v>
                      </c:pt>
                      <c:pt idx="4083">
                        <c:v>195.24095</c:v>
                      </c:pt>
                      <c:pt idx="4084">
                        <c:v>129.05508333333333</c:v>
                      </c:pt>
                      <c:pt idx="4085">
                        <c:v>124.83829999999999</c:v>
                      </c:pt>
                      <c:pt idx="4086">
                        <c:v>91.56431666666667</c:v>
                      </c:pt>
                      <c:pt idx="4087">
                        <c:v>88.350466666666662</c:v>
                      </c:pt>
                      <c:pt idx="4088">
                        <c:v>86.313999999999993</c:v>
                      </c:pt>
                      <c:pt idx="4089">
                        <c:v>45.736800000000002</c:v>
                      </c:pt>
                      <c:pt idx="4090">
                        <c:v>86.50388333333332</c:v>
                      </c:pt>
                      <c:pt idx="4091">
                        <c:v>102.60365</c:v>
                      </c:pt>
                      <c:pt idx="4092">
                        <c:v>133.99705</c:v>
                      </c:pt>
                      <c:pt idx="4093">
                        <c:v>111.75444999999999</c:v>
                      </c:pt>
                      <c:pt idx="4094">
                        <c:v>140.14694999999998</c:v>
                      </c:pt>
                      <c:pt idx="4095">
                        <c:v>121.43381666666667</c:v>
                      </c:pt>
                      <c:pt idx="4096">
                        <c:v>48.393933333333329</c:v>
                      </c:pt>
                      <c:pt idx="4097">
                        <c:v>113.50679999999998</c:v>
                      </c:pt>
                      <c:pt idx="4098">
                        <c:v>136.6341166666667</c:v>
                      </c:pt>
                      <c:pt idx="4099">
                        <c:v>66.044666666666672</c:v>
                      </c:pt>
                      <c:pt idx="4100">
                        <c:v>66.258866666666663</c:v>
                      </c:pt>
                      <c:pt idx="4101">
                        <c:v>192.2956666666667</c:v>
                      </c:pt>
                      <c:pt idx="4102">
                        <c:v>85.712716666666665</c:v>
                      </c:pt>
                      <c:pt idx="4103">
                        <c:v>91.762983333333324</c:v>
                      </c:pt>
                      <c:pt idx="4104">
                        <c:v>99.824649999999991</c:v>
                      </c:pt>
                      <c:pt idx="4105">
                        <c:v>101.45171666666667</c:v>
                      </c:pt>
                      <c:pt idx="4106">
                        <c:v>83.579133333333331</c:v>
                      </c:pt>
                      <c:pt idx="4107">
                        <c:v>57.068983333333328</c:v>
                      </c:pt>
                      <c:pt idx="4108">
                        <c:v>165.77201666666667</c:v>
                      </c:pt>
                      <c:pt idx="4109">
                        <c:v>144.22176666666667</c:v>
                      </c:pt>
                      <c:pt idx="4110">
                        <c:v>127.28696666666666</c:v>
                      </c:pt>
                      <c:pt idx="4111">
                        <c:v>140.89873333333335</c:v>
                      </c:pt>
                      <c:pt idx="4112">
                        <c:v>124.91705000000002</c:v>
                      </c:pt>
                      <c:pt idx="4113">
                        <c:v>114.42524999999998</c:v>
                      </c:pt>
                      <c:pt idx="4114">
                        <c:v>61.213949999999997</c:v>
                      </c:pt>
                      <c:pt idx="4115">
                        <c:v>65.112049999999996</c:v>
                      </c:pt>
                      <c:pt idx="4116">
                        <c:v>101.21328333333334</c:v>
                      </c:pt>
                      <c:pt idx="4117">
                        <c:v>47.84491666666667</c:v>
                      </c:pt>
                      <c:pt idx="4118">
                        <c:v>68.258949999999999</c:v>
                      </c:pt>
                      <c:pt idx="4119">
                        <c:v>141.88675000000001</c:v>
                      </c:pt>
                      <c:pt idx="4120">
                        <c:v>122.73585000000001</c:v>
                      </c:pt>
                      <c:pt idx="4121">
                        <c:v>117.90363333333335</c:v>
                      </c:pt>
                      <c:pt idx="4122">
                        <c:v>133.86636666666666</c:v>
                      </c:pt>
                      <c:pt idx="4123">
                        <c:v>138.62328333333332</c:v>
                      </c:pt>
                      <c:pt idx="4124">
                        <c:v>163.2623833333333</c:v>
                      </c:pt>
                      <c:pt idx="4125">
                        <c:v>75.302333333333337</c:v>
                      </c:pt>
                      <c:pt idx="4126">
                        <c:v>58.005799999999994</c:v>
                      </c:pt>
                      <c:pt idx="4127">
                        <c:v>103.1724</c:v>
                      </c:pt>
                      <c:pt idx="4128">
                        <c:v>114.51018333333332</c:v>
                      </c:pt>
                      <c:pt idx="4129">
                        <c:v>73.548733333333331</c:v>
                      </c:pt>
                      <c:pt idx="4130">
                        <c:v>103.34531666666666</c:v>
                      </c:pt>
                      <c:pt idx="4131">
                        <c:v>118.12133333333334</c:v>
                      </c:pt>
                      <c:pt idx="4132">
                        <c:v>119.45281666666666</c:v>
                      </c:pt>
                      <c:pt idx="4133">
                        <c:v>118.47403333333332</c:v>
                      </c:pt>
                      <c:pt idx="4134">
                        <c:v>118.88005</c:v>
                      </c:pt>
                      <c:pt idx="4135">
                        <c:v>174.96754999999996</c:v>
                      </c:pt>
                      <c:pt idx="4136">
                        <c:v>125.52606666666667</c:v>
                      </c:pt>
                      <c:pt idx="4137">
                        <c:v>188.12538333333333</c:v>
                      </c:pt>
                      <c:pt idx="4138">
                        <c:v>158.97805</c:v>
                      </c:pt>
                      <c:pt idx="4139">
                        <c:v>82.189949999999996</c:v>
                      </c:pt>
                      <c:pt idx="4140">
                        <c:v>114.3078</c:v>
                      </c:pt>
                      <c:pt idx="4141">
                        <c:v>306.79143333333326</c:v>
                      </c:pt>
                      <c:pt idx="4142">
                        <c:v>149.23563333333334</c:v>
                      </c:pt>
                      <c:pt idx="4143">
                        <c:v>150.26188333333332</c:v>
                      </c:pt>
                      <c:pt idx="4144">
                        <c:v>151.90953333333334</c:v>
                      </c:pt>
                      <c:pt idx="4145">
                        <c:v>130.30554999999998</c:v>
                      </c:pt>
                      <c:pt idx="4146">
                        <c:v>124.45751666666665</c:v>
                      </c:pt>
                      <c:pt idx="4147">
                        <c:v>63.234400000000001</c:v>
                      </c:pt>
                      <c:pt idx="4148">
                        <c:v>59.629950000000001</c:v>
                      </c:pt>
                      <c:pt idx="4149">
                        <c:v>112.44266666666667</c:v>
                      </c:pt>
                      <c:pt idx="4150">
                        <c:v>112.99833333333332</c:v>
                      </c:pt>
                      <c:pt idx="4151">
                        <c:v>174.13581666666667</c:v>
                      </c:pt>
                      <c:pt idx="4152">
                        <c:v>163.68808333333334</c:v>
                      </c:pt>
                      <c:pt idx="4153">
                        <c:v>229.01661666666666</c:v>
                      </c:pt>
                      <c:pt idx="4154">
                        <c:v>159.12161666666668</c:v>
                      </c:pt>
                      <c:pt idx="4155">
                        <c:v>206.54733333333337</c:v>
                      </c:pt>
                      <c:pt idx="4156">
                        <c:v>76.895833333333314</c:v>
                      </c:pt>
                      <c:pt idx="4157">
                        <c:v>128.96300000000002</c:v>
                      </c:pt>
                      <c:pt idx="4158">
                        <c:v>65.975133333333332</c:v>
                      </c:pt>
                      <c:pt idx="4159">
                        <c:v>131.98301666666669</c:v>
                      </c:pt>
                      <c:pt idx="4160">
                        <c:v>94.716183333333319</c:v>
                      </c:pt>
                      <c:pt idx="4161">
                        <c:v>160.46224999999998</c:v>
                      </c:pt>
                      <c:pt idx="4162">
                        <c:v>102.14288333333334</c:v>
                      </c:pt>
                      <c:pt idx="4163">
                        <c:v>83.174150000000012</c:v>
                      </c:pt>
                      <c:pt idx="4164">
                        <c:v>104.81985</c:v>
                      </c:pt>
                      <c:pt idx="4165">
                        <c:v>136.8501</c:v>
                      </c:pt>
                      <c:pt idx="4166">
                        <c:v>133.27335000000002</c:v>
                      </c:pt>
                      <c:pt idx="4167">
                        <c:v>101.42805</c:v>
                      </c:pt>
                      <c:pt idx="4168">
                        <c:v>64.316850000000002</c:v>
                      </c:pt>
                      <c:pt idx="4169">
                        <c:v>149.26854999999998</c:v>
                      </c:pt>
                      <c:pt idx="4170">
                        <c:v>121.03710000000001</c:v>
                      </c:pt>
                      <c:pt idx="4171">
                        <c:v>97.710266666666655</c:v>
                      </c:pt>
                      <c:pt idx="4172">
                        <c:v>114.44006666666665</c:v>
                      </c:pt>
                      <c:pt idx="4173">
                        <c:v>174.39176666666668</c:v>
                      </c:pt>
                      <c:pt idx="4174">
                        <c:v>142.04781666666665</c:v>
                      </c:pt>
                      <c:pt idx="4175">
                        <c:v>130.37105</c:v>
                      </c:pt>
                      <c:pt idx="4176">
                        <c:v>79.468316666666666</c:v>
                      </c:pt>
                      <c:pt idx="4177">
                        <c:v>70.127850000000009</c:v>
                      </c:pt>
                      <c:pt idx="4178">
                        <c:v>93.373066666666674</c:v>
                      </c:pt>
                      <c:pt idx="4179">
                        <c:v>59.914533333333338</c:v>
                      </c:pt>
                      <c:pt idx="4180">
                        <c:v>116.06676666666665</c:v>
                      </c:pt>
                      <c:pt idx="4181">
                        <c:v>118.01636666666666</c:v>
                      </c:pt>
                      <c:pt idx="4182">
                        <c:v>153.54245</c:v>
                      </c:pt>
                      <c:pt idx="4183">
                        <c:v>111.24051666666668</c:v>
                      </c:pt>
                      <c:pt idx="4184">
                        <c:v>187.9900833333333</c:v>
                      </c:pt>
                      <c:pt idx="4185">
                        <c:v>160.88425000000001</c:v>
                      </c:pt>
                      <c:pt idx="4186">
                        <c:v>157.82123333333331</c:v>
                      </c:pt>
                      <c:pt idx="4187">
                        <c:v>169.84504999999999</c:v>
                      </c:pt>
                      <c:pt idx="4188">
                        <c:v>116.72053333333334</c:v>
                      </c:pt>
                      <c:pt idx="4189">
                        <c:v>80.135350000000003</c:v>
                      </c:pt>
                      <c:pt idx="4190">
                        <c:v>153.47786666666667</c:v>
                      </c:pt>
                      <c:pt idx="4191">
                        <c:v>162.21048333333334</c:v>
                      </c:pt>
                      <c:pt idx="4192">
                        <c:v>104.66886666666666</c:v>
                      </c:pt>
                      <c:pt idx="4193">
                        <c:v>162.24276666666668</c:v>
                      </c:pt>
                      <c:pt idx="4194">
                        <c:v>129.19081666666665</c:v>
                      </c:pt>
                      <c:pt idx="4195">
                        <c:v>197.02898333333331</c:v>
                      </c:pt>
                      <c:pt idx="4196">
                        <c:v>142.74170000000001</c:v>
                      </c:pt>
                      <c:pt idx="4197">
                        <c:v>118.09406666666668</c:v>
                      </c:pt>
                      <c:pt idx="4198">
                        <c:v>187.58594999999997</c:v>
                      </c:pt>
                      <c:pt idx="4199">
                        <c:v>154.15021666666669</c:v>
                      </c:pt>
                      <c:pt idx="4200">
                        <c:v>306.73058333333336</c:v>
                      </c:pt>
                      <c:pt idx="4201">
                        <c:v>126.06269999999999</c:v>
                      </c:pt>
                      <c:pt idx="4202">
                        <c:v>128.57813333333334</c:v>
                      </c:pt>
                      <c:pt idx="4203">
                        <c:v>151.33848333333336</c:v>
                      </c:pt>
                      <c:pt idx="4204">
                        <c:v>128.0428666666667</c:v>
                      </c:pt>
                      <c:pt idx="4205">
                        <c:v>106.1747</c:v>
                      </c:pt>
                      <c:pt idx="4206">
                        <c:v>121.58799999999999</c:v>
                      </c:pt>
                      <c:pt idx="4207">
                        <c:v>121.49723333333333</c:v>
                      </c:pt>
                      <c:pt idx="4208">
                        <c:v>168.00615000000002</c:v>
                      </c:pt>
                      <c:pt idx="4209">
                        <c:v>165.77995000000001</c:v>
                      </c:pt>
                      <c:pt idx="4210">
                        <c:v>106.65134999999999</c:v>
                      </c:pt>
                      <c:pt idx="4211">
                        <c:v>174.54118333333335</c:v>
                      </c:pt>
                      <c:pt idx="4212">
                        <c:v>284.14163333333335</c:v>
                      </c:pt>
                      <c:pt idx="4213">
                        <c:v>179.21956666666665</c:v>
                      </c:pt>
                      <c:pt idx="4214">
                        <c:v>143.80573333333331</c:v>
                      </c:pt>
                      <c:pt idx="4215">
                        <c:v>143.79669999999999</c:v>
                      </c:pt>
                      <c:pt idx="4216">
                        <c:v>180.85041666666669</c:v>
                      </c:pt>
                      <c:pt idx="4217">
                        <c:v>94.886616666666669</c:v>
                      </c:pt>
                      <c:pt idx="4218">
                        <c:v>115.41828333333333</c:v>
                      </c:pt>
                      <c:pt idx="4219">
                        <c:v>157.15109999999999</c:v>
                      </c:pt>
                      <c:pt idx="4220">
                        <c:v>58.197366666666674</c:v>
                      </c:pt>
                      <c:pt idx="4221">
                        <c:v>167.38493333333332</c:v>
                      </c:pt>
                      <c:pt idx="4222">
                        <c:v>181.40990000000002</c:v>
                      </c:pt>
                      <c:pt idx="4223">
                        <c:v>145.20028333333332</c:v>
                      </c:pt>
                      <c:pt idx="4224">
                        <c:v>132.94386666666665</c:v>
                      </c:pt>
                      <c:pt idx="4225">
                        <c:v>138.47916666666666</c:v>
                      </c:pt>
                      <c:pt idx="4226">
                        <c:v>214.46256666666665</c:v>
                      </c:pt>
                      <c:pt idx="4227">
                        <c:v>179.80736666666672</c:v>
                      </c:pt>
                      <c:pt idx="4228">
                        <c:v>177.15556666666666</c:v>
                      </c:pt>
                      <c:pt idx="4229">
                        <c:v>208.1104666666667</c:v>
                      </c:pt>
                      <c:pt idx="4230">
                        <c:v>204.20863333333332</c:v>
                      </c:pt>
                      <c:pt idx="4231">
                        <c:v>134.55785</c:v>
                      </c:pt>
                      <c:pt idx="4232">
                        <c:v>236.0701</c:v>
                      </c:pt>
                      <c:pt idx="4233">
                        <c:v>144.87551666666667</c:v>
                      </c:pt>
                      <c:pt idx="4234">
                        <c:v>128.07605000000001</c:v>
                      </c:pt>
                      <c:pt idx="4235">
                        <c:v>114.2908</c:v>
                      </c:pt>
                      <c:pt idx="4236">
                        <c:v>169.19516666666669</c:v>
                      </c:pt>
                      <c:pt idx="4237">
                        <c:v>54.627116666666666</c:v>
                      </c:pt>
                      <c:pt idx="4238">
                        <c:v>123.17868333333334</c:v>
                      </c:pt>
                      <c:pt idx="4239">
                        <c:v>190.86076666666668</c:v>
                      </c:pt>
                      <c:pt idx="4240">
                        <c:v>181.10571666666667</c:v>
                      </c:pt>
                      <c:pt idx="4241">
                        <c:v>134.96951666666666</c:v>
                      </c:pt>
                      <c:pt idx="4242">
                        <c:v>132.12494999999998</c:v>
                      </c:pt>
                      <c:pt idx="4243">
                        <c:v>159.70224999999999</c:v>
                      </c:pt>
                      <c:pt idx="4244">
                        <c:v>135.39633333333333</c:v>
                      </c:pt>
                      <c:pt idx="4245">
                        <c:v>150.31771666666671</c:v>
                      </c:pt>
                      <c:pt idx="4246">
                        <c:v>146.96781666666666</c:v>
                      </c:pt>
                      <c:pt idx="4247">
                        <c:v>121.02860000000001</c:v>
                      </c:pt>
                      <c:pt idx="4248">
                        <c:v>186.9163666666667</c:v>
                      </c:pt>
                      <c:pt idx="4249">
                        <c:v>106.16265</c:v>
                      </c:pt>
                      <c:pt idx="4250">
                        <c:v>123.3828</c:v>
                      </c:pt>
                      <c:pt idx="4251">
                        <c:v>108.36598333333333</c:v>
                      </c:pt>
                      <c:pt idx="4252">
                        <c:v>153.89943333333332</c:v>
                      </c:pt>
                      <c:pt idx="4253">
                        <c:v>202.00218333333333</c:v>
                      </c:pt>
                      <c:pt idx="4254">
                        <c:v>217.56379999999996</c:v>
                      </c:pt>
                      <c:pt idx="4255">
                        <c:v>144.87426666666667</c:v>
                      </c:pt>
                      <c:pt idx="4256">
                        <c:v>144.14376666666666</c:v>
                      </c:pt>
                      <c:pt idx="4257">
                        <c:v>264.67670000000004</c:v>
                      </c:pt>
                      <c:pt idx="4258">
                        <c:v>181.34733333333332</c:v>
                      </c:pt>
                      <c:pt idx="4259">
                        <c:v>183.69808333333333</c:v>
                      </c:pt>
                      <c:pt idx="4260">
                        <c:v>358.2297333333334</c:v>
                      </c:pt>
                      <c:pt idx="4261">
                        <c:v>222.11458333333334</c:v>
                      </c:pt>
                      <c:pt idx="4262">
                        <c:v>185.65736666666669</c:v>
                      </c:pt>
                      <c:pt idx="4263">
                        <c:v>205.38464999999999</c:v>
                      </c:pt>
                      <c:pt idx="4264">
                        <c:v>287.46591666666666</c:v>
                      </c:pt>
                      <c:pt idx="4265">
                        <c:v>287.63258333333329</c:v>
                      </c:pt>
                      <c:pt idx="4266">
                        <c:v>248.90773333333334</c:v>
                      </c:pt>
                      <c:pt idx="4267">
                        <c:v>183.61356666666669</c:v>
                      </c:pt>
                      <c:pt idx="4268">
                        <c:v>97.050666666666672</c:v>
                      </c:pt>
                      <c:pt idx="4269">
                        <c:v>206.07888333333332</c:v>
                      </c:pt>
                      <c:pt idx="4270">
                        <c:v>187.32558333333336</c:v>
                      </c:pt>
                      <c:pt idx="4271">
                        <c:v>241.68796666666668</c:v>
                      </c:pt>
                      <c:pt idx="4272">
                        <c:v>272.96561666666668</c:v>
                      </c:pt>
                      <c:pt idx="4273">
                        <c:v>213.9222</c:v>
                      </c:pt>
                      <c:pt idx="4274">
                        <c:v>138.74465000000001</c:v>
                      </c:pt>
                      <c:pt idx="4275">
                        <c:v>241.60158333333331</c:v>
                      </c:pt>
                      <c:pt idx="4276">
                        <c:v>239.15276666666665</c:v>
                      </c:pt>
                      <c:pt idx="4277">
                        <c:v>172.41675000000001</c:v>
                      </c:pt>
                      <c:pt idx="4278">
                        <c:v>167.90003333333334</c:v>
                      </c:pt>
                      <c:pt idx="4279">
                        <c:v>80.147800000000004</c:v>
                      </c:pt>
                      <c:pt idx="4280">
                        <c:v>146.55045000000001</c:v>
                      </c:pt>
                      <c:pt idx="4281">
                        <c:v>211.69126666666668</c:v>
                      </c:pt>
                      <c:pt idx="4282">
                        <c:v>164.05126666666669</c:v>
                      </c:pt>
                      <c:pt idx="4283">
                        <c:v>175.03461666666666</c:v>
                      </c:pt>
                      <c:pt idx="4284">
                        <c:v>122.05973333333334</c:v>
                      </c:pt>
                      <c:pt idx="4285">
                        <c:v>166.75425000000001</c:v>
                      </c:pt>
                      <c:pt idx="4286">
                        <c:v>154.9743666666667</c:v>
                      </c:pt>
                      <c:pt idx="4287">
                        <c:v>211.66030000000001</c:v>
                      </c:pt>
                      <c:pt idx="4288">
                        <c:v>198.91091666666665</c:v>
                      </c:pt>
                      <c:pt idx="4289">
                        <c:v>339.67590000000001</c:v>
                      </c:pt>
                      <c:pt idx="4290">
                        <c:v>208.83996666666664</c:v>
                      </c:pt>
                      <c:pt idx="4291">
                        <c:v>282.39611666666667</c:v>
                      </c:pt>
                      <c:pt idx="4292">
                        <c:v>223.52971666666664</c:v>
                      </c:pt>
                      <c:pt idx="4293">
                        <c:v>127.03733333333335</c:v>
                      </c:pt>
                      <c:pt idx="4294">
                        <c:v>162.31526666666664</c:v>
                      </c:pt>
                      <c:pt idx="4295">
                        <c:v>189.04329999999999</c:v>
                      </c:pt>
                      <c:pt idx="4296">
                        <c:v>109.72928333333333</c:v>
                      </c:pt>
                      <c:pt idx="4297">
                        <c:v>154.02415000000002</c:v>
                      </c:pt>
                      <c:pt idx="4298">
                        <c:v>142.55083333333332</c:v>
                      </c:pt>
                      <c:pt idx="4299">
                        <c:v>137.76353333333333</c:v>
                      </c:pt>
                      <c:pt idx="4300">
                        <c:v>87.094366666666673</c:v>
                      </c:pt>
                      <c:pt idx="4301">
                        <c:v>244.03918333333331</c:v>
                      </c:pt>
                      <c:pt idx="4302">
                        <c:v>117.64155000000001</c:v>
                      </c:pt>
                      <c:pt idx="4303">
                        <c:v>160.54838333333333</c:v>
                      </c:pt>
                      <c:pt idx="4304">
                        <c:v>226.42071666666669</c:v>
                      </c:pt>
                      <c:pt idx="4305">
                        <c:v>161.69923333333332</c:v>
                      </c:pt>
                      <c:pt idx="4306">
                        <c:v>148.75138333333334</c:v>
                      </c:pt>
                      <c:pt idx="4307">
                        <c:v>179.06523333333331</c:v>
                      </c:pt>
                      <c:pt idx="4308">
                        <c:v>265.43905000000001</c:v>
                      </c:pt>
                      <c:pt idx="4309">
                        <c:v>203.27248333333333</c:v>
                      </c:pt>
                      <c:pt idx="4310">
                        <c:v>251.17358333333331</c:v>
                      </c:pt>
                      <c:pt idx="4311">
                        <c:v>180.28139999999996</c:v>
                      </c:pt>
                      <c:pt idx="4312">
                        <c:v>251.35263333333333</c:v>
                      </c:pt>
                      <c:pt idx="4313">
                        <c:v>253.44239999999999</c:v>
                      </c:pt>
                      <c:pt idx="4314">
                        <c:v>186.45755</c:v>
                      </c:pt>
                      <c:pt idx="4315">
                        <c:v>350.87246666666664</c:v>
                      </c:pt>
                      <c:pt idx="4316">
                        <c:v>270.78398333333331</c:v>
                      </c:pt>
                      <c:pt idx="4317">
                        <c:v>257.00023333333331</c:v>
                      </c:pt>
                      <c:pt idx="4318">
                        <c:v>413.22796666666665</c:v>
                      </c:pt>
                      <c:pt idx="4319">
                        <c:v>260.93531666666667</c:v>
                      </c:pt>
                      <c:pt idx="4320">
                        <c:v>296.26803333333339</c:v>
                      </c:pt>
                      <c:pt idx="4321">
                        <c:v>176.44120000000001</c:v>
                      </c:pt>
                      <c:pt idx="4322">
                        <c:v>276.11444999999998</c:v>
                      </c:pt>
                      <c:pt idx="4323">
                        <c:v>244.03023333333337</c:v>
                      </c:pt>
                      <c:pt idx="4324">
                        <c:v>215.83988333333338</c:v>
                      </c:pt>
                      <c:pt idx="4325">
                        <c:v>345.84410000000003</c:v>
                      </c:pt>
                      <c:pt idx="4326">
                        <c:v>255.39323333333331</c:v>
                      </c:pt>
                      <c:pt idx="4327">
                        <c:v>157.51155</c:v>
                      </c:pt>
                      <c:pt idx="4328">
                        <c:v>232.55638333333334</c:v>
                      </c:pt>
                      <c:pt idx="4329">
                        <c:v>184.99773333333331</c:v>
                      </c:pt>
                      <c:pt idx="4330">
                        <c:v>184.63668333333331</c:v>
                      </c:pt>
                      <c:pt idx="4331">
                        <c:v>161.11266666666668</c:v>
                      </c:pt>
                      <c:pt idx="4332">
                        <c:v>363.27955000000003</c:v>
                      </c:pt>
                      <c:pt idx="4333">
                        <c:v>269.97633333333334</c:v>
                      </c:pt>
                      <c:pt idx="4334">
                        <c:v>137.91941666666668</c:v>
                      </c:pt>
                      <c:pt idx="4335">
                        <c:v>210.9402</c:v>
                      </c:pt>
                      <c:pt idx="4336">
                        <c:v>215.92218333333338</c:v>
                      </c:pt>
                      <c:pt idx="4337">
                        <c:v>262.10683333333333</c:v>
                      </c:pt>
                      <c:pt idx="4338">
                        <c:v>267.38191666666671</c:v>
                      </c:pt>
                      <c:pt idx="4339">
                        <c:v>186.24290000000002</c:v>
                      </c:pt>
                      <c:pt idx="4340">
                        <c:v>256.72781666666668</c:v>
                      </c:pt>
                      <c:pt idx="4341">
                        <c:v>125.69468333333334</c:v>
                      </c:pt>
                      <c:pt idx="4342">
                        <c:v>247.1352</c:v>
                      </c:pt>
                      <c:pt idx="4343">
                        <c:v>68.131699999999995</c:v>
                      </c:pt>
                      <c:pt idx="4344">
                        <c:v>156.98428333333334</c:v>
                      </c:pt>
                      <c:pt idx="4345">
                        <c:v>305.89638333333335</c:v>
                      </c:pt>
                      <c:pt idx="4346">
                        <c:v>159.04561666666669</c:v>
                      </c:pt>
                      <c:pt idx="4347">
                        <c:v>179.93381666666667</c:v>
                      </c:pt>
                      <c:pt idx="4348">
                        <c:v>82.948683333333335</c:v>
                      </c:pt>
                      <c:pt idx="4349">
                        <c:v>231.41216666666665</c:v>
                      </c:pt>
                      <c:pt idx="4350">
                        <c:v>172.1951333333333</c:v>
                      </c:pt>
                      <c:pt idx="4351">
                        <c:v>141.95691666666664</c:v>
                      </c:pt>
                      <c:pt idx="4352">
                        <c:v>131.51261666666667</c:v>
                      </c:pt>
                      <c:pt idx="4353">
                        <c:v>187.99136666666666</c:v>
                      </c:pt>
                      <c:pt idx="4354">
                        <c:v>203.59701666666666</c:v>
                      </c:pt>
                      <c:pt idx="4355">
                        <c:v>345.38043333333337</c:v>
                      </c:pt>
                      <c:pt idx="4356">
                        <c:v>270.58855</c:v>
                      </c:pt>
                      <c:pt idx="4357">
                        <c:v>123.36176666666667</c:v>
                      </c:pt>
                      <c:pt idx="4358">
                        <c:v>105.03571666666667</c:v>
                      </c:pt>
                      <c:pt idx="4359">
                        <c:v>181.92449999999999</c:v>
                      </c:pt>
                      <c:pt idx="4360">
                        <c:v>157.83816666666664</c:v>
                      </c:pt>
                      <c:pt idx="4361">
                        <c:v>156.29683333333332</c:v>
                      </c:pt>
                      <c:pt idx="4362">
                        <c:v>198.2439</c:v>
                      </c:pt>
                      <c:pt idx="4363">
                        <c:v>263.16643333333332</c:v>
                      </c:pt>
                      <c:pt idx="4364">
                        <c:v>190.86090000000002</c:v>
                      </c:pt>
                      <c:pt idx="4365">
                        <c:v>143.26033333333334</c:v>
                      </c:pt>
                      <c:pt idx="4366">
                        <c:v>195.43666666666664</c:v>
                      </c:pt>
                      <c:pt idx="4367">
                        <c:v>160.23963333333333</c:v>
                      </c:pt>
                      <c:pt idx="4368">
                        <c:v>224.26421666666667</c:v>
                      </c:pt>
                      <c:pt idx="4369">
                        <c:v>179.1718333333333</c:v>
                      </c:pt>
                      <c:pt idx="4370">
                        <c:v>205.56148333333331</c:v>
                      </c:pt>
                      <c:pt idx="4371">
                        <c:v>295.58286666666669</c:v>
                      </c:pt>
                      <c:pt idx="4372">
                        <c:v>206.81093333333331</c:v>
                      </c:pt>
                      <c:pt idx="4373">
                        <c:v>157.35783333333336</c:v>
                      </c:pt>
                      <c:pt idx="4374">
                        <c:v>160.53068333333331</c:v>
                      </c:pt>
                      <c:pt idx="4375">
                        <c:v>186.52551666666668</c:v>
                      </c:pt>
                      <c:pt idx="4376">
                        <c:v>223.32191666666671</c:v>
                      </c:pt>
                      <c:pt idx="4377">
                        <c:v>316.24338333333333</c:v>
                      </c:pt>
                      <c:pt idx="4378">
                        <c:v>277.12521666666663</c:v>
                      </c:pt>
                      <c:pt idx="4379">
                        <c:v>297.77149999999995</c:v>
                      </c:pt>
                      <c:pt idx="4380">
                        <c:v>208.78271666666666</c:v>
                      </c:pt>
                      <c:pt idx="4381">
                        <c:v>369.25868333333329</c:v>
                      </c:pt>
                      <c:pt idx="4382">
                        <c:v>426.05553333333336</c:v>
                      </c:pt>
                      <c:pt idx="4383">
                        <c:v>304.90898333333331</c:v>
                      </c:pt>
                      <c:pt idx="4384">
                        <c:v>158.08633333333333</c:v>
                      </c:pt>
                      <c:pt idx="4385">
                        <c:v>189.3794</c:v>
                      </c:pt>
                      <c:pt idx="4386">
                        <c:v>197.48304999999999</c:v>
                      </c:pt>
                      <c:pt idx="4387">
                        <c:v>138.74525</c:v>
                      </c:pt>
                      <c:pt idx="4388">
                        <c:v>134.32241666666667</c:v>
                      </c:pt>
                      <c:pt idx="4389">
                        <c:v>260.17016666666666</c:v>
                      </c:pt>
                      <c:pt idx="4390">
                        <c:v>201.79213333333334</c:v>
                      </c:pt>
                      <c:pt idx="4391">
                        <c:v>240.35286666666667</c:v>
                      </c:pt>
                      <c:pt idx="4392">
                        <c:v>250.75349999999997</c:v>
                      </c:pt>
                      <c:pt idx="4393">
                        <c:v>162.31291666666669</c:v>
                      </c:pt>
                      <c:pt idx="4394">
                        <c:v>54.395300000000006</c:v>
                      </c:pt>
                      <c:pt idx="4395">
                        <c:v>225.5609</c:v>
                      </c:pt>
                      <c:pt idx="4396">
                        <c:v>235.38500000000002</c:v>
                      </c:pt>
                      <c:pt idx="4397">
                        <c:v>200.19228333333331</c:v>
                      </c:pt>
                      <c:pt idx="4398">
                        <c:v>182.60874999999999</c:v>
                      </c:pt>
                      <c:pt idx="4399">
                        <c:v>245.035</c:v>
                      </c:pt>
                      <c:pt idx="4400">
                        <c:v>223.80281666666664</c:v>
                      </c:pt>
                      <c:pt idx="4401">
                        <c:v>218.34196666666665</c:v>
                      </c:pt>
                      <c:pt idx="4402">
                        <c:v>197.46193333333335</c:v>
                      </c:pt>
                      <c:pt idx="4403">
                        <c:v>108.36978333333334</c:v>
                      </c:pt>
                      <c:pt idx="4404">
                        <c:v>131.44351666666665</c:v>
                      </c:pt>
                      <c:pt idx="4405">
                        <c:v>265.39988333333332</c:v>
                      </c:pt>
                      <c:pt idx="4406">
                        <c:v>235.02355</c:v>
                      </c:pt>
                      <c:pt idx="4407">
                        <c:v>256.63316666666668</c:v>
                      </c:pt>
                      <c:pt idx="4408">
                        <c:v>312.85526666666669</c:v>
                      </c:pt>
                      <c:pt idx="4409">
                        <c:v>214.28023333333334</c:v>
                      </c:pt>
                      <c:pt idx="4410">
                        <c:v>206.45496666666665</c:v>
                      </c:pt>
                      <c:pt idx="4411">
                        <c:v>200.40223333333333</c:v>
                      </c:pt>
                      <c:pt idx="4412">
                        <c:v>102.54223333333334</c:v>
                      </c:pt>
                      <c:pt idx="4413">
                        <c:v>179.06033333333335</c:v>
                      </c:pt>
                      <c:pt idx="4414">
                        <c:v>224.5505</c:v>
                      </c:pt>
                      <c:pt idx="4415">
                        <c:v>96.043216666666666</c:v>
                      </c:pt>
                      <c:pt idx="4416">
                        <c:v>104.36201666666666</c:v>
                      </c:pt>
                      <c:pt idx="4417">
                        <c:v>159.05386666666666</c:v>
                      </c:pt>
                      <c:pt idx="4418">
                        <c:v>178.27145000000002</c:v>
                      </c:pt>
                      <c:pt idx="4419">
                        <c:v>207.74531666666664</c:v>
                      </c:pt>
                      <c:pt idx="4420">
                        <c:v>137.76391666666669</c:v>
                      </c:pt>
                      <c:pt idx="4421">
                        <c:v>219.82839999999999</c:v>
                      </c:pt>
                      <c:pt idx="4422">
                        <c:v>67.308683333333335</c:v>
                      </c:pt>
                      <c:pt idx="4423">
                        <c:v>171.85669999999999</c:v>
                      </c:pt>
                      <c:pt idx="4424">
                        <c:v>175.67779999999999</c:v>
                      </c:pt>
                      <c:pt idx="4425">
                        <c:v>107.93959999999998</c:v>
                      </c:pt>
                      <c:pt idx="4426">
                        <c:v>173.37796666666665</c:v>
                      </c:pt>
                      <c:pt idx="4427">
                        <c:v>158.60910000000001</c:v>
                      </c:pt>
                      <c:pt idx="4428">
                        <c:v>214.62640000000002</c:v>
                      </c:pt>
                      <c:pt idx="4429">
                        <c:v>119.08300000000001</c:v>
                      </c:pt>
                      <c:pt idx="4430">
                        <c:v>149.70446666666666</c:v>
                      </c:pt>
                      <c:pt idx="4431">
                        <c:v>200.28100000000001</c:v>
                      </c:pt>
                      <c:pt idx="4432">
                        <c:v>249.29225</c:v>
                      </c:pt>
                      <c:pt idx="4433">
                        <c:v>179.63641666666669</c:v>
                      </c:pt>
                      <c:pt idx="4434">
                        <c:v>225.37761666666665</c:v>
                      </c:pt>
                      <c:pt idx="4435">
                        <c:v>125.21361666666667</c:v>
                      </c:pt>
                      <c:pt idx="4436">
                        <c:v>173.01606666666666</c:v>
                      </c:pt>
                      <c:pt idx="4437">
                        <c:v>76.146383333333333</c:v>
                      </c:pt>
                      <c:pt idx="4438">
                        <c:v>163.14964999999998</c:v>
                      </c:pt>
                      <c:pt idx="4439">
                        <c:v>225.1583</c:v>
                      </c:pt>
                      <c:pt idx="4440">
                        <c:v>588.96461666666664</c:v>
                      </c:pt>
                      <c:pt idx="4441">
                        <c:v>340.43358333333333</c:v>
                      </c:pt>
                      <c:pt idx="4442">
                        <c:v>239.71481666666668</c:v>
                      </c:pt>
                      <c:pt idx="4443">
                        <c:v>325.09183333333328</c:v>
                      </c:pt>
                      <c:pt idx="4444">
                        <c:v>228.77905000000001</c:v>
                      </c:pt>
                      <c:pt idx="4445">
                        <c:v>213.95803333333336</c:v>
                      </c:pt>
                      <c:pt idx="4446">
                        <c:v>107.83436666666668</c:v>
                      </c:pt>
                      <c:pt idx="4447">
                        <c:v>103.19626666666666</c:v>
                      </c:pt>
                      <c:pt idx="4448">
                        <c:v>116.45744999999998</c:v>
                      </c:pt>
                      <c:pt idx="4449">
                        <c:v>85.320616666666666</c:v>
                      </c:pt>
                      <c:pt idx="4450">
                        <c:v>141.1893</c:v>
                      </c:pt>
                      <c:pt idx="4451">
                        <c:v>195.91919999999999</c:v>
                      </c:pt>
                      <c:pt idx="4452">
                        <c:v>114.44128333333333</c:v>
                      </c:pt>
                      <c:pt idx="4453">
                        <c:v>170.13938333333331</c:v>
                      </c:pt>
                      <c:pt idx="4454">
                        <c:v>192.48271666666668</c:v>
                      </c:pt>
                      <c:pt idx="4455">
                        <c:v>112.10175</c:v>
                      </c:pt>
                      <c:pt idx="4456">
                        <c:v>255.53174999999999</c:v>
                      </c:pt>
                      <c:pt idx="4457">
                        <c:v>112.97878333333334</c:v>
                      </c:pt>
                      <c:pt idx="4458">
                        <c:v>128.40613333333334</c:v>
                      </c:pt>
                      <c:pt idx="4459">
                        <c:v>134.53455</c:v>
                      </c:pt>
                      <c:pt idx="4460">
                        <c:v>147.55181666666664</c:v>
                      </c:pt>
                      <c:pt idx="4461">
                        <c:v>177.31431666666668</c:v>
                      </c:pt>
                      <c:pt idx="4462">
                        <c:v>136.85423333333335</c:v>
                      </c:pt>
                      <c:pt idx="4463">
                        <c:v>174.36786666666666</c:v>
                      </c:pt>
                      <c:pt idx="4464">
                        <c:v>101.52336666666666</c:v>
                      </c:pt>
                      <c:pt idx="4465">
                        <c:v>112.07750000000001</c:v>
                      </c:pt>
                      <c:pt idx="4466">
                        <c:v>117.20048333333334</c:v>
                      </c:pt>
                      <c:pt idx="4467">
                        <c:v>94.280549999999991</c:v>
                      </c:pt>
                      <c:pt idx="4468">
                        <c:v>158.93238333333332</c:v>
                      </c:pt>
                      <c:pt idx="4469">
                        <c:v>241.33696666666668</c:v>
                      </c:pt>
                      <c:pt idx="4470">
                        <c:v>221.22843333333333</c:v>
                      </c:pt>
                      <c:pt idx="4471">
                        <c:v>217.49986666666669</c:v>
                      </c:pt>
                      <c:pt idx="4472">
                        <c:v>278.2995166666667</c:v>
                      </c:pt>
                      <c:pt idx="4473">
                        <c:v>198.34248333333335</c:v>
                      </c:pt>
                      <c:pt idx="4474">
                        <c:v>198.22429999999997</c:v>
                      </c:pt>
                      <c:pt idx="4475">
                        <c:v>202.64486666666667</c:v>
                      </c:pt>
                      <c:pt idx="4476">
                        <c:v>113.41538333333332</c:v>
                      </c:pt>
                      <c:pt idx="4477">
                        <c:v>178.39109999999999</c:v>
                      </c:pt>
                      <c:pt idx="4478">
                        <c:v>156.06356666666667</c:v>
                      </c:pt>
                      <c:pt idx="4479">
                        <c:v>177.85081666666665</c:v>
                      </c:pt>
                      <c:pt idx="4480">
                        <c:v>97.806200000000004</c:v>
                      </c:pt>
                      <c:pt idx="4481">
                        <c:v>118.77825000000001</c:v>
                      </c:pt>
                      <c:pt idx="4482">
                        <c:v>69.570250000000001</c:v>
                      </c:pt>
                      <c:pt idx="4483">
                        <c:v>160.6661</c:v>
                      </c:pt>
                      <c:pt idx="4484">
                        <c:v>117.29811666666667</c:v>
                      </c:pt>
                      <c:pt idx="4485">
                        <c:v>131.54315</c:v>
                      </c:pt>
                      <c:pt idx="4486">
                        <c:v>117.14108333333334</c:v>
                      </c:pt>
                      <c:pt idx="4487">
                        <c:v>139.79065</c:v>
                      </c:pt>
                      <c:pt idx="4488">
                        <c:v>137.73841666666667</c:v>
                      </c:pt>
                      <c:pt idx="4489">
                        <c:v>116.67166666666665</c:v>
                      </c:pt>
                      <c:pt idx="4490">
                        <c:v>45.133150000000001</c:v>
                      </c:pt>
                      <c:pt idx="4491">
                        <c:v>125.79003333333334</c:v>
                      </c:pt>
                      <c:pt idx="4492">
                        <c:v>124.02521666666667</c:v>
                      </c:pt>
                      <c:pt idx="4493">
                        <c:v>107.43344999999999</c:v>
                      </c:pt>
                      <c:pt idx="4494">
                        <c:v>110.51465</c:v>
                      </c:pt>
                      <c:pt idx="4495">
                        <c:v>116.53704999999999</c:v>
                      </c:pt>
                      <c:pt idx="4496">
                        <c:v>130.59338333333332</c:v>
                      </c:pt>
                      <c:pt idx="4497">
                        <c:v>118.59774999999998</c:v>
                      </c:pt>
                      <c:pt idx="4498">
                        <c:v>129.27089999999998</c:v>
                      </c:pt>
                      <c:pt idx="4499">
                        <c:v>142.31788333333333</c:v>
                      </c:pt>
                      <c:pt idx="4500">
                        <c:v>263.35236666666663</c:v>
                      </c:pt>
                      <c:pt idx="4501">
                        <c:v>175.48188333333334</c:v>
                      </c:pt>
                      <c:pt idx="4502">
                        <c:v>163.42496666666665</c:v>
                      </c:pt>
                      <c:pt idx="4503">
                        <c:v>146.38405</c:v>
                      </c:pt>
                      <c:pt idx="4504">
                        <c:v>138.91401666666667</c:v>
                      </c:pt>
                      <c:pt idx="4505">
                        <c:v>99.29491666666668</c:v>
                      </c:pt>
                      <c:pt idx="4506">
                        <c:v>81.373333333333321</c:v>
                      </c:pt>
                      <c:pt idx="4507">
                        <c:v>104.98226666666666</c:v>
                      </c:pt>
                      <c:pt idx="4508">
                        <c:v>124.66245000000002</c:v>
                      </c:pt>
                      <c:pt idx="4509">
                        <c:v>157.06625</c:v>
                      </c:pt>
                      <c:pt idx="4510">
                        <c:v>109.80128333333333</c:v>
                      </c:pt>
                      <c:pt idx="4511">
                        <c:v>80.669683333333339</c:v>
                      </c:pt>
                      <c:pt idx="4512">
                        <c:v>127.79661666666668</c:v>
                      </c:pt>
                      <c:pt idx="4513">
                        <c:v>121.29998333333334</c:v>
                      </c:pt>
                      <c:pt idx="4514">
                        <c:v>56.450450000000004</c:v>
                      </c:pt>
                      <c:pt idx="4515">
                        <c:v>108.25426666666667</c:v>
                      </c:pt>
                      <c:pt idx="4516">
                        <c:v>80.41136666666668</c:v>
                      </c:pt>
                      <c:pt idx="4517">
                        <c:v>80.254316666666668</c:v>
                      </c:pt>
                      <c:pt idx="4518">
                        <c:v>63.288983333333334</c:v>
                      </c:pt>
                      <c:pt idx="4519">
                        <c:v>64.832066666666663</c:v>
                      </c:pt>
                      <c:pt idx="4520">
                        <c:v>107.30711666666666</c:v>
                      </c:pt>
                      <c:pt idx="4521">
                        <c:v>165.29128333333333</c:v>
                      </c:pt>
                      <c:pt idx="4522">
                        <c:v>108.83915</c:v>
                      </c:pt>
                      <c:pt idx="4523">
                        <c:v>99.433416666666673</c:v>
                      </c:pt>
                      <c:pt idx="4524">
                        <c:v>50.691116666666666</c:v>
                      </c:pt>
                      <c:pt idx="4525">
                        <c:v>110.47199999999999</c:v>
                      </c:pt>
                      <c:pt idx="4526">
                        <c:v>108.88176666666668</c:v>
                      </c:pt>
                      <c:pt idx="4527">
                        <c:v>113.87896666666666</c:v>
                      </c:pt>
                      <c:pt idx="4528">
                        <c:v>166.42096666666666</c:v>
                      </c:pt>
                      <c:pt idx="4529">
                        <c:v>63.730066666666666</c:v>
                      </c:pt>
                      <c:pt idx="4530">
                        <c:v>93.836333333333343</c:v>
                      </c:pt>
                      <c:pt idx="4531">
                        <c:v>116.34006666666667</c:v>
                      </c:pt>
                      <c:pt idx="4532">
                        <c:v>151.74555000000001</c:v>
                      </c:pt>
                      <c:pt idx="4533">
                        <c:v>121.76849999999999</c:v>
                      </c:pt>
                      <c:pt idx="4534">
                        <c:v>99.35038333333334</c:v>
                      </c:pt>
                      <c:pt idx="4535">
                        <c:v>162.66108333333335</c:v>
                      </c:pt>
                      <c:pt idx="4536">
                        <c:v>112.73108333333333</c:v>
                      </c:pt>
                      <c:pt idx="4537">
                        <c:v>165.21854999999999</c:v>
                      </c:pt>
                      <c:pt idx="4538">
                        <c:v>36.651266666666665</c:v>
                      </c:pt>
                      <c:pt idx="4539">
                        <c:v>51.129299999999994</c:v>
                      </c:pt>
                      <c:pt idx="4540">
                        <c:v>109.36993333333334</c:v>
                      </c:pt>
                      <c:pt idx="4541">
                        <c:v>76.917966666666672</c:v>
                      </c:pt>
                      <c:pt idx="4542">
                        <c:v>87.244716666666662</c:v>
                      </c:pt>
                      <c:pt idx="4543">
                        <c:v>80.024683333333329</c:v>
                      </c:pt>
                      <c:pt idx="4544">
                        <c:v>108.05680000000001</c:v>
                      </c:pt>
                      <c:pt idx="4545">
                        <c:v>73.265149999999991</c:v>
                      </c:pt>
                      <c:pt idx="4546">
                        <c:v>74.821550000000016</c:v>
                      </c:pt>
                      <c:pt idx="4547">
                        <c:v>49.850366666666659</c:v>
                      </c:pt>
                      <c:pt idx="4548">
                        <c:v>61.914783333333339</c:v>
                      </c:pt>
                      <c:pt idx="4549">
                        <c:v>102.04693333333333</c:v>
                      </c:pt>
                      <c:pt idx="4550">
                        <c:v>73.236466666666672</c:v>
                      </c:pt>
                      <c:pt idx="4551">
                        <c:v>116.39995</c:v>
                      </c:pt>
                      <c:pt idx="4552">
                        <c:v>77.753233333333327</c:v>
                      </c:pt>
                      <c:pt idx="4553">
                        <c:v>84.324133333333322</c:v>
                      </c:pt>
                      <c:pt idx="4554">
                        <c:v>84.056466666666665</c:v>
                      </c:pt>
                      <c:pt idx="4555">
                        <c:v>83.714833333333345</c:v>
                      </c:pt>
                      <c:pt idx="4556">
                        <c:v>91.21423333333334</c:v>
                      </c:pt>
                      <c:pt idx="4557">
                        <c:v>68.5364</c:v>
                      </c:pt>
                      <c:pt idx="4558">
                        <c:v>56.485199999999992</c:v>
                      </c:pt>
                      <c:pt idx="4559">
                        <c:v>69.445349999999991</c:v>
                      </c:pt>
                      <c:pt idx="4560">
                        <c:v>205.08224999999999</c:v>
                      </c:pt>
                      <c:pt idx="4561">
                        <c:v>113.37743333333333</c:v>
                      </c:pt>
                      <c:pt idx="4562">
                        <c:v>119.43979999999998</c:v>
                      </c:pt>
                      <c:pt idx="4563">
                        <c:v>111.64881666666666</c:v>
                      </c:pt>
                      <c:pt idx="4564">
                        <c:v>148.24806666666666</c:v>
                      </c:pt>
                      <c:pt idx="4565">
                        <c:v>120.9258</c:v>
                      </c:pt>
                      <c:pt idx="4566">
                        <c:v>31.270083333333332</c:v>
                      </c:pt>
                      <c:pt idx="4567">
                        <c:v>87.459233333333344</c:v>
                      </c:pt>
                      <c:pt idx="4568">
                        <c:v>78.524216666666675</c:v>
                      </c:pt>
                      <c:pt idx="4569">
                        <c:v>69.012766666666678</c:v>
                      </c:pt>
                      <c:pt idx="4570">
                        <c:v>61.557433333333321</c:v>
                      </c:pt>
                      <c:pt idx="4571">
                        <c:v>33.903333333333336</c:v>
                      </c:pt>
                      <c:pt idx="4572">
                        <c:v>64.044266666666672</c:v>
                      </c:pt>
                      <c:pt idx="4573">
                        <c:v>77.444966666666659</c:v>
                      </c:pt>
                      <c:pt idx="4574">
                        <c:v>65.347099999999998</c:v>
                      </c:pt>
                      <c:pt idx="4575">
                        <c:v>48.87585</c:v>
                      </c:pt>
                      <c:pt idx="4576">
                        <c:v>62.407483333333332</c:v>
                      </c:pt>
                      <c:pt idx="4577">
                        <c:v>69.413266666666672</c:v>
                      </c:pt>
                      <c:pt idx="4578">
                        <c:v>53.979550000000003</c:v>
                      </c:pt>
                      <c:pt idx="4579">
                        <c:v>57.021099999999997</c:v>
                      </c:pt>
                      <c:pt idx="4580">
                        <c:v>42.167566666666666</c:v>
                      </c:pt>
                      <c:pt idx="4581">
                        <c:v>78.277883333333335</c:v>
                      </c:pt>
                      <c:pt idx="4582">
                        <c:v>91.336000000000013</c:v>
                      </c:pt>
                      <c:pt idx="4583">
                        <c:v>39.570666666666668</c:v>
                      </c:pt>
                      <c:pt idx="4584">
                        <c:v>97.228049999999996</c:v>
                      </c:pt>
                      <c:pt idx="4585">
                        <c:v>57.724299999999999</c:v>
                      </c:pt>
                      <c:pt idx="4586">
                        <c:v>54.714316666666669</c:v>
                      </c:pt>
                      <c:pt idx="4587">
                        <c:v>60.50855</c:v>
                      </c:pt>
                      <c:pt idx="4588">
                        <c:v>84.725516666666664</c:v>
                      </c:pt>
                      <c:pt idx="4589">
                        <c:v>71.519299999999987</c:v>
                      </c:pt>
                      <c:pt idx="4590">
                        <c:v>53.519733333333328</c:v>
                      </c:pt>
                      <c:pt idx="4591">
                        <c:v>72.781216666666666</c:v>
                      </c:pt>
                      <c:pt idx="4592">
                        <c:v>48.648200000000003</c:v>
                      </c:pt>
                      <c:pt idx="4593">
                        <c:v>75.299350000000004</c:v>
                      </c:pt>
                      <c:pt idx="4594">
                        <c:v>56.093649999999997</c:v>
                      </c:pt>
                      <c:pt idx="4595">
                        <c:v>70.510433333333339</c:v>
                      </c:pt>
                      <c:pt idx="4596">
                        <c:v>72.483149999999995</c:v>
                      </c:pt>
                      <c:pt idx="4597">
                        <c:v>26.486866666666671</c:v>
                      </c:pt>
                      <c:pt idx="4598">
                        <c:v>52.38571666666666</c:v>
                      </c:pt>
                      <c:pt idx="4599">
                        <c:v>61.01101666666667</c:v>
                      </c:pt>
                      <c:pt idx="4600">
                        <c:v>57.281483333333334</c:v>
                      </c:pt>
                      <c:pt idx="4601">
                        <c:v>53.104700000000001</c:v>
                      </c:pt>
                      <c:pt idx="4602">
                        <c:v>58.434266666666666</c:v>
                      </c:pt>
                      <c:pt idx="4603">
                        <c:v>48.083716666666668</c:v>
                      </c:pt>
                      <c:pt idx="4604">
                        <c:v>45.552599999999998</c:v>
                      </c:pt>
                      <c:pt idx="4605">
                        <c:v>29.455016666666666</c:v>
                      </c:pt>
                      <c:pt idx="4606">
                        <c:v>52.153516666666668</c:v>
                      </c:pt>
                      <c:pt idx="4607">
                        <c:v>48.965266666666672</c:v>
                      </c:pt>
                      <c:pt idx="4608">
                        <c:v>53.449600000000004</c:v>
                      </c:pt>
                      <c:pt idx="4609">
                        <c:v>44.748833333333337</c:v>
                      </c:pt>
                      <c:pt idx="4610">
                        <c:v>71.538733333333326</c:v>
                      </c:pt>
                      <c:pt idx="4611">
                        <c:v>60.759700000000002</c:v>
                      </c:pt>
                      <c:pt idx="4612">
                        <c:v>39.146266666666662</c:v>
                      </c:pt>
                      <c:pt idx="4613">
                        <c:v>33.554933333333331</c:v>
                      </c:pt>
                      <c:pt idx="4614">
                        <c:v>61.087699999999998</c:v>
                      </c:pt>
                      <c:pt idx="4615">
                        <c:v>34.730733333333333</c:v>
                      </c:pt>
                      <c:pt idx="4616">
                        <c:v>50.484233333333336</c:v>
                      </c:pt>
                      <c:pt idx="4617">
                        <c:v>42.306649999999998</c:v>
                      </c:pt>
                      <c:pt idx="4618">
                        <c:v>49.907499999999999</c:v>
                      </c:pt>
                      <c:pt idx="4619">
                        <c:v>57.453416666666662</c:v>
                      </c:pt>
                      <c:pt idx="4620">
                        <c:v>76.704483333333343</c:v>
                      </c:pt>
                      <c:pt idx="4621">
                        <c:v>39.158000000000001</c:v>
                      </c:pt>
                      <c:pt idx="4622">
                        <c:v>60.342500000000001</c:v>
                      </c:pt>
                      <c:pt idx="4623">
                        <c:v>51.678149999999995</c:v>
                      </c:pt>
                      <c:pt idx="4624">
                        <c:v>57.374200000000002</c:v>
                      </c:pt>
                      <c:pt idx="4625">
                        <c:v>49.16875000000001</c:v>
                      </c:pt>
                      <c:pt idx="4626">
                        <c:v>24.297716666666666</c:v>
                      </c:pt>
                      <c:pt idx="4627">
                        <c:v>32.631116666666664</c:v>
                      </c:pt>
                      <c:pt idx="4628">
                        <c:v>21.02396666666667</c:v>
                      </c:pt>
                      <c:pt idx="4629">
                        <c:v>37.717849999999999</c:v>
                      </c:pt>
                      <c:pt idx="4630">
                        <c:v>25.133700000000001</c:v>
                      </c:pt>
                      <c:pt idx="4631">
                        <c:v>34.681983333333342</c:v>
                      </c:pt>
                      <c:pt idx="4632">
                        <c:v>46.905183333333326</c:v>
                      </c:pt>
                      <c:pt idx="4633">
                        <c:v>40.11813333333334</c:v>
                      </c:pt>
                      <c:pt idx="4634">
                        <c:v>28.442533333333333</c:v>
                      </c:pt>
                      <c:pt idx="4635">
                        <c:v>34.015233333333335</c:v>
                      </c:pt>
                      <c:pt idx="4636">
                        <c:v>27.153816666666664</c:v>
                      </c:pt>
                      <c:pt idx="4637">
                        <c:v>49.2181</c:v>
                      </c:pt>
                      <c:pt idx="4638">
                        <c:v>14.7455</c:v>
                      </c:pt>
                      <c:pt idx="4639">
                        <c:v>46.899649999999994</c:v>
                      </c:pt>
                      <c:pt idx="4640">
                        <c:v>44.513933333333327</c:v>
                      </c:pt>
                      <c:pt idx="4641">
                        <c:v>32.746499999999997</c:v>
                      </c:pt>
                      <c:pt idx="4642">
                        <c:v>30.973083333333339</c:v>
                      </c:pt>
                      <c:pt idx="4643">
                        <c:v>39.005966666666673</c:v>
                      </c:pt>
                      <c:pt idx="4644">
                        <c:v>32.158516666666664</c:v>
                      </c:pt>
                      <c:pt idx="4645">
                        <c:v>37.710766666666672</c:v>
                      </c:pt>
                      <c:pt idx="4646">
                        <c:v>37.378399999999992</c:v>
                      </c:pt>
                      <c:pt idx="4647">
                        <c:v>52.287516666666662</c:v>
                      </c:pt>
                      <c:pt idx="4648">
                        <c:v>22.786800000000003</c:v>
                      </c:pt>
                      <c:pt idx="4649">
                        <c:v>13.178283333333333</c:v>
                      </c:pt>
                      <c:pt idx="4650">
                        <c:v>40.389600000000002</c:v>
                      </c:pt>
                      <c:pt idx="4651">
                        <c:v>57.075316666666673</c:v>
                      </c:pt>
                      <c:pt idx="4652">
                        <c:v>35.876233333333332</c:v>
                      </c:pt>
                      <c:pt idx="4653">
                        <c:v>28.104199999999999</c:v>
                      </c:pt>
                      <c:pt idx="4654">
                        <c:v>20.207550000000001</c:v>
                      </c:pt>
                      <c:pt idx="4655">
                        <c:v>26.819016666666666</c:v>
                      </c:pt>
                      <c:pt idx="4656">
                        <c:v>41.440900000000006</c:v>
                      </c:pt>
                      <c:pt idx="4657">
                        <c:v>40.44873333333333</c:v>
                      </c:pt>
                      <c:pt idx="4658">
                        <c:v>32.185233333333329</c:v>
                      </c:pt>
                      <c:pt idx="4659">
                        <c:v>20.272783333333333</c:v>
                      </c:pt>
                      <c:pt idx="4660">
                        <c:v>13.599716666666666</c:v>
                      </c:pt>
                      <c:pt idx="4661">
                        <c:v>15.888983333333332</c:v>
                      </c:pt>
                      <c:pt idx="4662">
                        <c:v>27.260816666666663</c:v>
                      </c:pt>
                      <c:pt idx="4663">
                        <c:v>16.33563333333333</c:v>
                      </c:pt>
                      <c:pt idx="4664">
                        <c:v>26.248149999999999</c:v>
                      </c:pt>
                      <c:pt idx="4665">
                        <c:v>28.133199999999999</c:v>
                      </c:pt>
                      <c:pt idx="4666">
                        <c:v>67.259716666666662</c:v>
                      </c:pt>
                      <c:pt idx="4667">
                        <c:v>13.8965</c:v>
                      </c:pt>
                      <c:pt idx="4668">
                        <c:v>32.077016666666665</c:v>
                      </c:pt>
                      <c:pt idx="4669">
                        <c:v>24.371033333333333</c:v>
                      </c:pt>
                      <c:pt idx="4670">
                        <c:v>17.018483333333332</c:v>
                      </c:pt>
                      <c:pt idx="4671">
                        <c:v>17.145566666666664</c:v>
                      </c:pt>
                      <c:pt idx="4672">
                        <c:v>17.060533333333336</c:v>
                      </c:pt>
                      <c:pt idx="4673">
                        <c:v>45.27268333333334</c:v>
                      </c:pt>
                      <c:pt idx="4674">
                        <c:v>32.951916666666669</c:v>
                      </c:pt>
                      <c:pt idx="4675">
                        <c:v>30.274949999999997</c:v>
                      </c:pt>
                      <c:pt idx="4676">
                        <c:v>12.214683333333333</c:v>
                      </c:pt>
                      <c:pt idx="4677">
                        <c:v>12.269333333333332</c:v>
                      </c:pt>
                      <c:pt idx="4678">
                        <c:v>24.70485</c:v>
                      </c:pt>
                      <c:pt idx="4679">
                        <c:v>31.122283333333332</c:v>
                      </c:pt>
                      <c:pt idx="4680">
                        <c:v>66.719700000000003</c:v>
                      </c:pt>
                      <c:pt idx="4681">
                        <c:v>24.831033333333334</c:v>
                      </c:pt>
                      <c:pt idx="4682">
                        <c:v>59.492666666666665</c:v>
                      </c:pt>
                      <c:pt idx="4683">
                        <c:v>34.42163333333334</c:v>
                      </c:pt>
                      <c:pt idx="4684">
                        <c:v>23.353300000000001</c:v>
                      </c:pt>
                      <c:pt idx="4685">
                        <c:v>30.427250000000001</c:v>
                      </c:pt>
                      <c:pt idx="4686">
                        <c:v>25.606299999999997</c:v>
                      </c:pt>
                      <c:pt idx="4687">
                        <c:v>36.373416666666671</c:v>
                      </c:pt>
                      <c:pt idx="4688">
                        <c:v>31.146333333333335</c:v>
                      </c:pt>
                      <c:pt idx="4689">
                        <c:v>21.240316666666665</c:v>
                      </c:pt>
                      <c:pt idx="4690">
                        <c:v>27.950100000000003</c:v>
                      </c:pt>
                      <c:pt idx="4691">
                        <c:v>23.686833333333333</c:v>
                      </c:pt>
                      <c:pt idx="4692">
                        <c:v>36.149016666666668</c:v>
                      </c:pt>
                      <c:pt idx="4693">
                        <c:v>6.1517999999999997</c:v>
                      </c:pt>
                      <c:pt idx="4694">
                        <c:v>14.650116666666667</c:v>
                      </c:pt>
                      <c:pt idx="4695">
                        <c:v>19.4832</c:v>
                      </c:pt>
                      <c:pt idx="4696">
                        <c:v>28.762366666666665</c:v>
                      </c:pt>
                      <c:pt idx="4697">
                        <c:v>22.907350000000001</c:v>
                      </c:pt>
                      <c:pt idx="4698">
                        <c:v>13.531933333333333</c:v>
                      </c:pt>
                      <c:pt idx="4699">
                        <c:v>14.72195</c:v>
                      </c:pt>
                      <c:pt idx="4700">
                        <c:v>10.451266666666667</c:v>
                      </c:pt>
                      <c:pt idx="4701">
                        <c:v>14.990116666666665</c:v>
                      </c:pt>
                      <c:pt idx="4702">
                        <c:v>21.620549999999998</c:v>
                      </c:pt>
                      <c:pt idx="4703">
                        <c:v>13.518883333333333</c:v>
                      </c:pt>
                      <c:pt idx="4704">
                        <c:v>10.196566666666667</c:v>
                      </c:pt>
                      <c:pt idx="4705">
                        <c:v>21.722983333333332</c:v>
                      </c:pt>
                      <c:pt idx="4706">
                        <c:v>21.081133333333337</c:v>
                      </c:pt>
                      <c:pt idx="4707">
                        <c:v>21.648933333333336</c:v>
                      </c:pt>
                      <c:pt idx="4708">
                        <c:v>18.574533333333331</c:v>
                      </c:pt>
                      <c:pt idx="4709">
                        <c:v>22.968</c:v>
                      </c:pt>
                      <c:pt idx="4710">
                        <c:v>31.061799999999998</c:v>
                      </c:pt>
                      <c:pt idx="4711">
                        <c:v>25.908816666666667</c:v>
                      </c:pt>
                      <c:pt idx="4712">
                        <c:v>28.550349999999998</c:v>
                      </c:pt>
                      <c:pt idx="4713">
                        <c:v>28.336633333333332</c:v>
                      </c:pt>
                      <c:pt idx="4714">
                        <c:v>18.648366666666668</c:v>
                      </c:pt>
                      <c:pt idx="4715">
                        <c:v>20.081500000000002</c:v>
                      </c:pt>
                      <c:pt idx="4716">
                        <c:v>26.777150000000006</c:v>
                      </c:pt>
                      <c:pt idx="4717">
                        <c:v>16.561666666666664</c:v>
                      </c:pt>
                      <c:pt idx="4718">
                        <c:v>19.096233333333331</c:v>
                      </c:pt>
                      <c:pt idx="4719">
                        <c:v>20.804899999999996</c:v>
                      </c:pt>
                      <c:pt idx="4720">
                        <c:v>12.846</c:v>
                      </c:pt>
                      <c:pt idx="4721">
                        <c:v>11.170833333333333</c:v>
                      </c:pt>
                      <c:pt idx="4722">
                        <c:v>12.904766666666665</c:v>
                      </c:pt>
                      <c:pt idx="4723">
                        <c:v>18.891316666666668</c:v>
                      </c:pt>
                      <c:pt idx="4724">
                        <c:v>21.917933333333334</c:v>
                      </c:pt>
                      <c:pt idx="4725">
                        <c:v>19.543133333333333</c:v>
                      </c:pt>
                      <c:pt idx="4726">
                        <c:v>11.524849999999999</c:v>
                      </c:pt>
                      <c:pt idx="4727">
                        <c:v>14.860216666666668</c:v>
                      </c:pt>
                      <c:pt idx="4728">
                        <c:v>21.9297</c:v>
                      </c:pt>
                      <c:pt idx="4729">
                        <c:v>8.5416333333333334</c:v>
                      </c:pt>
                      <c:pt idx="4730">
                        <c:v>19.669916666666666</c:v>
                      </c:pt>
                      <c:pt idx="4731">
                        <c:v>21.462900000000001</c:v>
                      </c:pt>
                      <c:pt idx="4732">
                        <c:v>14.401083333333332</c:v>
                      </c:pt>
                      <c:pt idx="4733">
                        <c:v>20.288166666666665</c:v>
                      </c:pt>
                      <c:pt idx="4734">
                        <c:v>8.858016666666666</c:v>
                      </c:pt>
                      <c:pt idx="4735">
                        <c:v>10.079366666666665</c:v>
                      </c:pt>
                      <c:pt idx="4736">
                        <c:v>4.6958166666666665</c:v>
                      </c:pt>
                      <c:pt idx="4737">
                        <c:v>24.272516666666668</c:v>
                      </c:pt>
                      <c:pt idx="4738">
                        <c:v>16.467283333333334</c:v>
                      </c:pt>
                      <c:pt idx="4739">
                        <c:v>23.144516666666668</c:v>
                      </c:pt>
                      <c:pt idx="4740">
                        <c:v>27.510116666666665</c:v>
                      </c:pt>
                      <c:pt idx="4741">
                        <c:v>6.7140666666666666</c:v>
                      </c:pt>
                      <c:pt idx="4742">
                        <c:v>18.625233333333334</c:v>
                      </c:pt>
                      <c:pt idx="4743">
                        <c:v>10.002066666666666</c:v>
                      </c:pt>
                      <c:pt idx="4744">
                        <c:v>12.595916666666666</c:v>
                      </c:pt>
                      <c:pt idx="4745">
                        <c:v>21.143583333333332</c:v>
                      </c:pt>
                      <c:pt idx="4746">
                        <c:v>13.738733333333332</c:v>
                      </c:pt>
                      <c:pt idx="4747">
                        <c:v>17.682266666666667</c:v>
                      </c:pt>
                      <c:pt idx="4748">
                        <c:v>15.208066666666669</c:v>
                      </c:pt>
                      <c:pt idx="4749">
                        <c:v>10.040466666666667</c:v>
                      </c:pt>
                      <c:pt idx="4750">
                        <c:v>20.574816666666667</c:v>
                      </c:pt>
                      <c:pt idx="4751">
                        <c:v>17.5379</c:v>
                      </c:pt>
                      <c:pt idx="4752">
                        <c:v>16.144400000000001</c:v>
                      </c:pt>
                      <c:pt idx="4753">
                        <c:v>14.731200000000001</c:v>
                      </c:pt>
                      <c:pt idx="4754">
                        <c:v>16.542566666666666</c:v>
                      </c:pt>
                      <c:pt idx="4755">
                        <c:v>13.017416666666668</c:v>
                      </c:pt>
                      <c:pt idx="4756">
                        <c:v>9.4164000000000012</c:v>
                      </c:pt>
                      <c:pt idx="4757">
                        <c:v>7.0564333333333327</c:v>
                      </c:pt>
                      <c:pt idx="4758">
                        <c:v>10.255733333333332</c:v>
                      </c:pt>
                      <c:pt idx="4759">
                        <c:v>12.034016666666668</c:v>
                      </c:pt>
                      <c:pt idx="4760">
                        <c:v>12.939883333333334</c:v>
                      </c:pt>
                      <c:pt idx="4761">
                        <c:v>11.10385</c:v>
                      </c:pt>
                      <c:pt idx="4762">
                        <c:v>15.715349999999999</c:v>
                      </c:pt>
                      <c:pt idx="4763">
                        <c:v>10.956133333333334</c:v>
                      </c:pt>
                      <c:pt idx="4764">
                        <c:v>9.6304000000000016</c:v>
                      </c:pt>
                      <c:pt idx="4765">
                        <c:v>7.68065</c:v>
                      </c:pt>
                      <c:pt idx="4766">
                        <c:v>11.900833333333335</c:v>
                      </c:pt>
                      <c:pt idx="4767">
                        <c:v>9.8533500000000007</c:v>
                      </c:pt>
                      <c:pt idx="4768">
                        <c:v>16.090150000000001</c:v>
                      </c:pt>
                      <c:pt idx="4769">
                        <c:v>13.067816666666666</c:v>
                      </c:pt>
                      <c:pt idx="4770">
                        <c:v>18.821166666666667</c:v>
                      </c:pt>
                      <c:pt idx="4771">
                        <c:v>9.6358500000000014</c:v>
                      </c:pt>
                      <c:pt idx="4772">
                        <c:v>12.888916666666667</c:v>
                      </c:pt>
                      <c:pt idx="4773">
                        <c:v>10.8117</c:v>
                      </c:pt>
                      <c:pt idx="4774">
                        <c:v>11.80105</c:v>
                      </c:pt>
                      <c:pt idx="4775">
                        <c:v>4.3960333333333335</c:v>
                      </c:pt>
                      <c:pt idx="4776">
                        <c:v>15.264199999999997</c:v>
                      </c:pt>
                      <c:pt idx="4777">
                        <c:v>12.873866666666668</c:v>
                      </c:pt>
                      <c:pt idx="4778">
                        <c:v>25.150300000000001</c:v>
                      </c:pt>
                      <c:pt idx="4779">
                        <c:v>18.046199999999999</c:v>
                      </c:pt>
                      <c:pt idx="4780">
                        <c:v>15.390099999999999</c:v>
                      </c:pt>
                      <c:pt idx="4781">
                        <c:v>13.724133333333333</c:v>
                      </c:pt>
                      <c:pt idx="4782">
                        <c:v>9.4518666666666675</c:v>
                      </c:pt>
                      <c:pt idx="4783">
                        <c:v>8.6141333333333332</c:v>
                      </c:pt>
                      <c:pt idx="4784">
                        <c:v>9.9540833333333332</c:v>
                      </c:pt>
                      <c:pt idx="4785">
                        <c:v>7.3562000000000003</c:v>
                      </c:pt>
                      <c:pt idx="4786">
                        <c:v>9.8083333333333336</c:v>
                      </c:pt>
                      <c:pt idx="4787">
                        <c:v>8.5023</c:v>
                      </c:pt>
                      <c:pt idx="4788">
                        <c:v>9.1790500000000002</c:v>
                      </c:pt>
                      <c:pt idx="4789">
                        <c:v>10.946933333333334</c:v>
                      </c:pt>
                      <c:pt idx="4790">
                        <c:v>7.9314</c:v>
                      </c:pt>
                      <c:pt idx="4791">
                        <c:v>6.7254166666666659</c:v>
                      </c:pt>
                      <c:pt idx="4792">
                        <c:v>9.5821500000000004</c:v>
                      </c:pt>
                      <c:pt idx="4793">
                        <c:v>9.6880000000000006</c:v>
                      </c:pt>
                      <c:pt idx="4794">
                        <c:v>11.376533333333333</c:v>
                      </c:pt>
                      <c:pt idx="4795">
                        <c:v>11.835900000000001</c:v>
                      </c:pt>
                      <c:pt idx="4796">
                        <c:v>20.750600000000002</c:v>
                      </c:pt>
                      <c:pt idx="4797">
                        <c:v>6.4715999999999996</c:v>
                      </c:pt>
                      <c:pt idx="4798">
                        <c:v>10.685833333333333</c:v>
                      </c:pt>
                      <c:pt idx="4799">
                        <c:v>19.454683333333332</c:v>
                      </c:pt>
                      <c:pt idx="4800">
                        <c:v>15.971966666666665</c:v>
                      </c:pt>
                      <c:pt idx="4801">
                        <c:v>19.594183333333334</c:v>
                      </c:pt>
                      <c:pt idx="4802">
                        <c:v>17.528216666666669</c:v>
                      </c:pt>
                      <c:pt idx="4803">
                        <c:v>14.843700000000002</c:v>
                      </c:pt>
                      <c:pt idx="4804">
                        <c:v>14.078999999999999</c:v>
                      </c:pt>
                      <c:pt idx="4805">
                        <c:v>10.3413</c:v>
                      </c:pt>
                      <c:pt idx="4806">
                        <c:v>10.999766666666666</c:v>
                      </c:pt>
                      <c:pt idx="4807">
                        <c:v>7.2968666666666682</c:v>
                      </c:pt>
                      <c:pt idx="4808">
                        <c:v>13.451533333333334</c:v>
                      </c:pt>
                      <c:pt idx="4809">
                        <c:v>8.8213166666666663</c:v>
                      </c:pt>
                      <c:pt idx="4810">
                        <c:v>9.668333333333333</c:v>
                      </c:pt>
                      <c:pt idx="4811">
                        <c:v>13.141383333333334</c:v>
                      </c:pt>
                      <c:pt idx="4812">
                        <c:v>5.2519666666666653</c:v>
                      </c:pt>
                      <c:pt idx="4813">
                        <c:v>10.532566666666668</c:v>
                      </c:pt>
                      <c:pt idx="4814">
                        <c:v>11.687416666666667</c:v>
                      </c:pt>
                      <c:pt idx="4815">
                        <c:v>8.4340000000000011</c:v>
                      </c:pt>
                      <c:pt idx="4816">
                        <c:v>7.8456833333333327</c:v>
                      </c:pt>
                      <c:pt idx="4817">
                        <c:v>14.024283333333331</c:v>
                      </c:pt>
                      <c:pt idx="4818">
                        <c:v>9.5924500000000013</c:v>
                      </c:pt>
                      <c:pt idx="4819">
                        <c:v>9.4695000000000018</c:v>
                      </c:pt>
                      <c:pt idx="4820">
                        <c:v>9.2391333333333332</c:v>
                      </c:pt>
                      <c:pt idx="4821">
                        <c:v>9.3026999999999997</c:v>
                      </c:pt>
                      <c:pt idx="4822">
                        <c:v>5.6807000000000007</c:v>
                      </c:pt>
                      <c:pt idx="4823">
                        <c:v>15.279766666666667</c:v>
                      </c:pt>
                      <c:pt idx="4824">
                        <c:v>6.2007166666666667</c:v>
                      </c:pt>
                      <c:pt idx="4825">
                        <c:v>13.389749999999999</c:v>
                      </c:pt>
                      <c:pt idx="4826">
                        <c:v>11.926533333333333</c:v>
                      </c:pt>
                      <c:pt idx="4827">
                        <c:v>15.118733333333333</c:v>
                      </c:pt>
                      <c:pt idx="4828">
                        <c:v>11.249216666666666</c:v>
                      </c:pt>
                      <c:pt idx="4829">
                        <c:v>7.431</c:v>
                      </c:pt>
                      <c:pt idx="4830">
                        <c:v>10.219633333333332</c:v>
                      </c:pt>
                      <c:pt idx="4831">
                        <c:v>7.0170500000000002</c:v>
                      </c:pt>
                      <c:pt idx="4832">
                        <c:v>8.7025500000000005</c:v>
                      </c:pt>
                      <c:pt idx="4833">
                        <c:v>7.541033333333333</c:v>
                      </c:pt>
                      <c:pt idx="4834">
                        <c:v>7.1464333333333334</c:v>
                      </c:pt>
                      <c:pt idx="4835">
                        <c:v>8.2938000000000009</c:v>
                      </c:pt>
                      <c:pt idx="4836">
                        <c:v>7.7532666666666659</c:v>
                      </c:pt>
                      <c:pt idx="4837">
                        <c:v>10.031616666666666</c:v>
                      </c:pt>
                      <c:pt idx="4838">
                        <c:v>14.29515</c:v>
                      </c:pt>
                      <c:pt idx="4839">
                        <c:v>11.291400000000001</c:v>
                      </c:pt>
                      <c:pt idx="4840">
                        <c:v>11.664116666666667</c:v>
                      </c:pt>
                      <c:pt idx="4841">
                        <c:v>21.352250000000002</c:v>
                      </c:pt>
                      <c:pt idx="4842">
                        <c:v>20.451633333333337</c:v>
                      </c:pt>
                      <c:pt idx="4843">
                        <c:v>23.549099999999999</c:v>
                      </c:pt>
                      <c:pt idx="4844">
                        <c:v>37.396283333333336</c:v>
                      </c:pt>
                      <c:pt idx="4845">
                        <c:v>22.530266666666662</c:v>
                      </c:pt>
                      <c:pt idx="4846">
                        <c:v>25.809033333333332</c:v>
                      </c:pt>
                      <c:pt idx="4847">
                        <c:v>25.651933333333332</c:v>
                      </c:pt>
                      <c:pt idx="4848">
                        <c:v>15.985616666666665</c:v>
                      </c:pt>
                      <c:pt idx="4849">
                        <c:v>14.773633333333333</c:v>
                      </c:pt>
                      <c:pt idx="4850">
                        <c:v>21.576716666666666</c:v>
                      </c:pt>
                      <c:pt idx="4851">
                        <c:v>12.818333333333333</c:v>
                      </c:pt>
                      <c:pt idx="4852">
                        <c:v>13.138466666666668</c:v>
                      </c:pt>
                      <c:pt idx="4853">
                        <c:v>18.063300000000002</c:v>
                      </c:pt>
                      <c:pt idx="4854">
                        <c:v>12.890766666666668</c:v>
                      </c:pt>
                      <c:pt idx="4855">
                        <c:v>15.832916666666668</c:v>
                      </c:pt>
                      <c:pt idx="4856">
                        <c:v>17.558333333333334</c:v>
                      </c:pt>
                      <c:pt idx="4857">
                        <c:v>8.9812999999999992</c:v>
                      </c:pt>
                      <c:pt idx="4858">
                        <c:v>29.720050000000001</c:v>
                      </c:pt>
                      <c:pt idx="4859">
                        <c:v>14.841966666666668</c:v>
                      </c:pt>
                      <c:pt idx="4860">
                        <c:v>27.591649999999998</c:v>
                      </c:pt>
                      <c:pt idx="4861">
                        <c:v>38.993116666666666</c:v>
                      </c:pt>
                      <c:pt idx="4862">
                        <c:v>18.532016666666667</c:v>
                      </c:pt>
                      <c:pt idx="4863">
                        <c:v>18.423783333333333</c:v>
                      </c:pt>
                      <c:pt idx="4864">
                        <c:v>8.8907166666666662</c:v>
                      </c:pt>
                      <c:pt idx="4865">
                        <c:v>10.525933333333333</c:v>
                      </c:pt>
                      <c:pt idx="4866">
                        <c:v>8.2614999999999998</c:v>
                      </c:pt>
                      <c:pt idx="4867">
                        <c:v>14.290099999999999</c:v>
                      </c:pt>
                      <c:pt idx="4868">
                        <c:v>11.520233333333332</c:v>
                      </c:pt>
                      <c:pt idx="4869">
                        <c:v>6.2846333333333337</c:v>
                      </c:pt>
                      <c:pt idx="4870">
                        <c:v>15.925366666666667</c:v>
                      </c:pt>
                      <c:pt idx="4871">
                        <c:v>14.188016666666666</c:v>
                      </c:pt>
                      <c:pt idx="4872">
                        <c:v>13.22045</c:v>
                      </c:pt>
                      <c:pt idx="4873">
                        <c:v>16.829433333333334</c:v>
                      </c:pt>
                      <c:pt idx="4874">
                        <c:v>14.740749999999998</c:v>
                      </c:pt>
                      <c:pt idx="4875">
                        <c:v>13.047016666666668</c:v>
                      </c:pt>
                      <c:pt idx="4876">
                        <c:v>12.01525</c:v>
                      </c:pt>
                      <c:pt idx="4877">
                        <c:v>14.817166666666669</c:v>
                      </c:pt>
                      <c:pt idx="4878">
                        <c:v>13.525066666666667</c:v>
                      </c:pt>
                      <c:pt idx="4879">
                        <c:v>16.095399999999998</c:v>
                      </c:pt>
                      <c:pt idx="4880">
                        <c:v>7.8255333333333317</c:v>
                      </c:pt>
                      <c:pt idx="4881">
                        <c:v>6.9637499999999992</c:v>
                      </c:pt>
                      <c:pt idx="4882">
                        <c:v>17.030416666666667</c:v>
                      </c:pt>
                      <c:pt idx="4883">
                        <c:v>14.265216666666667</c:v>
                      </c:pt>
                      <c:pt idx="4884">
                        <c:v>18.473633333333332</c:v>
                      </c:pt>
                      <c:pt idx="4885">
                        <c:v>8.6809833333333337</c:v>
                      </c:pt>
                      <c:pt idx="4886">
                        <c:v>12.691616666666667</c:v>
                      </c:pt>
                      <c:pt idx="4887">
                        <c:v>6.9689666666666676</c:v>
                      </c:pt>
                      <c:pt idx="4888">
                        <c:v>12.980150000000002</c:v>
                      </c:pt>
                      <c:pt idx="4889">
                        <c:v>4.7745500000000005</c:v>
                      </c:pt>
                      <c:pt idx="4890">
                        <c:v>9.6335999999999995</c:v>
                      </c:pt>
                      <c:pt idx="4891">
                        <c:v>15.281250000000002</c:v>
                      </c:pt>
                      <c:pt idx="4892">
                        <c:v>9.366833333333334</c:v>
                      </c:pt>
                      <c:pt idx="4893">
                        <c:v>6.7082166666666669</c:v>
                      </c:pt>
                      <c:pt idx="4894">
                        <c:v>10.379316666666664</c:v>
                      </c:pt>
                      <c:pt idx="4895">
                        <c:v>15.302933333333334</c:v>
                      </c:pt>
                      <c:pt idx="4896">
                        <c:v>11.888816666666665</c:v>
                      </c:pt>
                      <c:pt idx="4897">
                        <c:v>12.505199999999999</c:v>
                      </c:pt>
                      <c:pt idx="4898">
                        <c:v>8.5337166666666668</c:v>
                      </c:pt>
                      <c:pt idx="4899">
                        <c:v>12.785</c:v>
                      </c:pt>
                      <c:pt idx="4900">
                        <c:v>16.980666666666664</c:v>
                      </c:pt>
                      <c:pt idx="4901">
                        <c:v>17.019383333333334</c:v>
                      </c:pt>
                      <c:pt idx="4902">
                        <c:v>5.4682333333333331</c:v>
                      </c:pt>
                      <c:pt idx="4903">
                        <c:v>12.100233333333334</c:v>
                      </c:pt>
                      <c:pt idx="4904">
                        <c:v>8.297600000000001</c:v>
                      </c:pt>
                      <c:pt idx="4905">
                        <c:v>21.524733333333334</c:v>
                      </c:pt>
                      <c:pt idx="4906">
                        <c:v>13.774083333333332</c:v>
                      </c:pt>
                      <c:pt idx="4907">
                        <c:v>13.017933333333334</c:v>
                      </c:pt>
                      <c:pt idx="4908">
                        <c:v>17.109483333333333</c:v>
                      </c:pt>
                      <c:pt idx="4909">
                        <c:v>12.765500000000001</c:v>
                      </c:pt>
                      <c:pt idx="4910">
                        <c:v>6.2230500000000006</c:v>
                      </c:pt>
                      <c:pt idx="4911">
                        <c:v>15.897699999999999</c:v>
                      </c:pt>
                      <c:pt idx="4912">
                        <c:v>20.082283333333336</c:v>
                      </c:pt>
                      <c:pt idx="4913">
                        <c:v>17.05725</c:v>
                      </c:pt>
                      <c:pt idx="4914">
                        <c:v>12.825983333333335</c:v>
                      </c:pt>
                      <c:pt idx="4915">
                        <c:v>4.3788166666666664</c:v>
                      </c:pt>
                      <c:pt idx="4916">
                        <c:v>29.155100000000001</c:v>
                      </c:pt>
                      <c:pt idx="4917">
                        <c:v>16.197566666666667</c:v>
                      </c:pt>
                      <c:pt idx="4918">
                        <c:v>21.336183333333334</c:v>
                      </c:pt>
                      <c:pt idx="4919">
                        <c:v>19.228783333333336</c:v>
                      </c:pt>
                      <c:pt idx="4920">
                        <c:v>24.984333333333336</c:v>
                      </c:pt>
                      <c:pt idx="4921">
                        <c:v>17.109449999999999</c:v>
                      </c:pt>
                      <c:pt idx="4922">
                        <c:v>26.716099999999997</c:v>
                      </c:pt>
                      <c:pt idx="4923">
                        <c:v>26.359249999999999</c:v>
                      </c:pt>
                      <c:pt idx="4924">
                        <c:v>17.443916666666667</c:v>
                      </c:pt>
                      <c:pt idx="4925">
                        <c:v>20.401916666666668</c:v>
                      </c:pt>
                      <c:pt idx="4926">
                        <c:v>29.805833333333332</c:v>
                      </c:pt>
                      <c:pt idx="4927">
                        <c:v>10.744183333333334</c:v>
                      </c:pt>
                      <c:pt idx="4928">
                        <c:v>19.145783333333334</c:v>
                      </c:pt>
                      <c:pt idx="4929">
                        <c:v>12.587516666666666</c:v>
                      </c:pt>
                      <c:pt idx="4930">
                        <c:v>21.39201666666667</c:v>
                      </c:pt>
                      <c:pt idx="4931">
                        <c:v>23.8279</c:v>
                      </c:pt>
                      <c:pt idx="4932">
                        <c:v>19.2668</c:v>
                      </c:pt>
                      <c:pt idx="4933">
                        <c:v>30.063850000000002</c:v>
                      </c:pt>
                      <c:pt idx="4934">
                        <c:v>22.45151666666667</c:v>
                      </c:pt>
                      <c:pt idx="4935">
                        <c:v>23.693550000000002</c:v>
                      </c:pt>
                      <c:pt idx="4936">
                        <c:v>21.239350000000002</c:v>
                      </c:pt>
                      <c:pt idx="4937">
                        <c:v>18.369916666666665</c:v>
                      </c:pt>
                      <c:pt idx="4938">
                        <c:v>21.9711</c:v>
                      </c:pt>
                      <c:pt idx="4939">
                        <c:v>24.495683333333332</c:v>
                      </c:pt>
                      <c:pt idx="4940">
                        <c:v>32.709800000000001</c:v>
                      </c:pt>
                      <c:pt idx="4941">
                        <c:v>14.552266666666668</c:v>
                      </c:pt>
                      <c:pt idx="4942">
                        <c:v>16.09665</c:v>
                      </c:pt>
                      <c:pt idx="4943">
                        <c:v>30.812216666666664</c:v>
                      </c:pt>
                      <c:pt idx="4944">
                        <c:v>28.69435</c:v>
                      </c:pt>
                      <c:pt idx="4945">
                        <c:v>25.519416666666668</c:v>
                      </c:pt>
                      <c:pt idx="4946">
                        <c:v>25.579833333333333</c:v>
                      </c:pt>
                      <c:pt idx="4947">
                        <c:v>23.488616666666665</c:v>
                      </c:pt>
                      <c:pt idx="4948">
                        <c:v>16.242516666666667</c:v>
                      </c:pt>
                      <c:pt idx="4949">
                        <c:v>20.711716666666668</c:v>
                      </c:pt>
                      <c:pt idx="4950">
                        <c:v>19.5108</c:v>
                      </c:pt>
                      <c:pt idx="4951">
                        <c:v>33.244199999999999</c:v>
                      </c:pt>
                      <c:pt idx="4952">
                        <c:v>33.033749999999998</c:v>
                      </c:pt>
                      <c:pt idx="4953">
                        <c:v>33.008000000000003</c:v>
                      </c:pt>
                      <c:pt idx="4954">
                        <c:v>32.767099999999999</c:v>
                      </c:pt>
                      <c:pt idx="4955">
                        <c:v>22.061500000000002</c:v>
                      </c:pt>
                      <c:pt idx="4956">
                        <c:v>26.165399999999998</c:v>
                      </c:pt>
                      <c:pt idx="4957">
                        <c:v>13.973583333333332</c:v>
                      </c:pt>
                      <c:pt idx="4958">
                        <c:v>32.504283333333333</c:v>
                      </c:pt>
                      <c:pt idx="4959">
                        <c:v>24.724066666666666</c:v>
                      </c:pt>
                      <c:pt idx="4960">
                        <c:v>24.425016666666668</c:v>
                      </c:pt>
                      <c:pt idx="4961">
                        <c:v>37.570799999999998</c:v>
                      </c:pt>
                      <c:pt idx="4962">
                        <c:v>24.634766666666671</c:v>
                      </c:pt>
                      <c:pt idx="4963">
                        <c:v>26.000483333333332</c:v>
                      </c:pt>
                      <c:pt idx="4964">
                        <c:v>16.874666666666666</c:v>
                      </c:pt>
                      <c:pt idx="4965">
                        <c:v>30.371100000000002</c:v>
                      </c:pt>
                      <c:pt idx="4966">
                        <c:v>24.725450000000002</c:v>
                      </c:pt>
                      <c:pt idx="4967">
                        <c:v>16.169416666666667</c:v>
                      </c:pt>
                      <c:pt idx="4968">
                        <c:v>36.102049999999998</c:v>
                      </c:pt>
                      <c:pt idx="4969">
                        <c:v>23.557083333333335</c:v>
                      </c:pt>
                      <c:pt idx="4970">
                        <c:v>20.30715</c:v>
                      </c:pt>
                      <c:pt idx="4971">
                        <c:v>15.277350000000002</c:v>
                      </c:pt>
                      <c:pt idx="4972">
                        <c:v>23.576999999999998</c:v>
                      </c:pt>
                      <c:pt idx="4973">
                        <c:v>29.948233333333334</c:v>
                      </c:pt>
                      <c:pt idx="4974">
                        <c:v>22.044866666666664</c:v>
                      </c:pt>
                      <c:pt idx="4975">
                        <c:v>19.710516666666663</c:v>
                      </c:pt>
                      <c:pt idx="4976">
                        <c:v>32.886483333333331</c:v>
                      </c:pt>
                      <c:pt idx="4977">
                        <c:v>30.016599999999997</c:v>
                      </c:pt>
                      <c:pt idx="4978">
                        <c:v>28.190566666666665</c:v>
                      </c:pt>
                      <c:pt idx="4979">
                        <c:v>31.357099999999999</c:v>
                      </c:pt>
                      <c:pt idx="4980">
                        <c:v>39.838350000000005</c:v>
                      </c:pt>
                      <c:pt idx="4981">
                        <c:v>50.908033333333329</c:v>
                      </c:pt>
                      <c:pt idx="4982">
                        <c:v>48.89565000000001</c:v>
                      </c:pt>
                      <c:pt idx="4983">
                        <c:v>31.317266666666665</c:v>
                      </c:pt>
                      <c:pt idx="4984">
                        <c:v>28.991483333333335</c:v>
                      </c:pt>
                      <c:pt idx="4985">
                        <c:v>29.424699999999998</c:v>
                      </c:pt>
                      <c:pt idx="4986">
                        <c:v>22.845083333333331</c:v>
                      </c:pt>
                      <c:pt idx="4987">
                        <c:v>23.556783333333332</c:v>
                      </c:pt>
                      <c:pt idx="4988">
                        <c:v>41.990499999999997</c:v>
                      </c:pt>
                      <c:pt idx="4989">
                        <c:v>23.055416666666666</c:v>
                      </c:pt>
                      <c:pt idx="4990">
                        <c:v>30.118999999999996</c:v>
                      </c:pt>
                      <c:pt idx="4991">
                        <c:v>48.694283333333338</c:v>
                      </c:pt>
                      <c:pt idx="4992">
                        <c:v>36.557783333333333</c:v>
                      </c:pt>
                      <c:pt idx="4993">
                        <c:v>42.263316666666668</c:v>
                      </c:pt>
                      <c:pt idx="4994">
                        <c:v>47.705716666666667</c:v>
                      </c:pt>
                      <c:pt idx="4995">
                        <c:v>47.829500000000003</c:v>
                      </c:pt>
                      <c:pt idx="4996">
                        <c:v>60.838883333333335</c:v>
                      </c:pt>
                      <c:pt idx="4997">
                        <c:v>51.693533333333335</c:v>
                      </c:pt>
                      <c:pt idx="4998">
                        <c:v>34.515933333333336</c:v>
                      </c:pt>
                      <c:pt idx="4999">
                        <c:v>41.759450000000001</c:v>
                      </c:pt>
                      <c:pt idx="5000">
                        <c:v>49.21691666666667</c:v>
                      </c:pt>
                      <c:pt idx="5001">
                        <c:v>24.684049999999999</c:v>
                      </c:pt>
                      <c:pt idx="5002">
                        <c:v>105.67936666666667</c:v>
                      </c:pt>
                      <c:pt idx="5003">
                        <c:v>77.860249999999994</c:v>
                      </c:pt>
                      <c:pt idx="5004">
                        <c:v>77.893833333333333</c:v>
                      </c:pt>
                      <c:pt idx="5005">
                        <c:v>47.128400000000006</c:v>
                      </c:pt>
                      <c:pt idx="5006">
                        <c:v>45.823700000000002</c:v>
                      </c:pt>
                      <c:pt idx="5007">
                        <c:v>50.223933333333328</c:v>
                      </c:pt>
                      <c:pt idx="5008">
                        <c:v>24.62585</c:v>
                      </c:pt>
                      <c:pt idx="5009">
                        <c:v>79.806333333333342</c:v>
                      </c:pt>
                      <c:pt idx="5010">
                        <c:v>60.054899999999996</c:v>
                      </c:pt>
                      <c:pt idx="5011">
                        <c:v>33.60628333333333</c:v>
                      </c:pt>
                      <c:pt idx="5012">
                        <c:v>59.572433333333336</c:v>
                      </c:pt>
                      <c:pt idx="5013">
                        <c:v>35.099150000000002</c:v>
                      </c:pt>
                      <c:pt idx="5014">
                        <c:v>27.42851666666667</c:v>
                      </c:pt>
                      <c:pt idx="5015">
                        <c:v>56.924049999999994</c:v>
                      </c:pt>
                      <c:pt idx="5016">
                        <c:v>65.387216666666674</c:v>
                      </c:pt>
                      <c:pt idx="5017">
                        <c:v>40.181483333333333</c:v>
                      </c:pt>
                      <c:pt idx="5018">
                        <c:v>70.789866666666668</c:v>
                      </c:pt>
                      <c:pt idx="5019">
                        <c:v>88.950066666666672</c:v>
                      </c:pt>
                      <c:pt idx="5020">
                        <c:v>64.829250000000002</c:v>
                      </c:pt>
                      <c:pt idx="5021">
                        <c:v>67.718933333333339</c:v>
                      </c:pt>
                      <c:pt idx="5022">
                        <c:v>39.375949999999996</c:v>
                      </c:pt>
                      <c:pt idx="5023">
                        <c:v>40.491183333333332</c:v>
                      </c:pt>
                      <c:pt idx="5024">
                        <c:v>43.671066666666668</c:v>
                      </c:pt>
                      <c:pt idx="5025">
                        <c:v>46.152050000000003</c:v>
                      </c:pt>
                      <c:pt idx="5026">
                        <c:v>37.643816666666673</c:v>
                      </c:pt>
                      <c:pt idx="5027">
                        <c:v>58.086199999999998</c:v>
                      </c:pt>
                      <c:pt idx="5028">
                        <c:v>38.499549999999999</c:v>
                      </c:pt>
                      <c:pt idx="5029">
                        <c:v>47.382366666666663</c:v>
                      </c:pt>
                      <c:pt idx="5030">
                        <c:v>20.736350000000002</c:v>
                      </c:pt>
                      <c:pt idx="5031">
                        <c:v>33.55898333333333</c:v>
                      </c:pt>
                      <c:pt idx="5032">
                        <c:v>31.071999999999999</c:v>
                      </c:pt>
                      <c:pt idx="5033">
                        <c:v>20.661650000000002</c:v>
                      </c:pt>
                      <c:pt idx="5034">
                        <c:v>28.135683333333336</c:v>
                      </c:pt>
                      <c:pt idx="5035">
                        <c:v>23.678516666666667</c:v>
                      </c:pt>
                      <c:pt idx="5036">
                        <c:v>43.0488</c:v>
                      </c:pt>
                      <c:pt idx="5037">
                        <c:v>43.31378333333334</c:v>
                      </c:pt>
                      <c:pt idx="5038">
                        <c:v>52.498033333333325</c:v>
                      </c:pt>
                      <c:pt idx="5039">
                        <c:v>36.330866666666672</c:v>
                      </c:pt>
                      <c:pt idx="5040">
                        <c:v>65.2286</c:v>
                      </c:pt>
                      <c:pt idx="5041">
                        <c:v>42.095016666666666</c:v>
                      </c:pt>
                      <c:pt idx="5042">
                        <c:v>63.24519999999999</c:v>
                      </c:pt>
                      <c:pt idx="5043">
                        <c:v>37.960766666666665</c:v>
                      </c:pt>
                      <c:pt idx="5044">
                        <c:v>36.045333333333332</c:v>
                      </c:pt>
                      <c:pt idx="5045">
                        <c:v>81.721350000000001</c:v>
                      </c:pt>
                      <c:pt idx="5046">
                        <c:v>47.264433333333344</c:v>
                      </c:pt>
                      <c:pt idx="5047">
                        <c:v>21.459966666666666</c:v>
                      </c:pt>
                      <c:pt idx="5048">
                        <c:v>60.76508333333333</c:v>
                      </c:pt>
                      <c:pt idx="5049">
                        <c:v>48.163150000000002</c:v>
                      </c:pt>
                      <c:pt idx="5050">
                        <c:v>32.65881666666666</c:v>
                      </c:pt>
                      <c:pt idx="5051">
                        <c:v>35.489583333333336</c:v>
                      </c:pt>
                      <c:pt idx="5052">
                        <c:v>28.814416666666666</c:v>
                      </c:pt>
                      <c:pt idx="5053">
                        <c:v>66.790666666666667</c:v>
                      </c:pt>
                      <c:pt idx="5054">
                        <c:v>39.992383333333336</c:v>
                      </c:pt>
                      <c:pt idx="5055">
                        <c:v>36.533866666666668</c:v>
                      </c:pt>
                      <c:pt idx="5056">
                        <c:v>75.010766666666683</c:v>
                      </c:pt>
                      <c:pt idx="5057">
                        <c:v>51.208433333333332</c:v>
                      </c:pt>
                      <c:pt idx="5058">
                        <c:v>29.66096666666667</c:v>
                      </c:pt>
                      <c:pt idx="5059">
                        <c:v>51.032766666666667</c:v>
                      </c:pt>
                      <c:pt idx="5060">
                        <c:v>25.864550000000001</c:v>
                      </c:pt>
                      <c:pt idx="5061">
                        <c:v>29.245983333333335</c:v>
                      </c:pt>
                      <c:pt idx="5062">
                        <c:v>36.381999999999998</c:v>
                      </c:pt>
                      <c:pt idx="5063">
                        <c:v>56.397349999999996</c:v>
                      </c:pt>
                      <c:pt idx="5064">
                        <c:v>71.043416666666673</c:v>
                      </c:pt>
                      <c:pt idx="5065">
                        <c:v>55.952449999999992</c:v>
                      </c:pt>
                      <c:pt idx="5066">
                        <c:v>12.408850000000001</c:v>
                      </c:pt>
                      <c:pt idx="5067">
                        <c:v>43.230083333333333</c:v>
                      </c:pt>
                      <c:pt idx="5068">
                        <c:v>33.512566666666672</c:v>
                      </c:pt>
                      <c:pt idx="5069">
                        <c:v>26.385533333333335</c:v>
                      </c:pt>
                      <c:pt idx="5070">
                        <c:v>68.328183333333328</c:v>
                      </c:pt>
                      <c:pt idx="5071">
                        <c:v>37.297266666666665</c:v>
                      </c:pt>
                      <c:pt idx="5072">
                        <c:v>64.628366666666665</c:v>
                      </c:pt>
                      <c:pt idx="5073">
                        <c:v>37.805633333333326</c:v>
                      </c:pt>
                      <c:pt idx="5074">
                        <c:v>41.297249999999998</c:v>
                      </c:pt>
                      <c:pt idx="5075">
                        <c:v>19.091216666666664</c:v>
                      </c:pt>
                      <c:pt idx="5076">
                        <c:v>34.478400000000001</c:v>
                      </c:pt>
                      <c:pt idx="5077">
                        <c:v>48.6434</c:v>
                      </c:pt>
                      <c:pt idx="5078">
                        <c:v>27.518699999999999</c:v>
                      </c:pt>
                      <c:pt idx="5079">
                        <c:v>42.803283333333333</c:v>
                      </c:pt>
                      <c:pt idx="5080">
                        <c:v>33.312649999999998</c:v>
                      </c:pt>
                      <c:pt idx="5081">
                        <c:v>85.00330000000001</c:v>
                      </c:pt>
                      <c:pt idx="5082">
                        <c:v>26.848216666666666</c:v>
                      </c:pt>
                      <c:pt idx="5083">
                        <c:v>42.156483333333327</c:v>
                      </c:pt>
                      <c:pt idx="5084">
                        <c:v>34.931050000000006</c:v>
                      </c:pt>
                      <c:pt idx="5085">
                        <c:v>32.678016666666664</c:v>
                      </c:pt>
                      <c:pt idx="5086">
                        <c:v>58.216883333333335</c:v>
                      </c:pt>
                      <c:pt idx="5087">
                        <c:v>73.498250000000013</c:v>
                      </c:pt>
                      <c:pt idx="5088">
                        <c:v>38.219149999999999</c:v>
                      </c:pt>
                      <c:pt idx="5089">
                        <c:v>27.118233333333333</c:v>
                      </c:pt>
                      <c:pt idx="5090">
                        <c:v>24.708466666666663</c:v>
                      </c:pt>
                      <c:pt idx="5091">
                        <c:v>45.830666666666666</c:v>
                      </c:pt>
                      <c:pt idx="5092">
                        <c:v>44.104633333333339</c:v>
                      </c:pt>
                      <c:pt idx="5093">
                        <c:v>31.007000000000005</c:v>
                      </c:pt>
                      <c:pt idx="5094">
                        <c:v>31.124116666666662</c:v>
                      </c:pt>
                      <c:pt idx="5095">
                        <c:v>18.394916666666667</c:v>
                      </c:pt>
                      <c:pt idx="5096">
                        <c:v>49.339333333333336</c:v>
                      </c:pt>
                      <c:pt idx="5097">
                        <c:v>46.326216666666667</c:v>
                      </c:pt>
                      <c:pt idx="5098">
                        <c:v>20.173333333333336</c:v>
                      </c:pt>
                      <c:pt idx="5099">
                        <c:v>70.883883333333344</c:v>
                      </c:pt>
                      <c:pt idx="5100">
                        <c:v>54.249050000000004</c:v>
                      </c:pt>
                      <c:pt idx="5101">
                        <c:v>56.068183333333323</c:v>
                      </c:pt>
                      <c:pt idx="5102">
                        <c:v>53.756149999999998</c:v>
                      </c:pt>
                      <c:pt idx="5103">
                        <c:v>42.098733333333335</c:v>
                      </c:pt>
                      <c:pt idx="5104">
                        <c:v>44.898183333333336</c:v>
                      </c:pt>
                      <c:pt idx="5105">
                        <c:v>58.310799999999993</c:v>
                      </c:pt>
                      <c:pt idx="5106">
                        <c:v>44.80766666666667</c:v>
                      </c:pt>
                      <c:pt idx="5107">
                        <c:v>29.223666666666663</c:v>
                      </c:pt>
                      <c:pt idx="5108">
                        <c:v>57.945683333333335</c:v>
                      </c:pt>
                      <c:pt idx="5109">
                        <c:v>53.774433333333334</c:v>
                      </c:pt>
                      <c:pt idx="5110">
                        <c:v>41.803066666666659</c:v>
                      </c:pt>
                      <c:pt idx="5111">
                        <c:v>55.952700000000007</c:v>
                      </c:pt>
                      <c:pt idx="5112">
                        <c:v>35.410383333333336</c:v>
                      </c:pt>
                      <c:pt idx="5113">
                        <c:v>28.598733333333332</c:v>
                      </c:pt>
                      <c:pt idx="5114">
                        <c:v>35.900633333333332</c:v>
                      </c:pt>
                      <c:pt idx="5115">
                        <c:v>50.883650000000003</c:v>
                      </c:pt>
                      <c:pt idx="5116">
                        <c:v>32.80511666666667</c:v>
                      </c:pt>
                      <c:pt idx="5117">
                        <c:v>33.123350000000002</c:v>
                      </c:pt>
                      <c:pt idx="5118">
                        <c:v>50.400566666666677</c:v>
                      </c:pt>
                      <c:pt idx="5119">
                        <c:v>63.202466666666659</c:v>
                      </c:pt>
                      <c:pt idx="5120">
                        <c:v>44.86881666666666</c:v>
                      </c:pt>
                      <c:pt idx="5121">
                        <c:v>61.108716666666666</c:v>
                      </c:pt>
                      <c:pt idx="5122">
                        <c:v>39.886733333333339</c:v>
                      </c:pt>
                      <c:pt idx="5123">
                        <c:v>59.736233333333331</c:v>
                      </c:pt>
                      <c:pt idx="5124">
                        <c:v>80.596250000000012</c:v>
                      </c:pt>
                      <c:pt idx="5125">
                        <c:v>46.11845000000001</c:v>
                      </c:pt>
                      <c:pt idx="5126">
                        <c:v>54.204799999999999</c:v>
                      </c:pt>
                      <c:pt idx="5127">
                        <c:v>56.604900000000001</c:v>
                      </c:pt>
                      <c:pt idx="5128">
                        <c:v>38.601800000000004</c:v>
                      </c:pt>
                      <c:pt idx="5129">
                        <c:v>31.396166666666669</c:v>
                      </c:pt>
                      <c:pt idx="5130">
                        <c:v>45.380916666666664</c:v>
                      </c:pt>
                      <c:pt idx="5131">
                        <c:v>34.289816666666667</c:v>
                      </c:pt>
                      <c:pt idx="5132">
                        <c:v>68.785499999999999</c:v>
                      </c:pt>
                      <c:pt idx="5133">
                        <c:v>88.875566666666671</c:v>
                      </c:pt>
                      <c:pt idx="5134">
                        <c:v>43.443749999999994</c:v>
                      </c:pt>
                      <c:pt idx="5135">
                        <c:v>41.660683333333331</c:v>
                      </c:pt>
                      <c:pt idx="5136">
                        <c:v>44.673616666666668</c:v>
                      </c:pt>
                      <c:pt idx="5137">
                        <c:v>59.10511666666666</c:v>
                      </c:pt>
                      <c:pt idx="5138">
                        <c:v>46.646616666666667</c:v>
                      </c:pt>
                      <c:pt idx="5139">
                        <c:v>42.995316666666668</c:v>
                      </c:pt>
                      <c:pt idx="5140">
                        <c:v>35.600949999999997</c:v>
                      </c:pt>
                      <c:pt idx="5141">
                        <c:v>57.006999999999998</c:v>
                      </c:pt>
                      <c:pt idx="5142">
                        <c:v>42.457149999999992</c:v>
                      </c:pt>
                      <c:pt idx="5143">
                        <c:v>90.297200000000004</c:v>
                      </c:pt>
                      <c:pt idx="5144">
                        <c:v>34.287249999999993</c:v>
                      </c:pt>
                      <c:pt idx="5145">
                        <c:v>69.851699999999994</c:v>
                      </c:pt>
                      <c:pt idx="5146">
                        <c:v>42.384149999999998</c:v>
                      </c:pt>
                      <c:pt idx="5147">
                        <c:v>26.109533333333331</c:v>
                      </c:pt>
                      <c:pt idx="5148">
                        <c:v>25.39073333333333</c:v>
                      </c:pt>
                      <c:pt idx="5149">
                        <c:v>60.820716666666662</c:v>
                      </c:pt>
                      <c:pt idx="5150">
                        <c:v>32.259683333333335</c:v>
                      </c:pt>
                      <c:pt idx="5151">
                        <c:v>69.948000000000008</c:v>
                      </c:pt>
                      <c:pt idx="5152">
                        <c:v>57.526283333333332</c:v>
                      </c:pt>
                      <c:pt idx="5153">
                        <c:v>57.630266666666664</c:v>
                      </c:pt>
                      <c:pt idx="5154">
                        <c:v>75.95235000000001</c:v>
                      </c:pt>
                      <c:pt idx="5155">
                        <c:v>51.913199999999996</c:v>
                      </c:pt>
                      <c:pt idx="5156">
                        <c:v>59.330883333333333</c:v>
                      </c:pt>
                      <c:pt idx="5157">
                        <c:v>43.685099999999998</c:v>
                      </c:pt>
                      <c:pt idx="5158">
                        <c:v>52.477099999999993</c:v>
                      </c:pt>
                      <c:pt idx="5159">
                        <c:v>54.62166666666667</c:v>
                      </c:pt>
                      <c:pt idx="5160">
                        <c:v>129.01326666666668</c:v>
                      </c:pt>
                      <c:pt idx="5161">
                        <c:v>40.678649999999998</c:v>
                      </c:pt>
                      <c:pt idx="5162">
                        <c:v>37.850783333333332</c:v>
                      </c:pt>
                      <c:pt idx="5163">
                        <c:v>68.774116666666671</c:v>
                      </c:pt>
                      <c:pt idx="5164">
                        <c:v>21.3659</c:v>
                      </c:pt>
                      <c:pt idx="5165">
                        <c:v>44.982416666666659</c:v>
                      </c:pt>
                      <c:pt idx="5166">
                        <c:v>41.334616666666669</c:v>
                      </c:pt>
                      <c:pt idx="5167">
                        <c:v>65.854950000000002</c:v>
                      </c:pt>
                      <c:pt idx="5168">
                        <c:v>40.895350000000001</c:v>
                      </c:pt>
                      <c:pt idx="5169">
                        <c:v>34.426299999999998</c:v>
                      </c:pt>
                      <c:pt idx="5170">
                        <c:v>22.224249999999998</c:v>
                      </c:pt>
                      <c:pt idx="5171">
                        <c:v>26.440966666666665</c:v>
                      </c:pt>
                      <c:pt idx="5172">
                        <c:v>42.853400000000001</c:v>
                      </c:pt>
                      <c:pt idx="5173">
                        <c:v>33.211800000000004</c:v>
                      </c:pt>
                      <c:pt idx="5174">
                        <c:v>70.721116666666646</c:v>
                      </c:pt>
                      <c:pt idx="5175">
                        <c:v>57.57171666666666</c:v>
                      </c:pt>
                      <c:pt idx="5176">
                        <c:v>63.638699999999993</c:v>
                      </c:pt>
                      <c:pt idx="5177">
                        <c:v>52.232066666666668</c:v>
                      </c:pt>
                      <c:pt idx="5178">
                        <c:v>31.401716666666669</c:v>
                      </c:pt>
                      <c:pt idx="5179">
                        <c:v>52.333216666666672</c:v>
                      </c:pt>
                      <c:pt idx="5180">
                        <c:v>60.540700000000001</c:v>
                      </c:pt>
                      <c:pt idx="5181">
                        <c:v>52.397333333333329</c:v>
                      </c:pt>
                      <c:pt idx="5182">
                        <c:v>55.417733333333331</c:v>
                      </c:pt>
                      <c:pt idx="5183">
                        <c:v>66.585583333333332</c:v>
                      </c:pt>
                      <c:pt idx="5184">
                        <c:v>35.845999999999997</c:v>
                      </c:pt>
                      <c:pt idx="5185">
                        <c:v>35.17563333333333</c:v>
                      </c:pt>
                      <c:pt idx="5186">
                        <c:v>55.227066666666673</c:v>
                      </c:pt>
                      <c:pt idx="5187">
                        <c:v>80.797883333333331</c:v>
                      </c:pt>
                      <c:pt idx="5188">
                        <c:v>84.321566666666669</c:v>
                      </c:pt>
                      <c:pt idx="5189">
                        <c:v>22.662583333333334</c:v>
                      </c:pt>
                      <c:pt idx="5190">
                        <c:v>42.275733333333328</c:v>
                      </c:pt>
                      <c:pt idx="5191">
                        <c:v>55.52623333333333</c:v>
                      </c:pt>
                      <c:pt idx="5192">
                        <c:v>18.887966666666664</c:v>
                      </c:pt>
                      <c:pt idx="5193">
                        <c:v>39.560249999999996</c:v>
                      </c:pt>
                      <c:pt idx="5194">
                        <c:v>44.365433333333335</c:v>
                      </c:pt>
                      <c:pt idx="5195">
                        <c:v>52.467700000000008</c:v>
                      </c:pt>
                      <c:pt idx="5196">
                        <c:v>55.505433333333336</c:v>
                      </c:pt>
                      <c:pt idx="5197">
                        <c:v>55.664516666666671</c:v>
                      </c:pt>
                      <c:pt idx="5198">
                        <c:v>61.358016666666657</c:v>
                      </c:pt>
                      <c:pt idx="5199">
                        <c:v>56.596866666666664</c:v>
                      </c:pt>
                      <c:pt idx="5200">
                        <c:v>33.2119</c:v>
                      </c:pt>
                      <c:pt idx="5201">
                        <c:v>40.856466666666662</c:v>
                      </c:pt>
                      <c:pt idx="5202">
                        <c:v>52.195916666666662</c:v>
                      </c:pt>
                      <c:pt idx="5203">
                        <c:v>56.926299999999998</c:v>
                      </c:pt>
                      <c:pt idx="5204">
                        <c:v>73.755633333333336</c:v>
                      </c:pt>
                      <c:pt idx="5205">
                        <c:v>44.693833333333338</c:v>
                      </c:pt>
                      <c:pt idx="5206">
                        <c:v>42.766783333333336</c:v>
                      </c:pt>
                      <c:pt idx="5207">
                        <c:v>36.074333333333335</c:v>
                      </c:pt>
                      <c:pt idx="5208">
                        <c:v>66.41125000000001</c:v>
                      </c:pt>
                      <c:pt idx="5209">
                        <c:v>49.544149999999995</c:v>
                      </c:pt>
                      <c:pt idx="5210">
                        <c:v>51.761483333333338</c:v>
                      </c:pt>
                      <c:pt idx="5211">
                        <c:v>27.196683333333333</c:v>
                      </c:pt>
                      <c:pt idx="5212">
                        <c:v>73.893116666666671</c:v>
                      </c:pt>
                      <c:pt idx="5213">
                        <c:v>27.811083333333332</c:v>
                      </c:pt>
                      <c:pt idx="5214">
                        <c:v>55.981250000000003</c:v>
                      </c:pt>
                      <c:pt idx="5215">
                        <c:v>26.798833333333334</c:v>
                      </c:pt>
                      <c:pt idx="5216">
                        <c:v>61.586333333333329</c:v>
                      </c:pt>
                      <c:pt idx="5217">
                        <c:v>49.391849999999998</c:v>
                      </c:pt>
                      <c:pt idx="5218">
                        <c:v>44.022950000000002</c:v>
                      </c:pt>
                      <c:pt idx="5219">
                        <c:v>53.316333333333326</c:v>
                      </c:pt>
                      <c:pt idx="5220">
                        <c:v>79.83144999999999</c:v>
                      </c:pt>
                      <c:pt idx="5221">
                        <c:v>82.764599999999987</c:v>
                      </c:pt>
                      <c:pt idx="5222">
                        <c:v>75.492433333333324</c:v>
                      </c:pt>
                      <c:pt idx="5223">
                        <c:v>28.760566666666666</c:v>
                      </c:pt>
                      <c:pt idx="5224">
                        <c:v>20.937866666666665</c:v>
                      </c:pt>
                      <c:pt idx="5225">
                        <c:v>45.630116666666666</c:v>
                      </c:pt>
                      <c:pt idx="5226">
                        <c:v>51.703016666666677</c:v>
                      </c:pt>
                      <c:pt idx="5227">
                        <c:v>43.582266666666669</c:v>
                      </c:pt>
                      <c:pt idx="5228">
                        <c:v>56.913550000000001</c:v>
                      </c:pt>
                      <c:pt idx="5229">
                        <c:v>37.839533333333328</c:v>
                      </c:pt>
                      <c:pt idx="5230">
                        <c:v>66.322400000000002</c:v>
                      </c:pt>
                      <c:pt idx="5231">
                        <c:v>53.438983333333333</c:v>
                      </c:pt>
                      <c:pt idx="5232">
                        <c:v>41.493733333333331</c:v>
                      </c:pt>
                      <c:pt idx="5233">
                        <c:v>67.103549999999998</c:v>
                      </c:pt>
                      <c:pt idx="5234">
                        <c:v>50.155283333333337</c:v>
                      </c:pt>
                      <c:pt idx="5235">
                        <c:v>41.701583333333332</c:v>
                      </c:pt>
                      <c:pt idx="5236">
                        <c:v>47.381900000000002</c:v>
                      </c:pt>
                      <c:pt idx="5237">
                        <c:v>57.175033333333339</c:v>
                      </c:pt>
                      <c:pt idx="5238">
                        <c:v>69.614333333333335</c:v>
                      </c:pt>
                      <c:pt idx="5239">
                        <c:v>48.557183333333334</c:v>
                      </c:pt>
                      <c:pt idx="5240">
                        <c:v>45.152983333333331</c:v>
                      </c:pt>
                      <c:pt idx="5241">
                        <c:v>61.087616666666676</c:v>
                      </c:pt>
                      <c:pt idx="5242">
                        <c:v>81.585483333333343</c:v>
                      </c:pt>
                      <c:pt idx="5243">
                        <c:v>27.903316666666669</c:v>
                      </c:pt>
                      <c:pt idx="5244">
                        <c:v>49.677633333333333</c:v>
                      </c:pt>
                      <c:pt idx="5245">
                        <c:v>45.869766666666671</c:v>
                      </c:pt>
                      <c:pt idx="5246">
                        <c:v>73.809100000000001</c:v>
                      </c:pt>
                      <c:pt idx="5247">
                        <c:v>43.892200000000003</c:v>
                      </c:pt>
                      <c:pt idx="5248">
                        <c:v>24.944133333333333</c:v>
                      </c:pt>
                      <c:pt idx="5249">
                        <c:v>43.755850000000002</c:v>
                      </c:pt>
                      <c:pt idx="5250">
                        <c:v>33.83358333333333</c:v>
                      </c:pt>
                      <c:pt idx="5251">
                        <c:v>54.65976666666667</c:v>
                      </c:pt>
                      <c:pt idx="5252">
                        <c:v>34.940233333333332</c:v>
                      </c:pt>
                      <c:pt idx="5253">
                        <c:v>25.502700000000001</c:v>
                      </c:pt>
                      <c:pt idx="5254">
                        <c:v>36.708949999999994</c:v>
                      </c:pt>
                      <c:pt idx="5255">
                        <c:v>57.326699999999995</c:v>
                      </c:pt>
                      <c:pt idx="5256">
                        <c:v>61.782266666666672</c:v>
                      </c:pt>
                      <c:pt idx="5257">
                        <c:v>53.510550000000002</c:v>
                      </c:pt>
                      <c:pt idx="5258">
                        <c:v>51.899333333333331</c:v>
                      </c:pt>
                      <c:pt idx="5259">
                        <c:v>51.829966666666664</c:v>
                      </c:pt>
                      <c:pt idx="5260">
                        <c:v>53.822416666666662</c:v>
                      </c:pt>
                      <c:pt idx="5261">
                        <c:v>37.82906666666667</c:v>
                      </c:pt>
                      <c:pt idx="5262">
                        <c:v>47.236316666666667</c:v>
                      </c:pt>
                      <c:pt idx="5263">
                        <c:v>106.01641666666667</c:v>
                      </c:pt>
                      <c:pt idx="5264">
                        <c:v>53.469216666666661</c:v>
                      </c:pt>
                      <c:pt idx="5265">
                        <c:v>45.308699999999995</c:v>
                      </c:pt>
                      <c:pt idx="5266">
                        <c:v>49.661416666666668</c:v>
                      </c:pt>
                      <c:pt idx="5267">
                        <c:v>43.808483333333342</c:v>
                      </c:pt>
                      <c:pt idx="5268">
                        <c:v>22.240850000000005</c:v>
                      </c:pt>
                      <c:pt idx="5269">
                        <c:v>69.423566666666673</c:v>
                      </c:pt>
                      <c:pt idx="5270">
                        <c:v>30.760483333333337</c:v>
                      </c:pt>
                      <c:pt idx="5271">
                        <c:v>57.486633333333337</c:v>
                      </c:pt>
                      <c:pt idx="5272">
                        <c:v>45.68833333333334</c:v>
                      </c:pt>
                      <c:pt idx="5273">
                        <c:v>71.76776666666666</c:v>
                      </c:pt>
                      <c:pt idx="5274">
                        <c:v>73.767283333333339</c:v>
                      </c:pt>
                      <c:pt idx="5275">
                        <c:v>50.099050000000005</c:v>
                      </c:pt>
                      <c:pt idx="5276">
                        <c:v>56.719666666666662</c:v>
                      </c:pt>
                      <c:pt idx="5277">
                        <c:v>80.511733333333325</c:v>
                      </c:pt>
                      <c:pt idx="5278">
                        <c:v>25.8903</c:v>
                      </c:pt>
                      <c:pt idx="5279">
                        <c:v>76.969583333333333</c:v>
                      </c:pt>
                      <c:pt idx="5280">
                        <c:v>137.27071666666671</c:v>
                      </c:pt>
                      <c:pt idx="5281">
                        <c:v>90.718716666666666</c:v>
                      </c:pt>
                      <c:pt idx="5282">
                        <c:v>47.534583333333337</c:v>
                      </c:pt>
                      <c:pt idx="5283">
                        <c:v>80.507950000000008</c:v>
                      </c:pt>
                      <c:pt idx="5284">
                        <c:v>51.159933333333335</c:v>
                      </c:pt>
                      <c:pt idx="5285">
                        <c:v>56.141583333333323</c:v>
                      </c:pt>
                      <c:pt idx="5286">
                        <c:v>74.905483333333351</c:v>
                      </c:pt>
                      <c:pt idx="5287">
                        <c:v>40.352150000000002</c:v>
                      </c:pt>
                      <c:pt idx="5288">
                        <c:v>45.674600000000005</c:v>
                      </c:pt>
                      <c:pt idx="5289">
                        <c:v>67.410716666666673</c:v>
                      </c:pt>
                      <c:pt idx="5290">
                        <c:v>60.603466666666662</c:v>
                      </c:pt>
                      <c:pt idx="5291">
                        <c:v>42.150549999999996</c:v>
                      </c:pt>
                      <c:pt idx="5292">
                        <c:v>41.817583333333332</c:v>
                      </c:pt>
                      <c:pt idx="5293">
                        <c:v>62.228816666666681</c:v>
                      </c:pt>
                      <c:pt idx="5294">
                        <c:v>55.657683333333324</c:v>
                      </c:pt>
                      <c:pt idx="5295">
                        <c:v>47.599833333333329</c:v>
                      </c:pt>
                      <c:pt idx="5296">
                        <c:v>23.55973333333333</c:v>
                      </c:pt>
                      <c:pt idx="5297">
                        <c:v>49.154583333333335</c:v>
                      </c:pt>
                      <c:pt idx="5298">
                        <c:v>52.328066666666672</c:v>
                      </c:pt>
                      <c:pt idx="5299">
                        <c:v>73.632566666666662</c:v>
                      </c:pt>
                      <c:pt idx="5300">
                        <c:v>36.797166666666662</c:v>
                      </c:pt>
                      <c:pt idx="5301">
                        <c:v>51.474233333333338</c:v>
                      </c:pt>
                      <c:pt idx="5302">
                        <c:v>51.516183333333331</c:v>
                      </c:pt>
                      <c:pt idx="5303">
                        <c:v>67.309399999999997</c:v>
                      </c:pt>
                      <c:pt idx="5304">
                        <c:v>77.109383333333341</c:v>
                      </c:pt>
                      <c:pt idx="5305">
                        <c:v>46.378983333333331</c:v>
                      </c:pt>
                      <c:pt idx="5306">
                        <c:v>68.241566666666671</c:v>
                      </c:pt>
                      <c:pt idx="5307">
                        <c:v>75.35348333333333</c:v>
                      </c:pt>
                      <c:pt idx="5308">
                        <c:v>68.078033333333337</c:v>
                      </c:pt>
                      <c:pt idx="5309">
                        <c:v>75.029583333333349</c:v>
                      </c:pt>
                      <c:pt idx="5310">
                        <c:v>43.856083333333331</c:v>
                      </c:pt>
                      <c:pt idx="5311">
                        <c:v>63.90753333333334</c:v>
                      </c:pt>
                      <c:pt idx="5312">
                        <c:v>56.824766666666662</c:v>
                      </c:pt>
                      <c:pt idx="5313">
                        <c:v>77.577983333333336</c:v>
                      </c:pt>
                      <c:pt idx="5314">
                        <c:v>40.617150000000002</c:v>
                      </c:pt>
                      <c:pt idx="5315">
                        <c:v>85.331783333333334</c:v>
                      </c:pt>
                      <c:pt idx="5316">
                        <c:v>30.551383333333334</c:v>
                      </c:pt>
                      <c:pt idx="5317">
                        <c:v>77.604950000000002</c:v>
                      </c:pt>
                      <c:pt idx="5318">
                        <c:v>59.11078333333333</c:v>
                      </c:pt>
                      <c:pt idx="5319">
                        <c:v>25.419583333333332</c:v>
                      </c:pt>
                      <c:pt idx="5320">
                        <c:v>65.9876</c:v>
                      </c:pt>
                      <c:pt idx="5321">
                        <c:v>65.326183333333333</c:v>
                      </c:pt>
                      <c:pt idx="5322">
                        <c:v>80.799233333333333</c:v>
                      </c:pt>
                      <c:pt idx="5323">
                        <c:v>82.77203333333334</c:v>
                      </c:pt>
                      <c:pt idx="5324">
                        <c:v>50.239733333333334</c:v>
                      </c:pt>
                      <c:pt idx="5325">
                        <c:v>54.116050000000001</c:v>
                      </c:pt>
                      <c:pt idx="5326">
                        <c:v>27.105266666666669</c:v>
                      </c:pt>
                      <c:pt idx="5327">
                        <c:v>53.384216666666674</c:v>
                      </c:pt>
                      <c:pt idx="5328">
                        <c:v>61.746549999999999</c:v>
                      </c:pt>
                      <c:pt idx="5329">
                        <c:v>33.41128333333333</c:v>
                      </c:pt>
                      <c:pt idx="5330">
                        <c:v>26.567566666666668</c:v>
                      </c:pt>
                      <c:pt idx="5331">
                        <c:v>102.35161666666667</c:v>
                      </c:pt>
                      <c:pt idx="5332">
                        <c:v>75.069500000000005</c:v>
                      </c:pt>
                      <c:pt idx="5333">
                        <c:v>80.257866666666658</c:v>
                      </c:pt>
                      <c:pt idx="5334">
                        <c:v>54.815483333333333</c:v>
                      </c:pt>
                      <c:pt idx="5335">
                        <c:v>92.508499999999998</c:v>
                      </c:pt>
                      <c:pt idx="5336">
                        <c:v>56.200766666666667</c:v>
                      </c:pt>
                      <c:pt idx="5337">
                        <c:v>56.655900000000003</c:v>
                      </c:pt>
                      <c:pt idx="5338">
                        <c:v>73.112049999999996</c:v>
                      </c:pt>
                      <c:pt idx="5339">
                        <c:v>72.986666666666665</c:v>
                      </c:pt>
                      <c:pt idx="5340">
                        <c:v>102.61763333333333</c:v>
                      </c:pt>
                      <c:pt idx="5341">
                        <c:v>139.19566666666665</c:v>
                      </c:pt>
                      <c:pt idx="5342">
                        <c:v>70.07168333333334</c:v>
                      </c:pt>
                      <c:pt idx="5343">
                        <c:v>106.02946666666668</c:v>
                      </c:pt>
                      <c:pt idx="5344">
                        <c:v>110.15783333333334</c:v>
                      </c:pt>
                      <c:pt idx="5345">
                        <c:v>101.90411666666668</c:v>
                      </c:pt>
                      <c:pt idx="5346">
                        <c:v>66.854516666666669</c:v>
                      </c:pt>
                      <c:pt idx="5347">
                        <c:v>61.650700000000001</c:v>
                      </c:pt>
                      <c:pt idx="5348">
                        <c:v>52.547183333333336</c:v>
                      </c:pt>
                      <c:pt idx="5349">
                        <c:v>75.748416666666671</c:v>
                      </c:pt>
                      <c:pt idx="5350">
                        <c:v>89.449200000000005</c:v>
                      </c:pt>
                      <c:pt idx="5351">
                        <c:v>64.682283333333331</c:v>
                      </c:pt>
                      <c:pt idx="5352">
                        <c:v>50.564183333333332</c:v>
                      </c:pt>
                      <c:pt idx="5353">
                        <c:v>75.643600000000006</c:v>
                      </c:pt>
                      <c:pt idx="5354">
                        <c:v>46.066816666666661</c:v>
                      </c:pt>
                      <c:pt idx="5355">
                        <c:v>62.983199999999997</c:v>
                      </c:pt>
                      <c:pt idx="5356">
                        <c:v>84.054783333333333</c:v>
                      </c:pt>
                      <c:pt idx="5357">
                        <c:v>102.39931666666666</c:v>
                      </c:pt>
                      <c:pt idx="5358">
                        <c:v>41.938366666666667</c:v>
                      </c:pt>
                      <c:pt idx="5359">
                        <c:v>77.948466666666661</c:v>
                      </c:pt>
                      <c:pt idx="5360">
                        <c:v>60.415383333333345</c:v>
                      </c:pt>
                      <c:pt idx="5361">
                        <c:v>50.867466666666665</c:v>
                      </c:pt>
                      <c:pt idx="5362">
                        <c:v>54.696133333333336</c:v>
                      </c:pt>
                      <c:pt idx="5363">
                        <c:v>75.018500000000003</c:v>
                      </c:pt>
                      <c:pt idx="5364">
                        <c:v>64.013833333333338</c:v>
                      </c:pt>
                      <c:pt idx="5365">
                        <c:v>61.096983333333334</c:v>
                      </c:pt>
                      <c:pt idx="5366">
                        <c:v>69.007483333333326</c:v>
                      </c:pt>
                      <c:pt idx="5367">
                        <c:v>73.615349999999992</c:v>
                      </c:pt>
                      <c:pt idx="5368">
                        <c:v>54.852616666666663</c:v>
                      </c:pt>
                      <c:pt idx="5369">
                        <c:v>50.474100000000007</c:v>
                      </c:pt>
                      <c:pt idx="5370">
                        <c:v>86.140150000000006</c:v>
                      </c:pt>
                      <c:pt idx="5371">
                        <c:v>55.274466666666662</c:v>
                      </c:pt>
                      <c:pt idx="5372">
                        <c:v>56.949949999999994</c:v>
                      </c:pt>
                      <c:pt idx="5373">
                        <c:v>91.869133333333338</c:v>
                      </c:pt>
                      <c:pt idx="5374">
                        <c:v>47.96308333333333</c:v>
                      </c:pt>
                      <c:pt idx="5375">
                        <c:v>36.240483333333337</c:v>
                      </c:pt>
                      <c:pt idx="5376">
                        <c:v>66.029349999999994</c:v>
                      </c:pt>
                      <c:pt idx="5377">
                        <c:v>71.505766666666673</c:v>
                      </c:pt>
                      <c:pt idx="5378">
                        <c:v>25.784216666666666</c:v>
                      </c:pt>
                      <c:pt idx="5379">
                        <c:v>111.06615000000001</c:v>
                      </c:pt>
                      <c:pt idx="5380">
                        <c:v>91.208799999999982</c:v>
                      </c:pt>
                      <c:pt idx="5381">
                        <c:v>54.718866666666663</c:v>
                      </c:pt>
                      <c:pt idx="5382">
                        <c:v>27.227700000000006</c:v>
                      </c:pt>
                      <c:pt idx="5383">
                        <c:v>57.951333333333331</c:v>
                      </c:pt>
                      <c:pt idx="5384">
                        <c:v>104.45848333333333</c:v>
                      </c:pt>
                      <c:pt idx="5385">
                        <c:v>70.713783333333325</c:v>
                      </c:pt>
                      <c:pt idx="5386">
                        <c:v>74.41361666666667</c:v>
                      </c:pt>
                      <c:pt idx="5387">
                        <c:v>41.782483333333332</c:v>
                      </c:pt>
                      <c:pt idx="5388">
                        <c:v>54.05436666666666</c:v>
                      </c:pt>
                      <c:pt idx="5389">
                        <c:v>23.523066666666669</c:v>
                      </c:pt>
                      <c:pt idx="5390">
                        <c:v>51.729133333333337</c:v>
                      </c:pt>
                      <c:pt idx="5391">
                        <c:v>55.163316666666667</c:v>
                      </c:pt>
                      <c:pt idx="5392">
                        <c:v>49.305050000000001</c:v>
                      </c:pt>
                      <c:pt idx="5393">
                        <c:v>63.597800000000007</c:v>
                      </c:pt>
                      <c:pt idx="5394">
                        <c:v>59.134483333333336</c:v>
                      </c:pt>
                      <c:pt idx="5395">
                        <c:v>55.348416666666672</c:v>
                      </c:pt>
                      <c:pt idx="5396">
                        <c:v>41.435600000000001</c:v>
                      </c:pt>
                      <c:pt idx="5397">
                        <c:v>49.566416666666669</c:v>
                      </c:pt>
                      <c:pt idx="5398">
                        <c:v>40.830116666666662</c:v>
                      </c:pt>
                      <c:pt idx="5399">
                        <c:v>71.717033333333347</c:v>
                      </c:pt>
                      <c:pt idx="5400">
                        <c:v>125.63815</c:v>
                      </c:pt>
                      <c:pt idx="5401">
                        <c:v>75.589116666666683</c:v>
                      </c:pt>
                      <c:pt idx="5402">
                        <c:v>71.651033333333331</c:v>
                      </c:pt>
                      <c:pt idx="5403">
                        <c:v>85.786349999999999</c:v>
                      </c:pt>
                      <c:pt idx="5404">
                        <c:v>50.707683333333328</c:v>
                      </c:pt>
                      <c:pt idx="5405">
                        <c:v>48.652650000000001</c:v>
                      </c:pt>
                      <c:pt idx="5406">
                        <c:v>66.636783333333327</c:v>
                      </c:pt>
                      <c:pt idx="5407">
                        <c:v>67.103783333333325</c:v>
                      </c:pt>
                      <c:pt idx="5408">
                        <c:v>47.328383333333335</c:v>
                      </c:pt>
                      <c:pt idx="5409">
                        <c:v>72.021549999999991</c:v>
                      </c:pt>
                      <c:pt idx="5410">
                        <c:v>48.563933333333338</c:v>
                      </c:pt>
                      <c:pt idx="5411">
                        <c:v>43.424099999999996</c:v>
                      </c:pt>
                      <c:pt idx="5412">
                        <c:v>56.746566666666666</c:v>
                      </c:pt>
                      <c:pt idx="5413">
                        <c:v>67.35918333333332</c:v>
                      </c:pt>
                      <c:pt idx="5414">
                        <c:v>23.899900000000002</c:v>
                      </c:pt>
                      <c:pt idx="5415">
                        <c:v>69.004533333333328</c:v>
                      </c:pt>
                      <c:pt idx="5416">
                        <c:v>68.45741666666666</c:v>
                      </c:pt>
                      <c:pt idx="5417">
                        <c:v>56.447233333333337</c:v>
                      </c:pt>
                      <c:pt idx="5418">
                        <c:v>60.755333333333333</c:v>
                      </c:pt>
                      <c:pt idx="5419">
                        <c:v>99.723500000000016</c:v>
                      </c:pt>
                      <c:pt idx="5420">
                        <c:v>96.02858333333333</c:v>
                      </c:pt>
                      <c:pt idx="5421">
                        <c:v>57.108333333333334</c:v>
                      </c:pt>
                      <c:pt idx="5422">
                        <c:v>47.96573333333334</c:v>
                      </c:pt>
                      <c:pt idx="5423">
                        <c:v>52.501166666666663</c:v>
                      </c:pt>
                      <c:pt idx="5424">
                        <c:v>66.441533333333339</c:v>
                      </c:pt>
                      <c:pt idx="5425">
                        <c:v>103.76476666666666</c:v>
                      </c:pt>
                      <c:pt idx="5426">
                        <c:v>95.140766666666664</c:v>
                      </c:pt>
                      <c:pt idx="5427">
                        <c:v>96.438299999999998</c:v>
                      </c:pt>
                      <c:pt idx="5428">
                        <c:v>69.765033333333335</c:v>
                      </c:pt>
                      <c:pt idx="5429">
                        <c:v>36.031183333333338</c:v>
                      </c:pt>
                      <c:pt idx="5430">
                        <c:v>51.817599999999992</c:v>
                      </c:pt>
                      <c:pt idx="5431">
                        <c:v>69.165266666666668</c:v>
                      </c:pt>
                      <c:pt idx="5432">
                        <c:v>87.536566666666658</c:v>
                      </c:pt>
                      <c:pt idx="5433">
                        <c:v>80.632499999999993</c:v>
                      </c:pt>
                      <c:pt idx="5434">
                        <c:v>61.743450000000003</c:v>
                      </c:pt>
                      <c:pt idx="5435">
                        <c:v>74.721050000000005</c:v>
                      </c:pt>
                      <c:pt idx="5436">
                        <c:v>66.082516666666663</c:v>
                      </c:pt>
                      <c:pt idx="5437">
                        <c:v>50.901949999999992</c:v>
                      </c:pt>
                      <c:pt idx="5438">
                        <c:v>57.931066666666659</c:v>
                      </c:pt>
                      <c:pt idx="5439">
                        <c:v>55.846166666666669</c:v>
                      </c:pt>
                      <c:pt idx="5440">
                        <c:v>53.927533333333336</c:v>
                      </c:pt>
                      <c:pt idx="5441">
                        <c:v>99.908883333333335</c:v>
                      </c:pt>
                      <c:pt idx="5442">
                        <c:v>53.560066666666664</c:v>
                      </c:pt>
                      <c:pt idx="5443">
                        <c:v>68.705750000000009</c:v>
                      </c:pt>
                      <c:pt idx="5444">
                        <c:v>63.839083333333335</c:v>
                      </c:pt>
                      <c:pt idx="5445">
                        <c:v>59.998749999999994</c:v>
                      </c:pt>
                      <c:pt idx="5446">
                        <c:v>43.035716666666666</c:v>
                      </c:pt>
                      <c:pt idx="5447">
                        <c:v>60.162666666666659</c:v>
                      </c:pt>
                      <c:pt idx="5448">
                        <c:v>79.543483333333342</c:v>
                      </c:pt>
                      <c:pt idx="5449">
                        <c:v>70.178133333333335</c:v>
                      </c:pt>
                      <c:pt idx="5450">
                        <c:v>39.225149999999999</c:v>
                      </c:pt>
                      <c:pt idx="5451">
                        <c:v>63.203150000000015</c:v>
                      </c:pt>
                      <c:pt idx="5452">
                        <c:v>38.802783333333331</c:v>
                      </c:pt>
                      <c:pt idx="5453">
                        <c:v>73.039199999999994</c:v>
                      </c:pt>
                      <c:pt idx="5454">
                        <c:v>69.079783333333339</c:v>
                      </c:pt>
                      <c:pt idx="5455">
                        <c:v>66.831916666666672</c:v>
                      </c:pt>
                      <c:pt idx="5456">
                        <c:v>85.757633333333345</c:v>
                      </c:pt>
                      <c:pt idx="5457">
                        <c:v>123.82003333333334</c:v>
                      </c:pt>
                      <c:pt idx="5458">
                        <c:v>96.855100000000007</c:v>
                      </c:pt>
                      <c:pt idx="5459">
                        <c:v>129.48394999999996</c:v>
                      </c:pt>
                      <c:pt idx="5460">
                        <c:v>108.49786666666667</c:v>
                      </c:pt>
                      <c:pt idx="5461">
                        <c:v>85.382266666666666</c:v>
                      </c:pt>
                      <c:pt idx="5462">
                        <c:v>90.224683333333331</c:v>
                      </c:pt>
                      <c:pt idx="5463">
                        <c:v>60.684366666666662</c:v>
                      </c:pt>
                      <c:pt idx="5464">
                        <c:v>106.72868333333332</c:v>
                      </c:pt>
                      <c:pt idx="5465">
                        <c:v>125.36423333333333</c:v>
                      </c:pt>
                      <c:pt idx="5466">
                        <c:v>64.18086666666666</c:v>
                      </c:pt>
                      <c:pt idx="5467">
                        <c:v>72.015733333333344</c:v>
                      </c:pt>
                      <c:pt idx="5468">
                        <c:v>101.67305</c:v>
                      </c:pt>
                      <c:pt idx="5469">
                        <c:v>83.103949999999998</c:v>
                      </c:pt>
                      <c:pt idx="5470">
                        <c:v>125.64828333333331</c:v>
                      </c:pt>
                      <c:pt idx="5471">
                        <c:v>62.443233333333325</c:v>
                      </c:pt>
                      <c:pt idx="5472">
                        <c:v>87.152983333333339</c:v>
                      </c:pt>
                      <c:pt idx="5473">
                        <c:v>43.804966666666672</c:v>
                      </c:pt>
                      <c:pt idx="5474">
                        <c:v>140.34786666666668</c:v>
                      </c:pt>
                      <c:pt idx="5475">
                        <c:v>113.5851</c:v>
                      </c:pt>
                      <c:pt idx="5476">
                        <c:v>80.365250000000003</c:v>
                      </c:pt>
                      <c:pt idx="5477">
                        <c:v>122.41869999999999</c:v>
                      </c:pt>
                      <c:pt idx="5478">
                        <c:v>57.68063333333334</c:v>
                      </c:pt>
                      <c:pt idx="5479">
                        <c:v>41.973533333333329</c:v>
                      </c:pt>
                      <c:pt idx="5480">
                        <c:v>48.177116666666663</c:v>
                      </c:pt>
                      <c:pt idx="5481">
                        <c:v>44.36496666666666</c:v>
                      </c:pt>
                      <c:pt idx="5482">
                        <c:v>90.144183333333331</c:v>
                      </c:pt>
                      <c:pt idx="5483">
                        <c:v>37.697400000000002</c:v>
                      </c:pt>
                      <c:pt idx="5484">
                        <c:v>71.266400000000004</c:v>
                      </c:pt>
                      <c:pt idx="5485">
                        <c:v>124.0633</c:v>
                      </c:pt>
                      <c:pt idx="5486">
                        <c:v>105.1996</c:v>
                      </c:pt>
                      <c:pt idx="5487">
                        <c:v>60.651066666666665</c:v>
                      </c:pt>
                      <c:pt idx="5488">
                        <c:v>104.36968333333334</c:v>
                      </c:pt>
                      <c:pt idx="5489">
                        <c:v>134.17273333333333</c:v>
                      </c:pt>
                      <c:pt idx="5490">
                        <c:v>52.950166666666661</c:v>
                      </c:pt>
                      <c:pt idx="5491">
                        <c:v>73.827283333333327</c:v>
                      </c:pt>
                      <c:pt idx="5492">
                        <c:v>73.659783333333323</c:v>
                      </c:pt>
                      <c:pt idx="5493">
                        <c:v>68.653866666666673</c:v>
                      </c:pt>
                      <c:pt idx="5494">
                        <c:v>99.163799999999995</c:v>
                      </c:pt>
                      <c:pt idx="5495">
                        <c:v>125.83448333333331</c:v>
                      </c:pt>
                      <c:pt idx="5496">
                        <c:v>97.325733333333318</c:v>
                      </c:pt>
                      <c:pt idx="5497">
                        <c:v>101.90428333333334</c:v>
                      </c:pt>
                      <c:pt idx="5498">
                        <c:v>55.755966666666652</c:v>
                      </c:pt>
                      <c:pt idx="5499">
                        <c:v>34.129316666666668</c:v>
                      </c:pt>
                      <c:pt idx="5500">
                        <c:v>77.78443333333334</c:v>
                      </c:pt>
                      <c:pt idx="5501">
                        <c:v>102.06363333333333</c:v>
                      </c:pt>
                      <c:pt idx="5502">
                        <c:v>79.992649999999998</c:v>
                      </c:pt>
                      <c:pt idx="5503">
                        <c:v>128.39408333333333</c:v>
                      </c:pt>
                      <c:pt idx="5504">
                        <c:v>73.978350000000006</c:v>
                      </c:pt>
                      <c:pt idx="5505">
                        <c:v>68.164249999999996</c:v>
                      </c:pt>
                      <c:pt idx="5506">
                        <c:v>69.930750000000003</c:v>
                      </c:pt>
                      <c:pt idx="5507">
                        <c:v>101.31988333333332</c:v>
                      </c:pt>
                      <c:pt idx="5508">
                        <c:v>77.390383333333332</c:v>
                      </c:pt>
                      <c:pt idx="5509">
                        <c:v>50.201483333333336</c:v>
                      </c:pt>
                      <c:pt idx="5510">
                        <c:v>72.579333333333324</c:v>
                      </c:pt>
                      <c:pt idx="5511">
                        <c:v>91.419933333333333</c:v>
                      </c:pt>
                      <c:pt idx="5512">
                        <c:v>47.883950000000006</c:v>
                      </c:pt>
                      <c:pt idx="5513">
                        <c:v>93.081966666666673</c:v>
                      </c:pt>
                      <c:pt idx="5514">
                        <c:v>98.686416666666673</c:v>
                      </c:pt>
                      <c:pt idx="5515">
                        <c:v>76.372000000000014</c:v>
                      </c:pt>
                      <c:pt idx="5516">
                        <c:v>131.09506666666667</c:v>
                      </c:pt>
                      <c:pt idx="5517">
                        <c:v>90.070816666666673</c:v>
                      </c:pt>
                      <c:pt idx="5518">
                        <c:v>104.50158333333334</c:v>
                      </c:pt>
                      <c:pt idx="5519">
                        <c:v>80.837916666666672</c:v>
                      </c:pt>
                      <c:pt idx="5520">
                        <c:v>233.07391666666669</c:v>
                      </c:pt>
                      <c:pt idx="5521">
                        <c:v>155.54096666666666</c:v>
                      </c:pt>
                      <c:pt idx="5522">
                        <c:v>55.61848333333333</c:v>
                      </c:pt>
                      <c:pt idx="5523">
                        <c:v>86.056233333333338</c:v>
                      </c:pt>
                      <c:pt idx="5524">
                        <c:v>61.730016666666664</c:v>
                      </c:pt>
                      <c:pt idx="5525">
                        <c:v>95.074449999999999</c:v>
                      </c:pt>
                      <c:pt idx="5526">
                        <c:v>86.667866666666654</c:v>
                      </c:pt>
                      <c:pt idx="5527">
                        <c:v>72.986683333333332</c:v>
                      </c:pt>
                      <c:pt idx="5528">
                        <c:v>115.89783333333334</c:v>
                      </c:pt>
                      <c:pt idx="5529">
                        <c:v>51.22323333333334</c:v>
                      </c:pt>
                      <c:pt idx="5530">
                        <c:v>81.087816666666669</c:v>
                      </c:pt>
                      <c:pt idx="5531">
                        <c:v>117.22084999999998</c:v>
                      </c:pt>
                      <c:pt idx="5532">
                        <c:v>107.81621666666666</c:v>
                      </c:pt>
                      <c:pt idx="5533">
                        <c:v>169.43068333333335</c:v>
                      </c:pt>
                      <c:pt idx="5534">
                        <c:v>61.094416666666667</c:v>
                      </c:pt>
                      <c:pt idx="5535">
                        <c:v>58.436116666666663</c:v>
                      </c:pt>
                      <c:pt idx="5536">
                        <c:v>119.93868333333333</c:v>
                      </c:pt>
                      <c:pt idx="5537">
                        <c:v>142.32716666666664</c:v>
                      </c:pt>
                      <c:pt idx="5538">
                        <c:v>113.35306666666665</c:v>
                      </c:pt>
                      <c:pt idx="5539">
                        <c:v>92.709133333333327</c:v>
                      </c:pt>
                      <c:pt idx="5540">
                        <c:v>72.577633333333338</c:v>
                      </c:pt>
                      <c:pt idx="5541">
                        <c:v>103.38733333333334</c:v>
                      </c:pt>
                      <c:pt idx="5542">
                        <c:v>93.991783333333331</c:v>
                      </c:pt>
                      <c:pt idx="5543">
                        <c:v>81.250283333333329</c:v>
                      </c:pt>
                      <c:pt idx="5544">
                        <c:v>108.7428</c:v>
                      </c:pt>
                      <c:pt idx="5545">
                        <c:v>88.089066666666668</c:v>
                      </c:pt>
                      <c:pt idx="5546">
                        <c:v>142.07828333333333</c:v>
                      </c:pt>
                      <c:pt idx="5547">
                        <c:v>146.09405000000001</c:v>
                      </c:pt>
                      <c:pt idx="5548">
                        <c:v>147.22439999999997</c:v>
                      </c:pt>
                      <c:pt idx="5549">
                        <c:v>172.07403333333332</c:v>
                      </c:pt>
                      <c:pt idx="5550">
                        <c:v>98.296949999999981</c:v>
                      </c:pt>
                      <c:pt idx="5551">
                        <c:v>81.019099999999995</c:v>
                      </c:pt>
                      <c:pt idx="5552">
                        <c:v>38.285800000000002</c:v>
                      </c:pt>
                      <c:pt idx="5553">
                        <c:v>100.62616666666666</c:v>
                      </c:pt>
                      <c:pt idx="5554">
                        <c:v>140.97461666666669</c:v>
                      </c:pt>
                      <c:pt idx="5555">
                        <c:v>121.20936666666668</c:v>
                      </c:pt>
                      <c:pt idx="5556">
                        <c:v>60.680916666666668</c:v>
                      </c:pt>
                      <c:pt idx="5557">
                        <c:v>119.86993333333334</c:v>
                      </c:pt>
                      <c:pt idx="5558">
                        <c:v>116.88826666666667</c:v>
                      </c:pt>
                      <c:pt idx="5559">
                        <c:v>83.210350000000005</c:v>
                      </c:pt>
                      <c:pt idx="5560">
                        <c:v>87.279433333333344</c:v>
                      </c:pt>
                      <c:pt idx="5561">
                        <c:v>188.17590000000001</c:v>
                      </c:pt>
                      <c:pt idx="5562">
                        <c:v>80.816800000000001</c:v>
                      </c:pt>
                      <c:pt idx="5563">
                        <c:v>119.73876666666666</c:v>
                      </c:pt>
                      <c:pt idx="5564">
                        <c:v>114.45565000000001</c:v>
                      </c:pt>
                      <c:pt idx="5565">
                        <c:v>34.818766666666662</c:v>
                      </c:pt>
                      <c:pt idx="5566">
                        <c:v>132.90738333333334</c:v>
                      </c:pt>
                      <c:pt idx="5567">
                        <c:v>104.69048333333333</c:v>
                      </c:pt>
                      <c:pt idx="5568">
                        <c:v>119.03091666666667</c:v>
                      </c:pt>
                      <c:pt idx="5569">
                        <c:v>103.38216666666666</c:v>
                      </c:pt>
                      <c:pt idx="5570">
                        <c:v>108.61635</c:v>
                      </c:pt>
                      <c:pt idx="5571">
                        <c:v>108.31803333333336</c:v>
                      </c:pt>
                      <c:pt idx="5572">
                        <c:v>121.37718333333333</c:v>
                      </c:pt>
                      <c:pt idx="5573">
                        <c:v>93.815816666666663</c:v>
                      </c:pt>
                      <c:pt idx="5574">
                        <c:v>70.175866666666678</c:v>
                      </c:pt>
                      <c:pt idx="5575">
                        <c:v>133.44493333333332</c:v>
                      </c:pt>
                      <c:pt idx="5576">
                        <c:v>127.18885</c:v>
                      </c:pt>
                      <c:pt idx="5577">
                        <c:v>116.39995</c:v>
                      </c:pt>
                      <c:pt idx="5578">
                        <c:v>126.2431</c:v>
                      </c:pt>
                      <c:pt idx="5579">
                        <c:v>150.02508333333333</c:v>
                      </c:pt>
                      <c:pt idx="5580">
                        <c:v>191.62976666666671</c:v>
                      </c:pt>
                      <c:pt idx="5581">
                        <c:v>121.8956</c:v>
                      </c:pt>
                      <c:pt idx="5582">
                        <c:v>124.45413333333336</c:v>
                      </c:pt>
                      <c:pt idx="5583">
                        <c:v>127.2907</c:v>
                      </c:pt>
                      <c:pt idx="5584">
                        <c:v>101.11958333333334</c:v>
                      </c:pt>
                      <c:pt idx="5585">
                        <c:v>106.28798333333333</c:v>
                      </c:pt>
                      <c:pt idx="5586">
                        <c:v>137.89843333333334</c:v>
                      </c:pt>
                      <c:pt idx="5587">
                        <c:v>105.03118333333335</c:v>
                      </c:pt>
                      <c:pt idx="5588">
                        <c:v>66.606450000000009</c:v>
                      </c:pt>
                      <c:pt idx="5589">
                        <c:v>46.359416666666668</c:v>
                      </c:pt>
                      <c:pt idx="5590">
                        <c:v>70.627533333333318</c:v>
                      </c:pt>
                      <c:pt idx="5591">
                        <c:v>65.726933333333335</c:v>
                      </c:pt>
                      <c:pt idx="5592">
                        <c:v>57.584616666666662</c:v>
                      </c:pt>
                      <c:pt idx="5593">
                        <c:v>116.05813333333334</c:v>
                      </c:pt>
                      <c:pt idx="5594">
                        <c:v>164.28720000000001</c:v>
                      </c:pt>
                      <c:pt idx="5595">
                        <c:v>83.640283333333343</c:v>
                      </c:pt>
                      <c:pt idx="5596">
                        <c:v>142.7046</c:v>
                      </c:pt>
                      <c:pt idx="5597">
                        <c:v>72.292099999999991</c:v>
                      </c:pt>
                      <c:pt idx="5598">
                        <c:v>120.55953333333333</c:v>
                      </c:pt>
                      <c:pt idx="5599">
                        <c:v>113.92723333333332</c:v>
                      </c:pt>
                      <c:pt idx="5600">
                        <c:v>134.45261666666667</c:v>
                      </c:pt>
                      <c:pt idx="5601">
                        <c:v>96.264283333333339</c:v>
                      </c:pt>
                      <c:pt idx="5602">
                        <c:v>133.34608333333333</c:v>
                      </c:pt>
                      <c:pt idx="5603">
                        <c:v>91.736616666666663</c:v>
                      </c:pt>
                      <c:pt idx="5604">
                        <c:v>92.087033333333338</c:v>
                      </c:pt>
                      <c:pt idx="5605">
                        <c:v>62.309166666666663</c:v>
                      </c:pt>
                      <c:pt idx="5606">
                        <c:v>115.44209999999998</c:v>
                      </c:pt>
                      <c:pt idx="5607">
                        <c:v>11.794666666666666</c:v>
                      </c:pt>
                      <c:pt idx="5608">
                        <c:v>87.265166666666673</c:v>
                      </c:pt>
                      <c:pt idx="5609">
                        <c:v>124.43563333333331</c:v>
                      </c:pt>
                      <c:pt idx="5610">
                        <c:v>62.092500000000001</c:v>
                      </c:pt>
                      <c:pt idx="5611">
                        <c:v>82.516133333333329</c:v>
                      </c:pt>
                      <c:pt idx="5612">
                        <c:v>80.313266666666649</c:v>
                      </c:pt>
                      <c:pt idx="5613">
                        <c:v>126.14730000000003</c:v>
                      </c:pt>
                      <c:pt idx="5614">
                        <c:v>87.100700000000003</c:v>
                      </c:pt>
                      <c:pt idx="5615">
                        <c:v>119.47526666666668</c:v>
                      </c:pt>
                      <c:pt idx="5616">
                        <c:v>90.015483333333336</c:v>
                      </c:pt>
                      <c:pt idx="5617">
                        <c:v>128.35726666666667</c:v>
                      </c:pt>
                      <c:pt idx="5618">
                        <c:v>159.24873333333332</c:v>
                      </c:pt>
                      <c:pt idx="5619">
                        <c:v>137.72225</c:v>
                      </c:pt>
                      <c:pt idx="5620">
                        <c:v>70.443516666666667</c:v>
                      </c:pt>
                      <c:pt idx="5621">
                        <c:v>139.83028333333334</c:v>
                      </c:pt>
                      <c:pt idx="5622">
                        <c:v>159.26488333333333</c:v>
                      </c:pt>
                      <c:pt idx="5623">
                        <c:v>172.47961666666666</c:v>
                      </c:pt>
                      <c:pt idx="5624">
                        <c:v>147.20294999999999</c:v>
                      </c:pt>
                      <c:pt idx="5625">
                        <c:v>143.25018333333335</c:v>
                      </c:pt>
                      <c:pt idx="5626">
                        <c:v>184.10878333333329</c:v>
                      </c:pt>
                      <c:pt idx="5627">
                        <c:v>91.182983333333354</c:v>
                      </c:pt>
                      <c:pt idx="5628">
                        <c:v>90.211349999999996</c:v>
                      </c:pt>
                      <c:pt idx="5629">
                        <c:v>126.94816666666667</c:v>
                      </c:pt>
                      <c:pt idx="5630">
                        <c:v>121.87754999999999</c:v>
                      </c:pt>
                      <c:pt idx="5631">
                        <c:v>146.80871666666664</c:v>
                      </c:pt>
                      <c:pt idx="5632">
                        <c:v>134.58116666666666</c:v>
                      </c:pt>
                      <c:pt idx="5633">
                        <c:v>179.25598333333335</c:v>
                      </c:pt>
                      <c:pt idx="5634">
                        <c:v>171.15729999999999</c:v>
                      </c:pt>
                      <c:pt idx="5635">
                        <c:v>154.99324999999999</c:v>
                      </c:pt>
                      <c:pt idx="5636">
                        <c:v>108.49631666666664</c:v>
                      </c:pt>
                      <c:pt idx="5637">
                        <c:v>199.26331666666667</c:v>
                      </c:pt>
                      <c:pt idx="5638">
                        <c:v>189.9452</c:v>
                      </c:pt>
                      <c:pt idx="5639">
                        <c:v>56.737216666666662</c:v>
                      </c:pt>
                      <c:pt idx="5640">
                        <c:v>131.92379999999997</c:v>
                      </c:pt>
                      <c:pt idx="5641">
                        <c:v>129.57596666666669</c:v>
                      </c:pt>
                      <c:pt idx="5642">
                        <c:v>130.03253333333333</c:v>
                      </c:pt>
                      <c:pt idx="5643">
                        <c:v>178.28740000000002</c:v>
                      </c:pt>
                      <c:pt idx="5644">
                        <c:v>113.8409</c:v>
                      </c:pt>
                      <c:pt idx="5645">
                        <c:v>118.16509999999998</c:v>
                      </c:pt>
                      <c:pt idx="5646">
                        <c:v>138.27376666666669</c:v>
                      </c:pt>
                      <c:pt idx="5647">
                        <c:v>136.38683333333333</c:v>
                      </c:pt>
                      <c:pt idx="5648">
                        <c:v>157.24384999999998</c:v>
                      </c:pt>
                      <c:pt idx="5649">
                        <c:v>141.29451666666671</c:v>
                      </c:pt>
                      <c:pt idx="5650">
                        <c:v>153.30785</c:v>
                      </c:pt>
                      <c:pt idx="5651">
                        <c:v>178.96849999999998</c:v>
                      </c:pt>
                      <c:pt idx="5652">
                        <c:v>93.110416666666652</c:v>
                      </c:pt>
                      <c:pt idx="5653">
                        <c:v>322.1085333333333</c:v>
                      </c:pt>
                      <c:pt idx="5654">
                        <c:v>145.95541666666665</c:v>
                      </c:pt>
                      <c:pt idx="5655">
                        <c:v>130.29893333333331</c:v>
                      </c:pt>
                      <c:pt idx="5656">
                        <c:v>88.985866666666666</c:v>
                      </c:pt>
                      <c:pt idx="5657">
                        <c:v>118.96186666666667</c:v>
                      </c:pt>
                      <c:pt idx="5658">
                        <c:v>53.310583333333334</c:v>
                      </c:pt>
                      <c:pt idx="5659">
                        <c:v>253.25141666666664</c:v>
                      </c:pt>
                      <c:pt idx="5660">
                        <c:v>105.23598333333331</c:v>
                      </c:pt>
                      <c:pt idx="5661">
                        <c:v>144.98869999999999</c:v>
                      </c:pt>
                      <c:pt idx="5662">
                        <c:v>123.79391666666666</c:v>
                      </c:pt>
                      <c:pt idx="5663">
                        <c:v>201.23673333333332</c:v>
                      </c:pt>
                      <c:pt idx="5664">
                        <c:v>172.72816666666668</c:v>
                      </c:pt>
                      <c:pt idx="5665">
                        <c:v>81.093066666666658</c:v>
                      </c:pt>
                      <c:pt idx="5666">
                        <c:v>120.71496666666665</c:v>
                      </c:pt>
                      <c:pt idx="5667">
                        <c:v>217.71239999999995</c:v>
                      </c:pt>
                      <c:pt idx="5668">
                        <c:v>138.90446666666665</c:v>
                      </c:pt>
                      <c:pt idx="5669">
                        <c:v>125.65526666666666</c:v>
                      </c:pt>
                      <c:pt idx="5670">
                        <c:v>92.459949999999992</c:v>
                      </c:pt>
                      <c:pt idx="5671">
                        <c:v>114.63181666666667</c:v>
                      </c:pt>
                      <c:pt idx="5672">
                        <c:v>161.09736666666666</c:v>
                      </c:pt>
                      <c:pt idx="5673">
                        <c:v>65.985666666666674</c:v>
                      </c:pt>
                      <c:pt idx="5674">
                        <c:v>76.420016666666655</c:v>
                      </c:pt>
                      <c:pt idx="5675">
                        <c:v>97.743499999999997</c:v>
                      </c:pt>
                      <c:pt idx="5676">
                        <c:v>142.25640000000001</c:v>
                      </c:pt>
                      <c:pt idx="5677">
                        <c:v>124.73549999999999</c:v>
                      </c:pt>
                      <c:pt idx="5678">
                        <c:v>181.45776666666663</c:v>
                      </c:pt>
                      <c:pt idx="5679">
                        <c:v>145.54329999999999</c:v>
                      </c:pt>
                      <c:pt idx="5680">
                        <c:v>138.29745000000003</c:v>
                      </c:pt>
                      <c:pt idx="5681">
                        <c:v>148.96430000000001</c:v>
                      </c:pt>
                      <c:pt idx="5682">
                        <c:v>132.91908333333333</c:v>
                      </c:pt>
                      <c:pt idx="5683">
                        <c:v>94.315200000000004</c:v>
                      </c:pt>
                      <c:pt idx="5684">
                        <c:v>114.37676666666667</c:v>
                      </c:pt>
                      <c:pt idx="5685">
                        <c:v>171.60835</c:v>
                      </c:pt>
                      <c:pt idx="5686">
                        <c:v>86.719400000000007</c:v>
                      </c:pt>
                      <c:pt idx="5687">
                        <c:v>124.61241666666666</c:v>
                      </c:pt>
                      <c:pt idx="5688">
                        <c:v>194.55693333333332</c:v>
                      </c:pt>
                      <c:pt idx="5689">
                        <c:v>167.35473333333331</c:v>
                      </c:pt>
                      <c:pt idx="5690">
                        <c:v>187.43953333333334</c:v>
                      </c:pt>
                      <c:pt idx="5691">
                        <c:v>90.967249999999993</c:v>
                      </c:pt>
                      <c:pt idx="5692">
                        <c:v>145.61816666666667</c:v>
                      </c:pt>
                      <c:pt idx="5693">
                        <c:v>172.19948333333335</c:v>
                      </c:pt>
                      <c:pt idx="5694">
                        <c:v>70.368750000000006</c:v>
                      </c:pt>
                      <c:pt idx="5695">
                        <c:v>175.40101666666664</c:v>
                      </c:pt>
                      <c:pt idx="5696">
                        <c:v>142.14303333333334</c:v>
                      </c:pt>
                      <c:pt idx="5697">
                        <c:v>194.12226666666666</c:v>
                      </c:pt>
                      <c:pt idx="5698">
                        <c:v>167.93173333333334</c:v>
                      </c:pt>
                      <c:pt idx="5699">
                        <c:v>254.17648333333332</c:v>
                      </c:pt>
                      <c:pt idx="5700">
                        <c:v>183.73644999999999</c:v>
                      </c:pt>
                      <c:pt idx="5701">
                        <c:v>164.44125</c:v>
                      </c:pt>
                      <c:pt idx="5702">
                        <c:v>122.0872</c:v>
                      </c:pt>
                      <c:pt idx="5703">
                        <c:v>112.31948333333335</c:v>
                      </c:pt>
                      <c:pt idx="5704">
                        <c:v>138.7925166666667</c:v>
                      </c:pt>
                      <c:pt idx="5705">
                        <c:v>184.72271666666668</c:v>
                      </c:pt>
                      <c:pt idx="5706">
                        <c:v>228.33616666666666</c:v>
                      </c:pt>
                      <c:pt idx="5707">
                        <c:v>149.48593333333332</c:v>
                      </c:pt>
                      <c:pt idx="5708">
                        <c:v>91.373866666666657</c:v>
                      </c:pt>
                      <c:pt idx="5709">
                        <c:v>147.53908333333331</c:v>
                      </c:pt>
                      <c:pt idx="5710">
                        <c:v>158.67738333333332</c:v>
                      </c:pt>
                      <c:pt idx="5711">
                        <c:v>153.82516666666666</c:v>
                      </c:pt>
                      <c:pt idx="5712">
                        <c:v>181.92126666666667</c:v>
                      </c:pt>
                      <c:pt idx="5713">
                        <c:v>130.77933333333334</c:v>
                      </c:pt>
                      <c:pt idx="5714">
                        <c:v>150.49215000000001</c:v>
                      </c:pt>
                      <c:pt idx="5715">
                        <c:v>201.76428333333334</c:v>
                      </c:pt>
                      <c:pt idx="5716">
                        <c:v>200.75795000000002</c:v>
                      </c:pt>
                      <c:pt idx="5717">
                        <c:v>187.2209666666667</c:v>
                      </c:pt>
                      <c:pt idx="5718">
                        <c:v>174.90941666666669</c:v>
                      </c:pt>
                      <c:pt idx="5719">
                        <c:v>266.20416666666671</c:v>
                      </c:pt>
                      <c:pt idx="5720">
                        <c:v>104.72971666666666</c:v>
                      </c:pt>
                      <c:pt idx="5721">
                        <c:v>97.836216666666658</c:v>
                      </c:pt>
                      <c:pt idx="5722">
                        <c:v>213.63765000000001</c:v>
                      </c:pt>
                      <c:pt idx="5723">
                        <c:v>146.06734999999998</c:v>
                      </c:pt>
                      <c:pt idx="5724">
                        <c:v>241.30353333333335</c:v>
                      </c:pt>
                      <c:pt idx="5725">
                        <c:v>178.36163333333334</c:v>
                      </c:pt>
                      <c:pt idx="5726">
                        <c:v>167.33628333333334</c:v>
                      </c:pt>
                      <c:pt idx="5727">
                        <c:v>182.40303333333335</c:v>
                      </c:pt>
                      <c:pt idx="5728">
                        <c:v>198.93733333333333</c:v>
                      </c:pt>
                      <c:pt idx="5729">
                        <c:v>147.53966666666665</c:v>
                      </c:pt>
                      <c:pt idx="5730">
                        <c:v>290.06926666666664</c:v>
                      </c:pt>
                      <c:pt idx="5731">
                        <c:v>104.45508333333333</c:v>
                      </c:pt>
                      <c:pt idx="5732">
                        <c:v>253.84508333333332</c:v>
                      </c:pt>
                      <c:pt idx="5733">
                        <c:v>120.24311666666668</c:v>
                      </c:pt>
                      <c:pt idx="5734">
                        <c:v>199.42438333333337</c:v>
                      </c:pt>
                      <c:pt idx="5735">
                        <c:v>156.64283333333333</c:v>
                      </c:pt>
                      <c:pt idx="5736">
                        <c:v>160.05519999999999</c:v>
                      </c:pt>
                      <c:pt idx="5737">
                        <c:v>273.75845000000004</c:v>
                      </c:pt>
                      <c:pt idx="5738">
                        <c:v>123.69958333333332</c:v>
                      </c:pt>
                      <c:pt idx="5739">
                        <c:v>129.69136666666665</c:v>
                      </c:pt>
                      <c:pt idx="5740">
                        <c:v>209.91454999999999</c:v>
                      </c:pt>
                      <c:pt idx="5741">
                        <c:v>300.50961666666666</c:v>
                      </c:pt>
                      <c:pt idx="5742">
                        <c:v>163.18455</c:v>
                      </c:pt>
                      <c:pt idx="5743">
                        <c:v>229.17333333333332</c:v>
                      </c:pt>
                      <c:pt idx="5744">
                        <c:v>86.366900000000001</c:v>
                      </c:pt>
                      <c:pt idx="5745">
                        <c:v>176.17958333333334</c:v>
                      </c:pt>
                      <c:pt idx="5746">
                        <c:v>191.41476666666668</c:v>
                      </c:pt>
                      <c:pt idx="5747">
                        <c:v>200.37543333333329</c:v>
                      </c:pt>
                      <c:pt idx="5748">
                        <c:v>278.62994999999995</c:v>
                      </c:pt>
                      <c:pt idx="5749">
                        <c:v>261.5410333333333</c:v>
                      </c:pt>
                      <c:pt idx="5750">
                        <c:v>187.79405</c:v>
                      </c:pt>
                      <c:pt idx="5751">
                        <c:v>118.74576666666667</c:v>
                      </c:pt>
                      <c:pt idx="5752">
                        <c:v>195.14016666666666</c:v>
                      </c:pt>
                      <c:pt idx="5753">
                        <c:v>187.00273333333334</c:v>
                      </c:pt>
                      <c:pt idx="5754">
                        <c:v>235.73953333333336</c:v>
                      </c:pt>
                      <c:pt idx="5755">
                        <c:v>319.2644166666667</c:v>
                      </c:pt>
                      <c:pt idx="5756">
                        <c:v>113.82919999999999</c:v>
                      </c:pt>
                      <c:pt idx="5757">
                        <c:v>254.66775000000001</c:v>
                      </c:pt>
                      <c:pt idx="5758">
                        <c:v>301.08661666666666</c:v>
                      </c:pt>
                      <c:pt idx="5759">
                        <c:v>266.27728333333329</c:v>
                      </c:pt>
                      <c:pt idx="5760">
                        <c:v>682.21103333333326</c:v>
                      </c:pt>
                      <c:pt idx="5761">
                        <c:v>667.64653333333331</c:v>
                      </c:pt>
                      <c:pt idx="5762">
                        <c:v>506.12068333333332</c:v>
                      </c:pt>
                      <c:pt idx="5763">
                        <c:v>223.36865</c:v>
                      </c:pt>
                      <c:pt idx="5764">
                        <c:v>348.36481666666663</c:v>
                      </c:pt>
                      <c:pt idx="5765">
                        <c:v>270.84020000000004</c:v>
                      </c:pt>
                      <c:pt idx="5766">
                        <c:v>171.71275</c:v>
                      </c:pt>
                      <c:pt idx="5767">
                        <c:v>327.38339999999999</c:v>
                      </c:pt>
                      <c:pt idx="5768">
                        <c:v>358.08101666666664</c:v>
                      </c:pt>
                      <c:pt idx="5769">
                        <c:v>178.15958333333336</c:v>
                      </c:pt>
                      <c:pt idx="5770">
                        <c:v>211.33530000000002</c:v>
                      </c:pt>
                      <c:pt idx="5771">
                        <c:v>198.7114</c:v>
                      </c:pt>
                      <c:pt idx="5772">
                        <c:v>303.14141666666666</c:v>
                      </c:pt>
                      <c:pt idx="5773">
                        <c:v>206.79160000000002</c:v>
                      </c:pt>
                      <c:pt idx="5774">
                        <c:v>257.28723333333335</c:v>
                      </c:pt>
                      <c:pt idx="5775">
                        <c:v>268.82498333333331</c:v>
                      </c:pt>
                      <c:pt idx="5776">
                        <c:v>227.6688</c:v>
                      </c:pt>
                      <c:pt idx="5777">
                        <c:v>197.40611666666666</c:v>
                      </c:pt>
                      <c:pt idx="5778">
                        <c:v>119.21599999999999</c:v>
                      </c:pt>
                      <c:pt idx="5779">
                        <c:v>269.3435833333333</c:v>
                      </c:pt>
                      <c:pt idx="5780">
                        <c:v>216.04398333333336</c:v>
                      </c:pt>
                      <c:pt idx="5781">
                        <c:v>164.25131666666667</c:v>
                      </c:pt>
                      <c:pt idx="5782">
                        <c:v>185.74598333333333</c:v>
                      </c:pt>
                      <c:pt idx="5783">
                        <c:v>194.04045000000002</c:v>
                      </c:pt>
                      <c:pt idx="5784">
                        <c:v>155.83269999999999</c:v>
                      </c:pt>
                      <c:pt idx="5785">
                        <c:v>135.40405000000001</c:v>
                      </c:pt>
                      <c:pt idx="5786">
                        <c:v>132.80635000000001</c:v>
                      </c:pt>
                      <c:pt idx="5787">
                        <c:v>128.71889999999999</c:v>
                      </c:pt>
                      <c:pt idx="5788">
                        <c:v>172.12373333333332</c:v>
                      </c:pt>
                      <c:pt idx="5789">
                        <c:v>163.17261666666664</c:v>
                      </c:pt>
                      <c:pt idx="5790">
                        <c:v>234.69635</c:v>
                      </c:pt>
                      <c:pt idx="5791">
                        <c:v>211.71903333333333</c:v>
                      </c:pt>
                      <c:pt idx="5792">
                        <c:v>301.42758333333336</c:v>
                      </c:pt>
                      <c:pt idx="5793">
                        <c:v>112.87598333333334</c:v>
                      </c:pt>
                      <c:pt idx="5794">
                        <c:v>91.998333333333349</c:v>
                      </c:pt>
                      <c:pt idx="5795">
                        <c:v>177.64160000000001</c:v>
                      </c:pt>
                      <c:pt idx="5796">
                        <c:v>194.12261666666666</c:v>
                      </c:pt>
                      <c:pt idx="5797">
                        <c:v>103.54581666666667</c:v>
                      </c:pt>
                      <c:pt idx="5798">
                        <c:v>246.66806666666665</c:v>
                      </c:pt>
                      <c:pt idx="5799">
                        <c:v>211.20138333333335</c:v>
                      </c:pt>
                      <c:pt idx="5800">
                        <c:v>161.47756666666663</c:v>
                      </c:pt>
                      <c:pt idx="5801">
                        <c:v>147.78338333333335</c:v>
                      </c:pt>
                      <c:pt idx="5802">
                        <c:v>160.0643</c:v>
                      </c:pt>
                      <c:pt idx="5803">
                        <c:v>154.35471666666669</c:v>
                      </c:pt>
                      <c:pt idx="5804">
                        <c:v>156.33654999999999</c:v>
                      </c:pt>
                      <c:pt idx="5805">
                        <c:v>223.90079999999998</c:v>
                      </c:pt>
                      <c:pt idx="5806">
                        <c:v>231.98978333333332</c:v>
                      </c:pt>
                      <c:pt idx="5807">
                        <c:v>190.42838333333333</c:v>
                      </c:pt>
                      <c:pt idx="5808">
                        <c:v>182.7868</c:v>
                      </c:pt>
                      <c:pt idx="5809">
                        <c:v>172.76750000000001</c:v>
                      </c:pt>
                      <c:pt idx="5810">
                        <c:v>179.47075000000001</c:v>
                      </c:pt>
                      <c:pt idx="5811">
                        <c:v>228.81903333333332</c:v>
                      </c:pt>
                      <c:pt idx="5812">
                        <c:v>312.42269999999996</c:v>
                      </c:pt>
                      <c:pt idx="5813">
                        <c:v>159.96038333333337</c:v>
                      </c:pt>
                      <c:pt idx="5814">
                        <c:v>136.59058333333331</c:v>
                      </c:pt>
                      <c:pt idx="5815">
                        <c:v>294.65664999999996</c:v>
                      </c:pt>
                      <c:pt idx="5816">
                        <c:v>239.6662</c:v>
                      </c:pt>
                      <c:pt idx="5817">
                        <c:v>174.47711666666663</c:v>
                      </c:pt>
                      <c:pt idx="5818">
                        <c:v>145.7028</c:v>
                      </c:pt>
                      <c:pt idx="5819">
                        <c:v>233.76271666666668</c:v>
                      </c:pt>
                      <c:pt idx="5820">
                        <c:v>1015.5368999999999</c:v>
                      </c:pt>
                      <c:pt idx="5821">
                        <c:v>305.18633333333332</c:v>
                      </c:pt>
                      <c:pt idx="5822">
                        <c:v>233.56579999999997</c:v>
                      </c:pt>
                      <c:pt idx="5823">
                        <c:v>174.97071666666668</c:v>
                      </c:pt>
                      <c:pt idx="5824">
                        <c:v>252.22931666666668</c:v>
                      </c:pt>
                      <c:pt idx="5825">
                        <c:v>139.52856666666668</c:v>
                      </c:pt>
                      <c:pt idx="5826">
                        <c:v>232.18115</c:v>
                      </c:pt>
                      <c:pt idx="5827">
                        <c:v>203.54264999999998</c:v>
                      </c:pt>
                      <c:pt idx="5828">
                        <c:v>316.10115000000002</c:v>
                      </c:pt>
                      <c:pt idx="5829">
                        <c:v>255.78123333333332</c:v>
                      </c:pt>
                      <c:pt idx="5830">
                        <c:v>259.35696666666661</c:v>
                      </c:pt>
                      <c:pt idx="5831">
                        <c:v>105.1507</c:v>
                      </c:pt>
                      <c:pt idx="5832">
                        <c:v>199.14175000000003</c:v>
                      </c:pt>
                      <c:pt idx="5833">
                        <c:v>129.39935</c:v>
                      </c:pt>
                      <c:pt idx="5834">
                        <c:v>217.47126666666665</c:v>
                      </c:pt>
                      <c:pt idx="5835">
                        <c:v>78.610950000000003</c:v>
                      </c:pt>
                      <c:pt idx="5836">
                        <c:v>170.82814999999999</c:v>
                      </c:pt>
                      <c:pt idx="5837">
                        <c:v>178.32378333333332</c:v>
                      </c:pt>
                      <c:pt idx="5838">
                        <c:v>188.42865</c:v>
                      </c:pt>
                      <c:pt idx="5839">
                        <c:v>263.41655000000003</c:v>
                      </c:pt>
                      <c:pt idx="5840">
                        <c:v>151.08798333333331</c:v>
                      </c:pt>
                      <c:pt idx="5841">
                        <c:v>176.18115</c:v>
                      </c:pt>
                      <c:pt idx="5842">
                        <c:v>185.71176666666665</c:v>
                      </c:pt>
                      <c:pt idx="5843">
                        <c:v>252.22765000000001</c:v>
                      </c:pt>
                      <c:pt idx="5844">
                        <c:v>149.84283333333332</c:v>
                      </c:pt>
                      <c:pt idx="5845">
                        <c:v>153.58674999999999</c:v>
                      </c:pt>
                      <c:pt idx="5846">
                        <c:v>297.08063333333331</c:v>
                      </c:pt>
                      <c:pt idx="5847">
                        <c:v>167.60658333333333</c:v>
                      </c:pt>
                      <c:pt idx="5848">
                        <c:v>124.28784999999999</c:v>
                      </c:pt>
                      <c:pt idx="5849">
                        <c:v>138.15651666666665</c:v>
                      </c:pt>
                      <c:pt idx="5850">
                        <c:v>307.51983333333339</c:v>
                      </c:pt>
                      <c:pt idx="5851">
                        <c:v>320.96190000000001</c:v>
                      </c:pt>
                      <c:pt idx="5852">
                        <c:v>168.06174999999999</c:v>
                      </c:pt>
                      <c:pt idx="5853">
                        <c:v>209.9419</c:v>
                      </c:pt>
                      <c:pt idx="5854">
                        <c:v>222.81218333333334</c:v>
                      </c:pt>
                      <c:pt idx="5855">
                        <c:v>172.12148333333332</c:v>
                      </c:pt>
                      <c:pt idx="5856">
                        <c:v>89.714150000000004</c:v>
                      </c:pt>
                      <c:pt idx="5857">
                        <c:v>149.01346666666669</c:v>
                      </c:pt>
                      <c:pt idx="5858">
                        <c:v>86.153983333333329</c:v>
                      </c:pt>
                      <c:pt idx="5859">
                        <c:v>149.62841666666665</c:v>
                      </c:pt>
                      <c:pt idx="5860">
                        <c:v>174.1018</c:v>
                      </c:pt>
                      <c:pt idx="5861">
                        <c:v>96.651183333333336</c:v>
                      </c:pt>
                      <c:pt idx="5862">
                        <c:v>130.48866666666666</c:v>
                      </c:pt>
                      <c:pt idx="5863">
                        <c:v>172.90020000000001</c:v>
                      </c:pt>
                      <c:pt idx="5864">
                        <c:v>145.83369999999999</c:v>
                      </c:pt>
                      <c:pt idx="5865">
                        <c:v>83.224400000000003</c:v>
                      </c:pt>
                      <c:pt idx="5866">
                        <c:v>102.27393333333333</c:v>
                      </c:pt>
                      <c:pt idx="5867">
                        <c:v>120.37824999999999</c:v>
                      </c:pt>
                      <c:pt idx="5868">
                        <c:v>144.37449999999998</c:v>
                      </c:pt>
                      <c:pt idx="5869">
                        <c:v>258.75591666666668</c:v>
                      </c:pt>
                      <c:pt idx="5870">
                        <c:v>173.59416666666667</c:v>
                      </c:pt>
                      <c:pt idx="5871">
                        <c:v>113.86786666666667</c:v>
                      </c:pt>
                      <c:pt idx="5872">
                        <c:v>114.29258333333334</c:v>
                      </c:pt>
                      <c:pt idx="5873">
                        <c:v>172.99118333333334</c:v>
                      </c:pt>
                      <c:pt idx="5874">
                        <c:v>166.42500000000001</c:v>
                      </c:pt>
                      <c:pt idx="5875">
                        <c:v>129.90558333333334</c:v>
                      </c:pt>
                      <c:pt idx="5876">
                        <c:v>174.21456666666666</c:v>
                      </c:pt>
                      <c:pt idx="5877">
                        <c:v>217.98855000000003</c:v>
                      </c:pt>
                      <c:pt idx="5878">
                        <c:v>204.92125000000001</c:v>
                      </c:pt>
                      <c:pt idx="5879">
                        <c:v>236.08691666666667</c:v>
                      </c:pt>
                      <c:pt idx="5880">
                        <c:v>497.75150000000002</c:v>
                      </c:pt>
                      <c:pt idx="5881">
                        <c:v>142.43525</c:v>
                      </c:pt>
                      <c:pt idx="5882">
                        <c:v>245.54631666666671</c:v>
                      </c:pt>
                      <c:pt idx="5883">
                        <c:v>167.24511666666663</c:v>
                      </c:pt>
                      <c:pt idx="5884">
                        <c:v>156.32103333333333</c:v>
                      </c:pt>
                      <c:pt idx="5885">
                        <c:v>147.59951666666666</c:v>
                      </c:pt>
                      <c:pt idx="5886">
                        <c:v>161.55420000000001</c:v>
                      </c:pt>
                      <c:pt idx="5887">
                        <c:v>69.149333333333331</c:v>
                      </c:pt>
                      <c:pt idx="5888">
                        <c:v>102.38956666666668</c:v>
                      </c:pt>
                      <c:pt idx="5889">
                        <c:v>91.398849999999996</c:v>
                      </c:pt>
                      <c:pt idx="5890">
                        <c:v>169.11118333333334</c:v>
                      </c:pt>
                      <c:pt idx="5891">
                        <c:v>156.7704</c:v>
                      </c:pt>
                      <c:pt idx="5892">
                        <c:v>184.57153333333335</c:v>
                      </c:pt>
                      <c:pt idx="5893">
                        <c:v>125.97666666666666</c:v>
                      </c:pt>
                      <c:pt idx="5894">
                        <c:v>144.29974999999999</c:v>
                      </c:pt>
                      <c:pt idx="5895">
                        <c:v>104.83740000000002</c:v>
                      </c:pt>
                      <c:pt idx="5896">
                        <c:v>272.01278333333335</c:v>
                      </c:pt>
                      <c:pt idx="5897">
                        <c:v>190.47881666666666</c:v>
                      </c:pt>
                      <c:pt idx="5898">
                        <c:v>161.07883333333334</c:v>
                      </c:pt>
                      <c:pt idx="5899">
                        <c:v>145.06046666666666</c:v>
                      </c:pt>
                      <c:pt idx="5900">
                        <c:v>198.22838333333337</c:v>
                      </c:pt>
                      <c:pt idx="5901">
                        <c:v>155.27815000000001</c:v>
                      </c:pt>
                      <c:pt idx="5902">
                        <c:v>205.61031666666665</c:v>
                      </c:pt>
                      <c:pt idx="5903">
                        <c:v>142.02311666666665</c:v>
                      </c:pt>
                      <c:pt idx="5904">
                        <c:v>161.8372</c:v>
                      </c:pt>
                      <c:pt idx="5905">
                        <c:v>151.39510000000004</c:v>
                      </c:pt>
                      <c:pt idx="5906">
                        <c:v>129.1422</c:v>
                      </c:pt>
                      <c:pt idx="5907">
                        <c:v>132.85885000000002</c:v>
                      </c:pt>
                      <c:pt idx="5908">
                        <c:v>204.28198333333333</c:v>
                      </c:pt>
                      <c:pt idx="5909">
                        <c:v>217.70764999999997</c:v>
                      </c:pt>
                      <c:pt idx="5910">
                        <c:v>93.240700000000004</c:v>
                      </c:pt>
                      <c:pt idx="5911">
                        <c:v>153.80350000000001</c:v>
                      </c:pt>
                      <c:pt idx="5912">
                        <c:v>99.518649999999994</c:v>
                      </c:pt>
                      <c:pt idx="5913">
                        <c:v>117.27154999999999</c:v>
                      </c:pt>
                      <c:pt idx="5914">
                        <c:v>113.43188333333335</c:v>
                      </c:pt>
                      <c:pt idx="5915">
                        <c:v>90.504583333333329</c:v>
                      </c:pt>
                      <c:pt idx="5916">
                        <c:v>141.28703333333334</c:v>
                      </c:pt>
                      <c:pt idx="5917">
                        <c:v>183.29906666666665</c:v>
                      </c:pt>
                      <c:pt idx="5918">
                        <c:v>138.18768333333335</c:v>
                      </c:pt>
                      <c:pt idx="5919">
                        <c:v>100.28119999999998</c:v>
                      </c:pt>
                      <c:pt idx="5920">
                        <c:v>112.47558333333333</c:v>
                      </c:pt>
                      <c:pt idx="5921">
                        <c:v>124.29191666666667</c:v>
                      </c:pt>
                      <c:pt idx="5922">
                        <c:v>125.33471666666667</c:v>
                      </c:pt>
                      <c:pt idx="5923">
                        <c:v>202.40649999999999</c:v>
                      </c:pt>
                      <c:pt idx="5924">
                        <c:v>139.51480000000001</c:v>
                      </c:pt>
                      <c:pt idx="5925">
                        <c:v>128.40966666666665</c:v>
                      </c:pt>
                      <c:pt idx="5926">
                        <c:v>73.617583333333343</c:v>
                      </c:pt>
                      <c:pt idx="5927">
                        <c:v>79.554400000000001</c:v>
                      </c:pt>
                      <c:pt idx="5928">
                        <c:v>102.93341666666667</c:v>
                      </c:pt>
                      <c:pt idx="5929">
                        <c:v>75.650983333333343</c:v>
                      </c:pt>
                      <c:pt idx="5930">
                        <c:v>104.37198333333332</c:v>
                      </c:pt>
                      <c:pt idx="5931">
                        <c:v>72.943550000000002</c:v>
                      </c:pt>
                      <c:pt idx="5932">
                        <c:v>113.55543333333334</c:v>
                      </c:pt>
                      <c:pt idx="5933">
                        <c:v>107.37096666666666</c:v>
                      </c:pt>
                      <c:pt idx="5934">
                        <c:v>99.160749999999993</c:v>
                      </c:pt>
                      <c:pt idx="5935">
                        <c:v>90.501683333333332</c:v>
                      </c:pt>
                      <c:pt idx="5936">
                        <c:v>159.00539999999998</c:v>
                      </c:pt>
                      <c:pt idx="5937">
                        <c:v>159.05853333333332</c:v>
                      </c:pt>
                      <c:pt idx="5938">
                        <c:v>119.97053333333334</c:v>
                      </c:pt>
                      <c:pt idx="5939">
                        <c:v>143.38814999999997</c:v>
                      </c:pt>
                      <c:pt idx="5940">
                        <c:v>180.07056666666668</c:v>
                      </c:pt>
                      <c:pt idx="5941">
                        <c:v>248.07724999999999</c:v>
                      </c:pt>
                      <c:pt idx="5942">
                        <c:v>245.3183166666667</c:v>
                      </c:pt>
                      <c:pt idx="5943">
                        <c:v>96.926316666666665</c:v>
                      </c:pt>
                      <c:pt idx="5944">
                        <c:v>148.43303333333336</c:v>
                      </c:pt>
                      <c:pt idx="5945">
                        <c:v>178.45026666666666</c:v>
                      </c:pt>
                      <c:pt idx="5946">
                        <c:v>127.70685</c:v>
                      </c:pt>
                      <c:pt idx="5947">
                        <c:v>79.793266666666653</c:v>
                      </c:pt>
                      <c:pt idx="5948">
                        <c:v>136.97423333333333</c:v>
                      </c:pt>
                      <c:pt idx="5949">
                        <c:v>110.57006666666668</c:v>
                      </c:pt>
                      <c:pt idx="5950">
                        <c:v>112.65619999999998</c:v>
                      </c:pt>
                      <c:pt idx="5951">
                        <c:v>91.086150000000018</c:v>
                      </c:pt>
                      <c:pt idx="5952">
                        <c:v>164.36981666666668</c:v>
                      </c:pt>
                      <c:pt idx="5953">
                        <c:v>146.67724999999999</c:v>
                      </c:pt>
                      <c:pt idx="5954">
                        <c:v>133.28104999999999</c:v>
                      </c:pt>
                      <c:pt idx="5955">
                        <c:v>116.73986666666669</c:v>
                      </c:pt>
                      <c:pt idx="5956">
                        <c:v>95.845716666666675</c:v>
                      </c:pt>
                      <c:pt idx="5957">
                        <c:v>73.925083333333333</c:v>
                      </c:pt>
                      <c:pt idx="5958">
                        <c:v>67.434766666666675</c:v>
                      </c:pt>
                      <c:pt idx="5959">
                        <c:v>183.35185000000001</c:v>
                      </c:pt>
                      <c:pt idx="5960">
                        <c:v>104.03353333333332</c:v>
                      </c:pt>
                      <c:pt idx="5961">
                        <c:v>95.785183333333322</c:v>
                      </c:pt>
                      <c:pt idx="5962">
                        <c:v>46.899116666666671</c:v>
                      </c:pt>
                      <c:pt idx="5963">
                        <c:v>111.5335</c:v>
                      </c:pt>
                      <c:pt idx="5964">
                        <c:v>106.1082</c:v>
                      </c:pt>
                      <c:pt idx="5965">
                        <c:v>156.00965000000002</c:v>
                      </c:pt>
                      <c:pt idx="5966">
                        <c:v>100.21246666666666</c:v>
                      </c:pt>
                      <c:pt idx="5967">
                        <c:v>112.42840000000001</c:v>
                      </c:pt>
                      <c:pt idx="5968">
                        <c:v>172.98246666666668</c:v>
                      </c:pt>
                      <c:pt idx="5969">
                        <c:v>97.302583333333345</c:v>
                      </c:pt>
                      <c:pt idx="5970">
                        <c:v>66.847999999999999</c:v>
                      </c:pt>
                      <c:pt idx="5971">
                        <c:v>48.007100000000001</c:v>
                      </c:pt>
                      <c:pt idx="5972">
                        <c:v>145.65513333333331</c:v>
                      </c:pt>
                      <c:pt idx="5973">
                        <c:v>107.05625000000001</c:v>
                      </c:pt>
                      <c:pt idx="5974">
                        <c:v>90.960133333333332</c:v>
                      </c:pt>
                      <c:pt idx="5975">
                        <c:v>184.76708333333332</c:v>
                      </c:pt>
                      <c:pt idx="5976">
                        <c:v>129.88598333333334</c:v>
                      </c:pt>
                      <c:pt idx="5977">
                        <c:v>132.51983333333334</c:v>
                      </c:pt>
                      <c:pt idx="5978">
                        <c:v>78.292333333333332</c:v>
                      </c:pt>
                      <c:pt idx="5979">
                        <c:v>101.35849999999999</c:v>
                      </c:pt>
                      <c:pt idx="5980">
                        <c:v>118.81926666666666</c:v>
                      </c:pt>
                      <c:pt idx="5981">
                        <c:v>46.884666666666668</c:v>
                      </c:pt>
                      <c:pt idx="5982">
                        <c:v>145.56438333333332</c:v>
                      </c:pt>
                      <c:pt idx="5983">
                        <c:v>84.809266666666659</c:v>
                      </c:pt>
                      <c:pt idx="5984">
                        <c:v>110.53856666666665</c:v>
                      </c:pt>
                      <c:pt idx="5985">
                        <c:v>20.411949999999997</c:v>
                      </c:pt>
                      <c:pt idx="5986">
                        <c:v>146.33901666666668</c:v>
                      </c:pt>
                      <c:pt idx="5987">
                        <c:v>149.90001666666666</c:v>
                      </c:pt>
                      <c:pt idx="5988">
                        <c:v>161.65611666666663</c:v>
                      </c:pt>
                      <c:pt idx="5989">
                        <c:v>141.40770000000001</c:v>
                      </c:pt>
                      <c:pt idx="5990">
                        <c:v>103.12583333333333</c:v>
                      </c:pt>
                      <c:pt idx="5991">
                        <c:v>99.956433333333322</c:v>
                      </c:pt>
                      <c:pt idx="5992">
                        <c:v>141.38408333333334</c:v>
                      </c:pt>
                      <c:pt idx="5993">
                        <c:v>133.56205</c:v>
                      </c:pt>
                      <c:pt idx="5994">
                        <c:v>89.646483333333336</c:v>
                      </c:pt>
                      <c:pt idx="5995">
                        <c:v>142.12671666666668</c:v>
                      </c:pt>
                      <c:pt idx="5996">
                        <c:v>97.172016666666664</c:v>
                      </c:pt>
                      <c:pt idx="5997">
                        <c:v>104.37088333333332</c:v>
                      </c:pt>
                      <c:pt idx="5998">
                        <c:v>90.544966666666667</c:v>
                      </c:pt>
                      <c:pt idx="5999">
                        <c:v>85.891633333333345</c:v>
                      </c:pt>
                      <c:pt idx="6000">
                        <c:v>147.04268333333337</c:v>
                      </c:pt>
                      <c:pt idx="6001">
                        <c:v>114.63106666666667</c:v>
                      </c:pt>
                      <c:pt idx="6002">
                        <c:v>58.856999999999999</c:v>
                      </c:pt>
                      <c:pt idx="6003">
                        <c:v>84.166533333333334</c:v>
                      </c:pt>
                      <c:pt idx="6004">
                        <c:v>139.89750000000001</c:v>
                      </c:pt>
                      <c:pt idx="6005">
                        <c:v>102.66194999999999</c:v>
                      </c:pt>
                      <c:pt idx="6006">
                        <c:v>92.356333333333325</c:v>
                      </c:pt>
                      <c:pt idx="6007">
                        <c:v>111.02954999999999</c:v>
                      </c:pt>
                      <c:pt idx="6008">
                        <c:v>112.10943333333333</c:v>
                      </c:pt>
                      <c:pt idx="6009">
                        <c:v>110.15758333333333</c:v>
                      </c:pt>
                      <c:pt idx="6010">
                        <c:v>130.07698333333332</c:v>
                      </c:pt>
                      <c:pt idx="6011">
                        <c:v>156.32769999999996</c:v>
                      </c:pt>
                      <c:pt idx="6012">
                        <c:v>53.102249999999998</c:v>
                      </c:pt>
                      <c:pt idx="6013">
                        <c:v>75.120783333333321</c:v>
                      </c:pt>
                      <c:pt idx="6014">
                        <c:v>72.687049999999999</c:v>
                      </c:pt>
                      <c:pt idx="6015">
                        <c:v>75.444816666666668</c:v>
                      </c:pt>
                      <c:pt idx="6016">
                        <c:v>62.681816666666663</c:v>
                      </c:pt>
                      <c:pt idx="6017">
                        <c:v>123.04774999999999</c:v>
                      </c:pt>
                      <c:pt idx="6018">
                        <c:v>57.481349999999999</c:v>
                      </c:pt>
                      <c:pt idx="6019">
                        <c:v>72.723266666666674</c:v>
                      </c:pt>
                      <c:pt idx="6020">
                        <c:v>85.554416666666668</c:v>
                      </c:pt>
                      <c:pt idx="6021">
                        <c:v>99.481966666666665</c:v>
                      </c:pt>
                      <c:pt idx="6022">
                        <c:v>57.223616666666665</c:v>
                      </c:pt>
                      <c:pt idx="6023">
                        <c:v>84.588283333333337</c:v>
                      </c:pt>
                      <c:pt idx="6024">
                        <c:v>91.058416666666673</c:v>
                      </c:pt>
                      <c:pt idx="6025">
                        <c:v>61.059300000000007</c:v>
                      </c:pt>
                      <c:pt idx="6026">
                        <c:v>79.623416666666657</c:v>
                      </c:pt>
                      <c:pt idx="6027">
                        <c:v>76.390266666666648</c:v>
                      </c:pt>
                      <c:pt idx="6028">
                        <c:v>64.073400000000007</c:v>
                      </c:pt>
                      <c:pt idx="6029">
                        <c:v>72.499066666666664</c:v>
                      </c:pt>
                      <c:pt idx="6030">
                        <c:v>101.63308333333333</c:v>
                      </c:pt>
                      <c:pt idx="6031">
                        <c:v>87.266133333333329</c:v>
                      </c:pt>
                      <c:pt idx="6032">
                        <c:v>77.390166666666659</c:v>
                      </c:pt>
                      <c:pt idx="6033">
                        <c:v>24.96255</c:v>
                      </c:pt>
                      <c:pt idx="6034">
                        <c:v>99.336349999999996</c:v>
                      </c:pt>
                      <c:pt idx="6035">
                        <c:v>50.494733333333329</c:v>
                      </c:pt>
                      <c:pt idx="6036">
                        <c:v>70.148699999999991</c:v>
                      </c:pt>
                      <c:pt idx="6037">
                        <c:v>43.082666666666668</c:v>
                      </c:pt>
                      <c:pt idx="6038">
                        <c:v>60.701383333333325</c:v>
                      </c:pt>
                      <c:pt idx="6039">
                        <c:v>61.06333333333334</c:v>
                      </c:pt>
                      <c:pt idx="6040">
                        <c:v>89.963999999999999</c:v>
                      </c:pt>
                      <c:pt idx="6041">
                        <c:v>49.311499999999995</c:v>
                      </c:pt>
                      <c:pt idx="6042">
                        <c:v>59.007333333333335</c:v>
                      </c:pt>
                      <c:pt idx="6043">
                        <c:v>51.469716666666663</c:v>
                      </c:pt>
                      <c:pt idx="6044">
                        <c:v>71.670850000000002</c:v>
                      </c:pt>
                      <c:pt idx="6045">
                        <c:v>68.955183333333324</c:v>
                      </c:pt>
                      <c:pt idx="6046">
                        <c:v>81.652266666666662</c:v>
                      </c:pt>
                      <c:pt idx="6047">
                        <c:v>80.636633333333336</c:v>
                      </c:pt>
                      <c:pt idx="6048">
                        <c:v>72.949816666666678</c:v>
                      </c:pt>
                      <c:pt idx="6049">
                        <c:v>34.014783333333334</c:v>
                      </c:pt>
                      <c:pt idx="6050">
                        <c:v>58.945500000000003</c:v>
                      </c:pt>
                      <c:pt idx="6051">
                        <c:v>51.444899999999997</c:v>
                      </c:pt>
                      <c:pt idx="6052">
                        <c:v>48.735383333333331</c:v>
                      </c:pt>
                      <c:pt idx="6053">
                        <c:v>43.864116666666668</c:v>
                      </c:pt>
                      <c:pt idx="6054">
                        <c:v>50.735166666666665</c:v>
                      </c:pt>
                      <c:pt idx="6055">
                        <c:v>56.449566666666669</c:v>
                      </c:pt>
                      <c:pt idx="6056">
                        <c:v>42.027366666666666</c:v>
                      </c:pt>
                      <c:pt idx="6057">
                        <c:v>58.282483333333325</c:v>
                      </c:pt>
                      <c:pt idx="6058">
                        <c:v>32.674116666666663</c:v>
                      </c:pt>
                      <c:pt idx="6059">
                        <c:v>65.139416666666662</c:v>
                      </c:pt>
                      <c:pt idx="6060">
                        <c:v>89.241833333333332</c:v>
                      </c:pt>
                      <c:pt idx="6061">
                        <c:v>85.820183333333318</c:v>
                      </c:pt>
                      <c:pt idx="6062">
                        <c:v>56.057400000000001</c:v>
                      </c:pt>
                      <c:pt idx="6063">
                        <c:v>71.906350000000003</c:v>
                      </c:pt>
                      <c:pt idx="6064">
                        <c:v>69.140249999999995</c:v>
                      </c:pt>
                      <c:pt idx="6065">
                        <c:v>55.797616666666663</c:v>
                      </c:pt>
                      <c:pt idx="6066">
                        <c:v>57.050466666666672</c:v>
                      </c:pt>
                      <c:pt idx="6067">
                        <c:v>76.409649999999999</c:v>
                      </c:pt>
                      <c:pt idx="6068">
                        <c:v>42.608116666666668</c:v>
                      </c:pt>
                      <c:pt idx="6069">
                        <c:v>41.930500000000002</c:v>
                      </c:pt>
                      <c:pt idx="6070">
                        <c:v>49.098316666666669</c:v>
                      </c:pt>
                      <c:pt idx="6071">
                        <c:v>25.511366666666667</c:v>
                      </c:pt>
                      <c:pt idx="6072">
                        <c:v>53.167416666666668</c:v>
                      </c:pt>
                      <c:pt idx="6073">
                        <c:v>21.858216666666671</c:v>
                      </c:pt>
                      <c:pt idx="6074">
                        <c:v>51.839649999999999</c:v>
                      </c:pt>
                      <c:pt idx="6075">
                        <c:v>77.596616666666662</c:v>
                      </c:pt>
                      <c:pt idx="6076">
                        <c:v>64.938983333333326</c:v>
                      </c:pt>
                      <c:pt idx="6077">
                        <c:v>34.646250000000002</c:v>
                      </c:pt>
                      <c:pt idx="6078">
                        <c:v>54.167699999999996</c:v>
                      </c:pt>
                      <c:pt idx="6079">
                        <c:v>53.710400000000007</c:v>
                      </c:pt>
                      <c:pt idx="6080">
                        <c:v>34.715966666666667</c:v>
                      </c:pt>
                      <c:pt idx="6081">
                        <c:v>43.786783333333339</c:v>
                      </c:pt>
                      <c:pt idx="6082">
                        <c:v>52.074016666666665</c:v>
                      </c:pt>
                      <c:pt idx="6083">
                        <c:v>38.446583333333336</c:v>
                      </c:pt>
                      <c:pt idx="6084">
                        <c:v>32.368700000000004</c:v>
                      </c:pt>
                      <c:pt idx="6085">
                        <c:v>56.593949999999992</c:v>
                      </c:pt>
                      <c:pt idx="6086">
                        <c:v>20.2439</c:v>
                      </c:pt>
                      <c:pt idx="6087">
                        <c:v>25.746649999999999</c:v>
                      </c:pt>
                      <c:pt idx="6088">
                        <c:v>43.725749999999991</c:v>
                      </c:pt>
                      <c:pt idx="6089">
                        <c:v>36.518599999999999</c:v>
                      </c:pt>
                      <c:pt idx="6090">
                        <c:v>49.705166666666663</c:v>
                      </c:pt>
                      <c:pt idx="6091">
                        <c:v>19.933700000000002</c:v>
                      </c:pt>
                      <c:pt idx="6092">
                        <c:v>48.118183333333334</c:v>
                      </c:pt>
                      <c:pt idx="6093">
                        <c:v>34.217416666666665</c:v>
                      </c:pt>
                      <c:pt idx="6094">
                        <c:v>48.002266666666671</c:v>
                      </c:pt>
                      <c:pt idx="6095">
                        <c:v>38.080333333333336</c:v>
                      </c:pt>
                      <c:pt idx="6096">
                        <c:v>8.3756166666666676</c:v>
                      </c:pt>
                      <c:pt idx="6097">
                        <c:v>46.330033333333333</c:v>
                      </c:pt>
                      <c:pt idx="6098">
                        <c:v>48.945766666666671</c:v>
                      </c:pt>
                      <c:pt idx="6099">
                        <c:v>19.027766666666665</c:v>
                      </c:pt>
                      <c:pt idx="6100">
                        <c:v>47.298333333333332</c:v>
                      </c:pt>
                      <c:pt idx="6101">
                        <c:v>32.913066666666666</c:v>
                      </c:pt>
                      <c:pt idx="6102">
                        <c:v>45.898333333333333</c:v>
                      </c:pt>
                      <c:pt idx="6103">
                        <c:v>38.489733333333334</c:v>
                      </c:pt>
                      <c:pt idx="6104">
                        <c:v>33.270166666666668</c:v>
                      </c:pt>
                      <c:pt idx="6105">
                        <c:v>38.889733333333332</c:v>
                      </c:pt>
                      <c:pt idx="6106">
                        <c:v>35.136883333333337</c:v>
                      </c:pt>
                      <c:pt idx="6107">
                        <c:v>34.169383333333336</c:v>
                      </c:pt>
                      <c:pt idx="6108">
                        <c:v>37.264283333333331</c:v>
                      </c:pt>
                      <c:pt idx="6109">
                        <c:v>32.896449999999994</c:v>
                      </c:pt>
                      <c:pt idx="6110">
                        <c:v>22.084583333333335</c:v>
                      </c:pt>
                      <c:pt idx="6111">
                        <c:v>24.747499999999999</c:v>
                      </c:pt>
                      <c:pt idx="6112">
                        <c:v>38.511466666666671</c:v>
                      </c:pt>
                      <c:pt idx="6113">
                        <c:v>32.046599999999998</c:v>
                      </c:pt>
                      <c:pt idx="6114">
                        <c:v>16.149233333333335</c:v>
                      </c:pt>
                      <c:pt idx="6115">
                        <c:v>26.084783333333334</c:v>
                      </c:pt>
                      <c:pt idx="6116">
                        <c:v>42.422433333333331</c:v>
                      </c:pt>
                      <c:pt idx="6117">
                        <c:v>20.528700000000001</c:v>
                      </c:pt>
                      <c:pt idx="6118">
                        <c:v>19.925249999999998</c:v>
                      </c:pt>
                      <c:pt idx="6119">
                        <c:v>29.792833333333331</c:v>
                      </c:pt>
                      <c:pt idx="6120">
                        <c:v>29.348650000000003</c:v>
                      </c:pt>
                      <c:pt idx="6121">
                        <c:v>40.464100000000009</c:v>
                      </c:pt>
                      <c:pt idx="6122">
                        <c:v>26.169666666666668</c:v>
                      </c:pt>
                      <c:pt idx="6123">
                        <c:v>45.863849999999999</c:v>
                      </c:pt>
                      <c:pt idx="6124">
                        <c:v>22.566649999999999</c:v>
                      </c:pt>
                      <c:pt idx="6125">
                        <c:v>37.09726666666667</c:v>
                      </c:pt>
                      <c:pt idx="6126">
                        <c:v>28.210799999999999</c:v>
                      </c:pt>
                      <c:pt idx="6127">
                        <c:v>34.813566666666674</c:v>
                      </c:pt>
                      <c:pt idx="6128">
                        <c:v>25.763166666666667</c:v>
                      </c:pt>
                      <c:pt idx="6129">
                        <c:v>21.0808</c:v>
                      </c:pt>
                      <c:pt idx="6130">
                        <c:v>36.344433333333335</c:v>
                      </c:pt>
                      <c:pt idx="6131">
                        <c:v>13.4015</c:v>
                      </c:pt>
                      <c:pt idx="6132">
                        <c:v>34.989533333333334</c:v>
                      </c:pt>
                      <c:pt idx="6133">
                        <c:v>23.162083333333335</c:v>
                      </c:pt>
                      <c:pt idx="6134">
                        <c:v>20.702433333333332</c:v>
                      </c:pt>
                      <c:pt idx="6135">
                        <c:v>28.298583333333333</c:v>
                      </c:pt>
                      <c:pt idx="6136">
                        <c:v>36.440616666666671</c:v>
                      </c:pt>
                      <c:pt idx="6137">
                        <c:v>23.261150000000001</c:v>
                      </c:pt>
                      <c:pt idx="6138">
                        <c:v>12.483483333333334</c:v>
                      </c:pt>
                      <c:pt idx="6139">
                        <c:v>19.351233333333333</c:v>
                      </c:pt>
                      <c:pt idx="6140">
                        <c:v>25.066783333333333</c:v>
                      </c:pt>
                      <c:pt idx="6141">
                        <c:v>17.288433333333334</c:v>
                      </c:pt>
                      <c:pt idx="6142">
                        <c:v>17.441483333333334</c:v>
                      </c:pt>
                      <c:pt idx="6143">
                        <c:v>16.66405</c:v>
                      </c:pt>
                      <c:pt idx="6144">
                        <c:v>25.323766666666668</c:v>
                      </c:pt>
                      <c:pt idx="6145">
                        <c:v>17.870616666666667</c:v>
                      </c:pt>
                      <c:pt idx="6146">
                        <c:v>18.332183333333333</c:v>
                      </c:pt>
                      <c:pt idx="6147">
                        <c:v>25.167733333333334</c:v>
                      </c:pt>
                      <c:pt idx="6148">
                        <c:v>26.752433333333332</c:v>
                      </c:pt>
                      <c:pt idx="6149">
                        <c:v>24.439816666666669</c:v>
                      </c:pt>
                      <c:pt idx="6150">
                        <c:v>28.639499999999998</c:v>
                      </c:pt>
                      <c:pt idx="6151">
                        <c:v>20.895433333333337</c:v>
                      </c:pt>
                      <c:pt idx="6152">
                        <c:v>32.201083333333337</c:v>
                      </c:pt>
                      <c:pt idx="6153">
                        <c:v>18.681333333333335</c:v>
                      </c:pt>
                      <c:pt idx="6154">
                        <c:v>22.681383333333333</c:v>
                      </c:pt>
                      <c:pt idx="6155">
                        <c:v>23.276133333333334</c:v>
                      </c:pt>
                      <c:pt idx="6156">
                        <c:v>19.862066666666667</c:v>
                      </c:pt>
                      <c:pt idx="6157">
                        <c:v>10.242266666666666</c:v>
                      </c:pt>
                      <c:pt idx="6158">
                        <c:v>20.692116666666667</c:v>
                      </c:pt>
                      <c:pt idx="6159">
                        <c:v>25.280383333333329</c:v>
                      </c:pt>
                      <c:pt idx="6160">
                        <c:v>15.283200000000003</c:v>
                      </c:pt>
                      <c:pt idx="6161">
                        <c:v>16.27416666666667</c:v>
                      </c:pt>
                      <c:pt idx="6162">
                        <c:v>14.738016666666669</c:v>
                      </c:pt>
                      <c:pt idx="6163">
                        <c:v>25.373283333333337</c:v>
                      </c:pt>
                      <c:pt idx="6164">
                        <c:v>30.423266666666667</c:v>
                      </c:pt>
                      <c:pt idx="6165">
                        <c:v>12.439300000000001</c:v>
                      </c:pt>
                      <c:pt idx="6166">
                        <c:v>21.83581666666667</c:v>
                      </c:pt>
                      <c:pt idx="6167">
                        <c:v>10.393483333333334</c:v>
                      </c:pt>
                      <c:pt idx="6168">
                        <c:v>18.185699999999997</c:v>
                      </c:pt>
                      <c:pt idx="6169">
                        <c:v>15.400416666666667</c:v>
                      </c:pt>
                      <c:pt idx="6170">
                        <c:v>16.137783333333335</c:v>
                      </c:pt>
                      <c:pt idx="6171">
                        <c:v>15.601233333333333</c:v>
                      </c:pt>
                      <c:pt idx="6172">
                        <c:v>29.292099999999998</c:v>
                      </c:pt>
                      <c:pt idx="6173">
                        <c:v>15.799416666666668</c:v>
                      </c:pt>
                      <c:pt idx="6174">
                        <c:v>12.754033333333332</c:v>
                      </c:pt>
                      <c:pt idx="6175">
                        <c:v>18.195816666666666</c:v>
                      </c:pt>
                      <c:pt idx="6176">
                        <c:v>20.94275</c:v>
                      </c:pt>
                      <c:pt idx="6177">
                        <c:v>17.264400000000002</c:v>
                      </c:pt>
                      <c:pt idx="6178">
                        <c:v>12.885266666666666</c:v>
                      </c:pt>
                      <c:pt idx="6179">
                        <c:v>24.16351666666667</c:v>
                      </c:pt>
                      <c:pt idx="6180">
                        <c:v>15.490766666666667</c:v>
                      </c:pt>
                      <c:pt idx="6181">
                        <c:v>12.027749999999999</c:v>
                      </c:pt>
                      <c:pt idx="6182">
                        <c:v>14.685716666666668</c:v>
                      </c:pt>
                      <c:pt idx="6183">
                        <c:v>18.590916666666669</c:v>
                      </c:pt>
                      <c:pt idx="6184">
                        <c:v>11.970266666666666</c:v>
                      </c:pt>
                      <c:pt idx="6185">
                        <c:v>14.929633333333333</c:v>
                      </c:pt>
                      <c:pt idx="6186">
                        <c:v>14.362750000000002</c:v>
                      </c:pt>
                      <c:pt idx="6187">
                        <c:v>15.7187</c:v>
                      </c:pt>
                      <c:pt idx="6188">
                        <c:v>13.850933333333334</c:v>
                      </c:pt>
                      <c:pt idx="6189">
                        <c:v>19.191050000000001</c:v>
                      </c:pt>
                      <c:pt idx="6190">
                        <c:v>24.906949999999998</c:v>
                      </c:pt>
                      <c:pt idx="6191">
                        <c:v>16.81775</c:v>
                      </c:pt>
                      <c:pt idx="6192">
                        <c:v>15.966566666666667</c:v>
                      </c:pt>
                      <c:pt idx="6193">
                        <c:v>13.83215</c:v>
                      </c:pt>
                      <c:pt idx="6194">
                        <c:v>15.320216666666665</c:v>
                      </c:pt>
                      <c:pt idx="6195">
                        <c:v>7.7453166666666657</c:v>
                      </c:pt>
                      <c:pt idx="6196">
                        <c:v>8.4959833333333332</c:v>
                      </c:pt>
                      <c:pt idx="6197">
                        <c:v>10.764866666666668</c:v>
                      </c:pt>
                      <c:pt idx="6198">
                        <c:v>12.627016666666668</c:v>
                      </c:pt>
                      <c:pt idx="6199">
                        <c:v>16.616883333333334</c:v>
                      </c:pt>
                      <c:pt idx="6200">
                        <c:v>11.931483333333334</c:v>
                      </c:pt>
                      <c:pt idx="6201">
                        <c:v>15.695933333333331</c:v>
                      </c:pt>
                      <c:pt idx="6202">
                        <c:v>18.906266666666667</c:v>
                      </c:pt>
                      <c:pt idx="6203">
                        <c:v>12.996866666666667</c:v>
                      </c:pt>
                      <c:pt idx="6204">
                        <c:v>8.4367666666666654</c:v>
                      </c:pt>
                      <c:pt idx="6205">
                        <c:v>17.027450000000002</c:v>
                      </c:pt>
                      <c:pt idx="6206">
                        <c:v>21.063216666666666</c:v>
                      </c:pt>
                      <c:pt idx="6207">
                        <c:v>17.583233333333332</c:v>
                      </c:pt>
                      <c:pt idx="6208">
                        <c:v>12.087150000000001</c:v>
                      </c:pt>
                      <c:pt idx="6209">
                        <c:v>21.4145</c:v>
                      </c:pt>
                      <c:pt idx="6210">
                        <c:v>19.247383333333332</c:v>
                      </c:pt>
                      <c:pt idx="6211">
                        <c:v>14.614333333333333</c:v>
                      </c:pt>
                      <c:pt idx="6212">
                        <c:v>24.99413333333333</c:v>
                      </c:pt>
                      <c:pt idx="6213">
                        <c:v>16.546983333333333</c:v>
                      </c:pt>
                      <c:pt idx="6214">
                        <c:v>5.234916666666666</c:v>
                      </c:pt>
                      <c:pt idx="6215">
                        <c:v>8.5400666666666663</c:v>
                      </c:pt>
                      <c:pt idx="6216">
                        <c:v>8.5170166666666667</c:v>
                      </c:pt>
                      <c:pt idx="6217">
                        <c:v>8.7075499999999995</c:v>
                      </c:pt>
                      <c:pt idx="6218">
                        <c:v>6.2153166666666664</c:v>
                      </c:pt>
                      <c:pt idx="6219">
                        <c:v>14.044650000000001</c:v>
                      </c:pt>
                      <c:pt idx="6220">
                        <c:v>14.9588</c:v>
                      </c:pt>
                      <c:pt idx="6221">
                        <c:v>11.029100000000001</c:v>
                      </c:pt>
                      <c:pt idx="6222">
                        <c:v>10.232516666666667</c:v>
                      </c:pt>
                      <c:pt idx="6223">
                        <c:v>10.493016666666668</c:v>
                      </c:pt>
                      <c:pt idx="6224">
                        <c:v>15.710783333333334</c:v>
                      </c:pt>
                      <c:pt idx="6225">
                        <c:v>14.449316666666666</c:v>
                      </c:pt>
                      <c:pt idx="6226">
                        <c:v>11.15715</c:v>
                      </c:pt>
                      <c:pt idx="6227">
                        <c:v>17.65935</c:v>
                      </c:pt>
                      <c:pt idx="6228">
                        <c:v>10.763666666666667</c:v>
                      </c:pt>
                      <c:pt idx="6229">
                        <c:v>16.145866666666667</c:v>
                      </c:pt>
                      <c:pt idx="6230">
                        <c:v>10.090383333333333</c:v>
                      </c:pt>
                      <c:pt idx="6231">
                        <c:v>12.502999999999998</c:v>
                      </c:pt>
                      <c:pt idx="6232">
                        <c:v>16.118683333333333</c:v>
                      </c:pt>
                      <c:pt idx="6233">
                        <c:v>12.863566666666665</c:v>
                      </c:pt>
                      <c:pt idx="6234">
                        <c:v>8.5868000000000002</c:v>
                      </c:pt>
                      <c:pt idx="6235">
                        <c:v>7.1442000000000005</c:v>
                      </c:pt>
                      <c:pt idx="6236">
                        <c:v>7.9072166666666668</c:v>
                      </c:pt>
                      <c:pt idx="6237">
                        <c:v>20.8904</c:v>
                      </c:pt>
                      <c:pt idx="6238">
                        <c:v>6.5216333333333329</c:v>
                      </c:pt>
                      <c:pt idx="6239">
                        <c:v>10.6967</c:v>
                      </c:pt>
                      <c:pt idx="6240">
                        <c:v>28.780800000000003</c:v>
                      </c:pt>
                      <c:pt idx="6241">
                        <c:v>25.284183333333331</c:v>
                      </c:pt>
                      <c:pt idx="6242">
                        <c:v>18.857016666666667</c:v>
                      </c:pt>
                      <c:pt idx="6243">
                        <c:v>22.053916666666669</c:v>
                      </c:pt>
                      <c:pt idx="6244">
                        <c:v>7.0178333333333329</c:v>
                      </c:pt>
                      <c:pt idx="6245">
                        <c:v>8.923566666666666</c:v>
                      </c:pt>
                      <c:pt idx="6246">
                        <c:v>17.670616666666668</c:v>
                      </c:pt>
                      <c:pt idx="6247">
                        <c:v>9.2756833333333351</c:v>
                      </c:pt>
                      <c:pt idx="6248">
                        <c:v>20.080233333333336</c:v>
                      </c:pt>
                      <c:pt idx="6249">
                        <c:v>13.81035</c:v>
                      </c:pt>
                      <c:pt idx="6250">
                        <c:v>13.5763</c:v>
                      </c:pt>
                      <c:pt idx="6251">
                        <c:v>12.783283333333333</c:v>
                      </c:pt>
                      <c:pt idx="6252">
                        <c:v>15.146783333333333</c:v>
                      </c:pt>
                      <c:pt idx="6253">
                        <c:v>12.946883333333336</c:v>
                      </c:pt>
                      <c:pt idx="6254">
                        <c:v>13.987683333333335</c:v>
                      </c:pt>
                      <c:pt idx="6255">
                        <c:v>5.9368500000000006</c:v>
                      </c:pt>
                      <c:pt idx="6256">
                        <c:v>24.318550000000002</c:v>
                      </c:pt>
                      <c:pt idx="6257">
                        <c:v>20.241283333333332</c:v>
                      </c:pt>
                      <c:pt idx="6258">
                        <c:v>9.8412333333333333</c:v>
                      </c:pt>
                      <c:pt idx="6259">
                        <c:v>13.205666666666668</c:v>
                      </c:pt>
                      <c:pt idx="6260">
                        <c:v>8.5486333333333331</c:v>
                      </c:pt>
                      <c:pt idx="6261">
                        <c:v>4.2137666666666664</c:v>
                      </c:pt>
                      <c:pt idx="6262">
                        <c:v>15.121416666666667</c:v>
                      </c:pt>
                      <c:pt idx="6263">
                        <c:v>13.024383333333333</c:v>
                      </c:pt>
                      <c:pt idx="6264">
                        <c:v>6.1966000000000001</c:v>
                      </c:pt>
                      <c:pt idx="6265">
                        <c:v>7.324583333333333</c:v>
                      </c:pt>
                      <c:pt idx="6266">
                        <c:v>19.083083333333331</c:v>
                      </c:pt>
                      <c:pt idx="6267">
                        <c:v>8.4762166666666658</c:v>
                      </c:pt>
                      <c:pt idx="6268">
                        <c:v>7.6206500000000004</c:v>
                      </c:pt>
                      <c:pt idx="6269">
                        <c:v>13.682883333333335</c:v>
                      </c:pt>
                      <c:pt idx="6270">
                        <c:v>17.001849999999997</c:v>
                      </c:pt>
                      <c:pt idx="6271">
                        <c:v>9.2056500000000003</c:v>
                      </c:pt>
                      <c:pt idx="6272">
                        <c:v>10.096433333333334</c:v>
                      </c:pt>
                      <c:pt idx="6273">
                        <c:v>5.6752333333333329</c:v>
                      </c:pt>
                      <c:pt idx="6274">
                        <c:v>16.154616666666666</c:v>
                      </c:pt>
                      <c:pt idx="6275">
                        <c:v>6.33385</c:v>
                      </c:pt>
                      <c:pt idx="6276">
                        <c:v>13.56385</c:v>
                      </c:pt>
                      <c:pt idx="6277">
                        <c:v>12.374016666666668</c:v>
                      </c:pt>
                      <c:pt idx="6278">
                        <c:v>12.410550000000001</c:v>
                      </c:pt>
                      <c:pt idx="6279">
                        <c:v>9.8406166666666675</c:v>
                      </c:pt>
                      <c:pt idx="6280">
                        <c:v>8.8474833333333347</c:v>
                      </c:pt>
                      <c:pt idx="6281">
                        <c:v>15.81695</c:v>
                      </c:pt>
                      <c:pt idx="6282">
                        <c:v>13.332833333333333</c:v>
                      </c:pt>
                      <c:pt idx="6283">
                        <c:v>11.90315</c:v>
                      </c:pt>
                      <c:pt idx="6284">
                        <c:v>15.964533333333332</c:v>
                      </c:pt>
                      <c:pt idx="6285">
                        <c:v>6.0947833333333339</c:v>
                      </c:pt>
                      <c:pt idx="6286">
                        <c:v>12.907733333333335</c:v>
                      </c:pt>
                      <c:pt idx="6287">
                        <c:v>12.921733333333332</c:v>
                      </c:pt>
                      <c:pt idx="6288">
                        <c:v>11.362983333333334</c:v>
                      </c:pt>
                      <c:pt idx="6289">
                        <c:v>13.542166666666668</c:v>
                      </c:pt>
                      <c:pt idx="6290">
                        <c:v>4.8839833333333331</c:v>
                      </c:pt>
                      <c:pt idx="6291">
                        <c:v>8.5410500000000003</c:v>
                      </c:pt>
                      <c:pt idx="6292">
                        <c:v>11.306816666666666</c:v>
                      </c:pt>
                      <c:pt idx="6293">
                        <c:v>9.223016666666668</c:v>
                      </c:pt>
                      <c:pt idx="6294">
                        <c:v>11.727183333333333</c:v>
                      </c:pt>
                      <c:pt idx="6295">
                        <c:v>9.6161333333333321</c:v>
                      </c:pt>
                      <c:pt idx="6296">
                        <c:v>6.7261833333333341</c:v>
                      </c:pt>
                      <c:pt idx="6297">
                        <c:v>10.277666666666667</c:v>
                      </c:pt>
                      <c:pt idx="6298">
                        <c:v>13.432700000000001</c:v>
                      </c:pt>
                      <c:pt idx="6299">
                        <c:v>5.8450666666666669</c:v>
                      </c:pt>
                      <c:pt idx="6300">
                        <c:v>24.139950000000002</c:v>
                      </c:pt>
                      <c:pt idx="6301">
                        <c:v>12.873216666666668</c:v>
                      </c:pt>
                      <c:pt idx="6302">
                        <c:v>15.081883333333336</c:v>
                      </c:pt>
                      <c:pt idx="6303">
                        <c:v>8.7805999999999997</c:v>
                      </c:pt>
                      <c:pt idx="6304">
                        <c:v>10.101566666666665</c:v>
                      </c:pt>
                      <c:pt idx="6305">
                        <c:v>10.229733333333334</c:v>
                      </c:pt>
                      <c:pt idx="6306">
                        <c:v>5.4047333333333336</c:v>
                      </c:pt>
                      <c:pt idx="6307">
                        <c:v>6.963516666666667</c:v>
                      </c:pt>
                      <c:pt idx="6308">
                        <c:v>9.8110833333333325</c:v>
                      </c:pt>
                      <c:pt idx="6309">
                        <c:v>5.8609333333333327</c:v>
                      </c:pt>
                      <c:pt idx="6310">
                        <c:v>14.513133333333334</c:v>
                      </c:pt>
                      <c:pt idx="6311">
                        <c:v>13.288266666666667</c:v>
                      </c:pt>
                      <c:pt idx="6312">
                        <c:v>12.413349999999999</c:v>
                      </c:pt>
                      <c:pt idx="6313">
                        <c:v>9.6936833333333325</c:v>
                      </c:pt>
                      <c:pt idx="6314">
                        <c:v>16.742350000000002</c:v>
                      </c:pt>
                      <c:pt idx="6315">
                        <c:v>8.7972666666666672</c:v>
                      </c:pt>
                      <c:pt idx="6316">
                        <c:v>10.113033333333334</c:v>
                      </c:pt>
                      <c:pt idx="6317">
                        <c:v>6.2054833333333326</c:v>
                      </c:pt>
                      <c:pt idx="6318">
                        <c:v>6.1944666666666661</c:v>
                      </c:pt>
                      <c:pt idx="6319">
                        <c:v>11.639166666666666</c:v>
                      </c:pt>
                      <c:pt idx="6320">
                        <c:v>12.495483333333334</c:v>
                      </c:pt>
                      <c:pt idx="6321">
                        <c:v>12.1937</c:v>
                      </c:pt>
                      <c:pt idx="6322">
                        <c:v>14.240833333333333</c:v>
                      </c:pt>
                      <c:pt idx="6323">
                        <c:v>13.413450000000001</c:v>
                      </c:pt>
                      <c:pt idx="6324">
                        <c:v>16.660583333333332</c:v>
                      </c:pt>
                      <c:pt idx="6325">
                        <c:v>11.167333333333335</c:v>
                      </c:pt>
                      <c:pt idx="6326">
                        <c:v>13.879816666666667</c:v>
                      </c:pt>
                      <c:pt idx="6327">
                        <c:v>24.804199999999998</c:v>
                      </c:pt>
                      <c:pt idx="6328">
                        <c:v>10.887666666666668</c:v>
                      </c:pt>
                      <c:pt idx="6329">
                        <c:v>15.867216666666666</c:v>
                      </c:pt>
                      <c:pt idx="6330">
                        <c:v>12.628533333333333</c:v>
                      </c:pt>
                      <c:pt idx="6331">
                        <c:v>16.150299999999998</c:v>
                      </c:pt>
                      <c:pt idx="6332">
                        <c:v>9.7277333333333331</c:v>
                      </c:pt>
                      <c:pt idx="6333">
                        <c:v>10.596499999999999</c:v>
                      </c:pt>
                      <c:pt idx="6334">
                        <c:v>11.973649999999997</c:v>
                      </c:pt>
                      <c:pt idx="6335">
                        <c:v>14.391233333333332</c:v>
                      </c:pt>
                      <c:pt idx="6336">
                        <c:v>9.278416666666665</c:v>
                      </c:pt>
                      <c:pt idx="6337">
                        <c:v>16.267533333333333</c:v>
                      </c:pt>
                      <c:pt idx="6338">
                        <c:v>15.330966666666665</c:v>
                      </c:pt>
                      <c:pt idx="6339">
                        <c:v>15.28415</c:v>
                      </c:pt>
                      <c:pt idx="6340">
                        <c:v>17.248449999999998</c:v>
                      </c:pt>
                      <c:pt idx="6341">
                        <c:v>13.216550000000002</c:v>
                      </c:pt>
                      <c:pt idx="6342">
                        <c:v>16.484183333333334</c:v>
                      </c:pt>
                      <c:pt idx="6343">
                        <c:v>11.191099999999999</c:v>
                      </c:pt>
                      <c:pt idx="6344">
                        <c:v>13.503866666666669</c:v>
                      </c:pt>
                      <c:pt idx="6345">
                        <c:v>14.4047</c:v>
                      </c:pt>
                      <c:pt idx="6346">
                        <c:v>13.053533333333332</c:v>
                      </c:pt>
                      <c:pt idx="6347">
                        <c:v>8.2783666666666669</c:v>
                      </c:pt>
                      <c:pt idx="6348">
                        <c:v>14.112866666666665</c:v>
                      </c:pt>
                      <c:pt idx="6349">
                        <c:v>18.348866666666666</c:v>
                      </c:pt>
                      <c:pt idx="6350">
                        <c:v>17.345683333333334</c:v>
                      </c:pt>
                      <c:pt idx="6351">
                        <c:v>19.986566666666665</c:v>
                      </c:pt>
                      <c:pt idx="6352">
                        <c:v>18.315633333333334</c:v>
                      </c:pt>
                      <c:pt idx="6353">
                        <c:v>11.235083333333332</c:v>
                      </c:pt>
                      <c:pt idx="6354">
                        <c:v>14.617166666666668</c:v>
                      </c:pt>
                      <c:pt idx="6355">
                        <c:v>11.291466666666667</c:v>
                      </c:pt>
                      <c:pt idx="6356">
                        <c:v>8.8260666666666658</c:v>
                      </c:pt>
                      <c:pt idx="6357">
                        <c:v>13.659549999999999</c:v>
                      </c:pt>
                      <c:pt idx="6358">
                        <c:v>12.38555</c:v>
                      </c:pt>
                      <c:pt idx="6359">
                        <c:v>22.17005</c:v>
                      </c:pt>
                      <c:pt idx="6360">
                        <c:v>25.659066666666664</c:v>
                      </c:pt>
                      <c:pt idx="6361">
                        <c:v>29.540566666666667</c:v>
                      </c:pt>
                      <c:pt idx="6362">
                        <c:v>22.095266666666664</c:v>
                      </c:pt>
                      <c:pt idx="6363">
                        <c:v>11.759299999999998</c:v>
                      </c:pt>
                      <c:pt idx="6364">
                        <c:v>19.91511666666667</c:v>
                      </c:pt>
                      <c:pt idx="6365">
                        <c:v>14.670800000000002</c:v>
                      </c:pt>
                      <c:pt idx="6366">
                        <c:v>15.740666666666668</c:v>
                      </c:pt>
                      <c:pt idx="6367">
                        <c:v>17.741150000000001</c:v>
                      </c:pt>
                      <c:pt idx="6368">
                        <c:v>6.2682666666666664</c:v>
                      </c:pt>
                      <c:pt idx="6369">
                        <c:v>11.887849999999998</c:v>
                      </c:pt>
                      <c:pt idx="6370">
                        <c:v>6.9613999999999994</c:v>
                      </c:pt>
                      <c:pt idx="6371">
                        <c:v>18.242033333333332</c:v>
                      </c:pt>
                      <c:pt idx="6372">
                        <c:v>8.0970499999999994</c:v>
                      </c:pt>
                      <c:pt idx="6373">
                        <c:v>20.09398333333333</c:v>
                      </c:pt>
                      <c:pt idx="6374">
                        <c:v>11.962916666666667</c:v>
                      </c:pt>
                      <c:pt idx="6375">
                        <c:v>12.083966666666667</c:v>
                      </c:pt>
                      <c:pt idx="6376">
                        <c:v>12.8193</c:v>
                      </c:pt>
                      <c:pt idx="6377">
                        <c:v>9.9041833333333322</c:v>
                      </c:pt>
                      <c:pt idx="6378">
                        <c:v>17.303549999999998</c:v>
                      </c:pt>
                      <c:pt idx="6379">
                        <c:v>18.005183333333331</c:v>
                      </c:pt>
                      <c:pt idx="6380">
                        <c:v>21.254250000000003</c:v>
                      </c:pt>
                      <c:pt idx="6381">
                        <c:v>5.5772333333333339</c:v>
                      </c:pt>
                      <c:pt idx="6382">
                        <c:v>18.349583333333332</c:v>
                      </c:pt>
                      <c:pt idx="6383">
                        <c:v>19.884966666666667</c:v>
                      </c:pt>
                      <c:pt idx="6384">
                        <c:v>20.699249999999999</c:v>
                      </c:pt>
                      <c:pt idx="6385">
                        <c:v>25.308716666666669</c:v>
                      </c:pt>
                      <c:pt idx="6386">
                        <c:v>26.616566666666664</c:v>
                      </c:pt>
                      <c:pt idx="6387">
                        <c:v>18.834949999999999</c:v>
                      </c:pt>
                      <c:pt idx="6388">
                        <c:v>27.123033333333336</c:v>
                      </c:pt>
                      <c:pt idx="6389">
                        <c:v>12.686116666666665</c:v>
                      </c:pt>
                      <c:pt idx="6390">
                        <c:v>28.456450000000004</c:v>
                      </c:pt>
                      <c:pt idx="6391">
                        <c:v>19.044599999999999</c:v>
                      </c:pt>
                      <c:pt idx="6392">
                        <c:v>18.127500000000001</c:v>
                      </c:pt>
                      <c:pt idx="6393">
                        <c:v>22.459083333333332</c:v>
                      </c:pt>
                      <c:pt idx="6394">
                        <c:v>28.2835</c:v>
                      </c:pt>
                      <c:pt idx="6395">
                        <c:v>35.138266666666674</c:v>
                      </c:pt>
                      <c:pt idx="6396">
                        <c:v>31.834333333333333</c:v>
                      </c:pt>
                      <c:pt idx="6397">
                        <c:v>31.929916666666667</c:v>
                      </c:pt>
                      <c:pt idx="6398">
                        <c:v>21.682500000000001</c:v>
                      </c:pt>
                      <c:pt idx="6399">
                        <c:v>27.58445</c:v>
                      </c:pt>
                      <c:pt idx="6400">
                        <c:v>33.050216666666664</c:v>
                      </c:pt>
                      <c:pt idx="6401">
                        <c:v>33.930483333333335</c:v>
                      </c:pt>
                      <c:pt idx="6402">
                        <c:v>15.58785</c:v>
                      </c:pt>
                      <c:pt idx="6403">
                        <c:v>23.246583333333334</c:v>
                      </c:pt>
                      <c:pt idx="6404">
                        <c:v>20.417666666666666</c:v>
                      </c:pt>
                      <c:pt idx="6405">
                        <c:v>45.755966666666673</c:v>
                      </c:pt>
                      <c:pt idx="6406">
                        <c:v>14.948066666666669</c:v>
                      </c:pt>
                      <c:pt idx="6407">
                        <c:v>26.512149999999998</c:v>
                      </c:pt>
                      <c:pt idx="6408">
                        <c:v>29.576566666666665</c:v>
                      </c:pt>
                      <c:pt idx="6409">
                        <c:v>28.367033333333332</c:v>
                      </c:pt>
                      <c:pt idx="6410">
                        <c:v>33.596800000000002</c:v>
                      </c:pt>
                      <c:pt idx="6411">
                        <c:v>25.477516666666666</c:v>
                      </c:pt>
                      <c:pt idx="6412">
                        <c:v>47.949266666666666</c:v>
                      </c:pt>
                      <c:pt idx="6413">
                        <c:v>21.505333333333333</c:v>
                      </c:pt>
                      <c:pt idx="6414">
                        <c:v>41.749350000000007</c:v>
                      </c:pt>
                      <c:pt idx="6415">
                        <c:v>26.991350000000001</c:v>
                      </c:pt>
                      <c:pt idx="6416">
                        <c:v>16.018049999999999</c:v>
                      </c:pt>
                      <c:pt idx="6417">
                        <c:v>43.032899999999998</c:v>
                      </c:pt>
                      <c:pt idx="6418">
                        <c:v>35.648800000000001</c:v>
                      </c:pt>
                      <c:pt idx="6419">
                        <c:v>40.036216666666668</c:v>
                      </c:pt>
                      <c:pt idx="6420">
                        <c:v>50.630549999999999</c:v>
                      </c:pt>
                      <c:pt idx="6421">
                        <c:v>39.292500000000004</c:v>
                      </c:pt>
                      <c:pt idx="6422">
                        <c:v>43.027149999999999</c:v>
                      </c:pt>
                      <c:pt idx="6423">
                        <c:v>23.739500000000003</c:v>
                      </c:pt>
                      <c:pt idx="6424">
                        <c:v>43.442300000000003</c:v>
                      </c:pt>
                      <c:pt idx="6425">
                        <c:v>26.734300000000001</c:v>
                      </c:pt>
                      <c:pt idx="6426">
                        <c:v>35.376416666666664</c:v>
                      </c:pt>
                      <c:pt idx="6427">
                        <c:v>24.454516666666667</c:v>
                      </c:pt>
                      <c:pt idx="6428">
                        <c:v>44.593550000000008</c:v>
                      </c:pt>
                      <c:pt idx="6429">
                        <c:v>38.469100000000005</c:v>
                      </c:pt>
                      <c:pt idx="6430">
                        <c:v>14.923566666666666</c:v>
                      </c:pt>
                      <c:pt idx="6431">
                        <c:v>39.431750000000001</c:v>
                      </c:pt>
                      <c:pt idx="6432">
                        <c:v>27.692150000000002</c:v>
                      </c:pt>
                      <c:pt idx="6433">
                        <c:v>47.019616666666671</c:v>
                      </c:pt>
                      <c:pt idx="6434">
                        <c:v>45.126200000000004</c:v>
                      </c:pt>
                      <c:pt idx="6435">
                        <c:v>41.742949999999993</c:v>
                      </c:pt>
                      <c:pt idx="6436">
                        <c:v>39.256750000000004</c:v>
                      </c:pt>
                      <c:pt idx="6437">
                        <c:v>38.45171666666667</c:v>
                      </c:pt>
                      <c:pt idx="6438">
                        <c:v>41.454933333333329</c:v>
                      </c:pt>
                      <c:pt idx="6439">
                        <c:v>83.102116666666674</c:v>
                      </c:pt>
                      <c:pt idx="6440">
                        <c:v>69.02536666666667</c:v>
                      </c:pt>
                      <c:pt idx="6441">
                        <c:v>66.960833333333341</c:v>
                      </c:pt>
                      <c:pt idx="6442">
                        <c:v>60.013466666666666</c:v>
                      </c:pt>
                      <c:pt idx="6443">
                        <c:v>52.263116666666662</c:v>
                      </c:pt>
                      <c:pt idx="6444">
                        <c:v>26.110716666666665</c:v>
                      </c:pt>
                      <c:pt idx="6445">
                        <c:v>49.067399999999999</c:v>
                      </c:pt>
                      <c:pt idx="6446">
                        <c:v>58.860233333333333</c:v>
                      </c:pt>
                      <c:pt idx="6447">
                        <c:v>61.144699999999993</c:v>
                      </c:pt>
                      <c:pt idx="6448">
                        <c:v>58.161133333333325</c:v>
                      </c:pt>
                      <c:pt idx="6449">
                        <c:v>37.6905</c:v>
                      </c:pt>
                      <c:pt idx="6450">
                        <c:v>62.60693333333333</c:v>
                      </c:pt>
                      <c:pt idx="6451">
                        <c:v>38.781483333333334</c:v>
                      </c:pt>
                      <c:pt idx="6452">
                        <c:v>52.969650000000001</c:v>
                      </c:pt>
                      <c:pt idx="6453">
                        <c:v>25.992766666666668</c:v>
                      </c:pt>
                      <c:pt idx="6454">
                        <c:v>69.27836666666667</c:v>
                      </c:pt>
                      <c:pt idx="6455">
                        <c:v>41.918416666666666</c:v>
                      </c:pt>
                      <c:pt idx="6456">
                        <c:v>33.343866666666671</c:v>
                      </c:pt>
                      <c:pt idx="6457">
                        <c:v>61.752683333333337</c:v>
                      </c:pt>
                      <c:pt idx="6458">
                        <c:v>33.971666666666664</c:v>
                      </c:pt>
                      <c:pt idx="6459">
                        <c:v>49.700800000000001</c:v>
                      </c:pt>
                      <c:pt idx="6460">
                        <c:v>67.149950000000004</c:v>
                      </c:pt>
                      <c:pt idx="6461">
                        <c:v>51.101866666666659</c:v>
                      </c:pt>
                      <c:pt idx="6462">
                        <c:v>38.973700000000001</c:v>
                      </c:pt>
                      <c:pt idx="6463">
                        <c:v>26.710183333333337</c:v>
                      </c:pt>
                      <c:pt idx="6464">
                        <c:v>25.758183333333331</c:v>
                      </c:pt>
                      <c:pt idx="6465">
                        <c:v>50.187783333333329</c:v>
                      </c:pt>
                      <c:pt idx="6466">
                        <c:v>18.317833333333333</c:v>
                      </c:pt>
                      <c:pt idx="6467">
                        <c:v>44.146633333333334</c:v>
                      </c:pt>
                      <c:pt idx="6468">
                        <c:v>51.059983333333342</c:v>
                      </c:pt>
                      <c:pt idx="6469">
                        <c:v>34.533916666666663</c:v>
                      </c:pt>
                      <c:pt idx="6470">
                        <c:v>41.188850000000002</c:v>
                      </c:pt>
                      <c:pt idx="6471">
                        <c:v>42.11163333333333</c:v>
                      </c:pt>
                      <c:pt idx="6472">
                        <c:v>34.000283333333336</c:v>
                      </c:pt>
                      <c:pt idx="6473">
                        <c:v>65.540266666666668</c:v>
                      </c:pt>
                      <c:pt idx="6474">
                        <c:v>61.817399999999999</c:v>
                      </c:pt>
                      <c:pt idx="6475">
                        <c:v>37.132200000000005</c:v>
                      </c:pt>
                      <c:pt idx="6476">
                        <c:v>44.268583333333339</c:v>
                      </c:pt>
                      <c:pt idx="6477">
                        <c:v>36.010033333333332</c:v>
                      </c:pt>
                      <c:pt idx="6478">
                        <c:v>60.504050000000007</c:v>
                      </c:pt>
                      <c:pt idx="6479">
                        <c:v>75.26039999999999</c:v>
                      </c:pt>
                      <c:pt idx="6480">
                        <c:v>51.920483333333337</c:v>
                      </c:pt>
                      <c:pt idx="6481">
                        <c:v>32.787983333333337</c:v>
                      </c:pt>
                      <c:pt idx="6482">
                        <c:v>57.024650000000001</c:v>
                      </c:pt>
                      <c:pt idx="6483">
                        <c:v>28.434583333333332</c:v>
                      </c:pt>
                      <c:pt idx="6484">
                        <c:v>22.587333333333333</c:v>
                      </c:pt>
                      <c:pt idx="6485">
                        <c:v>44.265966666666671</c:v>
                      </c:pt>
                      <c:pt idx="6486">
                        <c:v>28.412216666666669</c:v>
                      </c:pt>
                      <c:pt idx="6487">
                        <c:v>43.286166666666666</c:v>
                      </c:pt>
                      <c:pt idx="6488">
                        <c:v>32.506116666666664</c:v>
                      </c:pt>
                      <c:pt idx="6489">
                        <c:v>19.081900000000001</c:v>
                      </c:pt>
                      <c:pt idx="6490">
                        <c:v>49.815483333333333</c:v>
                      </c:pt>
                      <c:pt idx="6491">
                        <c:v>22.488983333333337</c:v>
                      </c:pt>
                      <c:pt idx="6492">
                        <c:v>38.319949999999999</c:v>
                      </c:pt>
                      <c:pt idx="6493">
                        <c:v>53.182483333333337</c:v>
                      </c:pt>
                      <c:pt idx="6494">
                        <c:v>47.93545000000001</c:v>
                      </c:pt>
                      <c:pt idx="6495">
                        <c:v>19.988716666666672</c:v>
                      </c:pt>
                      <c:pt idx="6496">
                        <c:v>35.591916666666663</c:v>
                      </c:pt>
                      <c:pt idx="6497">
                        <c:v>68.21371666666667</c:v>
                      </c:pt>
                      <c:pt idx="6498">
                        <c:v>39.003283333333336</c:v>
                      </c:pt>
                      <c:pt idx="6499">
                        <c:v>35.480449999999998</c:v>
                      </c:pt>
                      <c:pt idx="6500">
                        <c:v>59.05545</c:v>
                      </c:pt>
                      <c:pt idx="6501">
                        <c:v>47.92895</c:v>
                      </c:pt>
                      <c:pt idx="6502">
                        <c:v>82.835499999999996</c:v>
                      </c:pt>
                      <c:pt idx="6503">
                        <c:v>74.875200000000007</c:v>
                      </c:pt>
                      <c:pt idx="6504">
                        <c:v>70.548516666666657</c:v>
                      </c:pt>
                      <c:pt idx="6505">
                        <c:v>33.146333333333331</c:v>
                      </c:pt>
                      <c:pt idx="6506">
                        <c:v>71.625316666666649</c:v>
                      </c:pt>
                      <c:pt idx="6507">
                        <c:v>54.67880000000001</c:v>
                      </c:pt>
                      <c:pt idx="6508">
                        <c:v>47.981099999999998</c:v>
                      </c:pt>
                      <c:pt idx="6509">
                        <c:v>59.172583333333343</c:v>
                      </c:pt>
                      <c:pt idx="6510">
                        <c:v>83.867716666666666</c:v>
                      </c:pt>
                      <c:pt idx="6511">
                        <c:v>46.264616666666662</c:v>
                      </c:pt>
                      <c:pt idx="6512">
                        <c:v>32.851933333333328</c:v>
                      </c:pt>
                      <c:pt idx="6513">
                        <c:v>49.896266666666662</c:v>
                      </c:pt>
                      <c:pt idx="6514">
                        <c:v>26.368600000000001</c:v>
                      </c:pt>
                      <c:pt idx="6515">
                        <c:v>23.019666666666669</c:v>
                      </c:pt>
                      <c:pt idx="6516">
                        <c:v>38.50065</c:v>
                      </c:pt>
                      <c:pt idx="6517">
                        <c:v>16.276266666666668</c:v>
                      </c:pt>
                      <c:pt idx="6518">
                        <c:v>35.85926666666667</c:v>
                      </c:pt>
                      <c:pt idx="6519">
                        <c:v>46.220950000000002</c:v>
                      </c:pt>
                      <c:pt idx="6520">
                        <c:v>47.025100000000002</c:v>
                      </c:pt>
                      <c:pt idx="6521">
                        <c:v>52.358216666666664</c:v>
                      </c:pt>
                      <c:pt idx="6522">
                        <c:v>23.228133333333332</c:v>
                      </c:pt>
                      <c:pt idx="6523">
                        <c:v>23.781050000000004</c:v>
                      </c:pt>
                      <c:pt idx="6524">
                        <c:v>55.096466666666664</c:v>
                      </c:pt>
                      <c:pt idx="6525">
                        <c:v>69.48341666666667</c:v>
                      </c:pt>
                      <c:pt idx="6526">
                        <c:v>35.568266666666666</c:v>
                      </c:pt>
                      <c:pt idx="6527">
                        <c:v>39.598849999999999</c:v>
                      </c:pt>
                      <c:pt idx="6528">
                        <c:v>39.913783333333335</c:v>
                      </c:pt>
                      <c:pt idx="6529">
                        <c:v>33.988516666666669</c:v>
                      </c:pt>
                      <c:pt idx="6530">
                        <c:v>26.419516666666667</c:v>
                      </c:pt>
                      <c:pt idx="6531">
                        <c:v>41.134866666666667</c:v>
                      </c:pt>
                      <c:pt idx="6532">
                        <c:v>54.27673333333334</c:v>
                      </c:pt>
                      <c:pt idx="6533">
                        <c:v>51.744833333333332</c:v>
                      </c:pt>
                      <c:pt idx="6534">
                        <c:v>44.913433333333337</c:v>
                      </c:pt>
                      <c:pt idx="6535">
                        <c:v>44.009349999999998</c:v>
                      </c:pt>
                      <c:pt idx="6536">
                        <c:v>40.339700000000001</c:v>
                      </c:pt>
                      <c:pt idx="6537">
                        <c:v>33.900150000000004</c:v>
                      </c:pt>
                      <c:pt idx="6538">
                        <c:v>64.873833333333337</c:v>
                      </c:pt>
                      <c:pt idx="6539">
                        <c:v>45.61045</c:v>
                      </c:pt>
                      <c:pt idx="6540">
                        <c:v>86.678200000000004</c:v>
                      </c:pt>
                      <c:pt idx="6541">
                        <c:v>83.516566666666662</c:v>
                      </c:pt>
                      <c:pt idx="6542">
                        <c:v>47.607300000000002</c:v>
                      </c:pt>
                      <c:pt idx="6543">
                        <c:v>40.81281666666667</c:v>
                      </c:pt>
                      <c:pt idx="6544">
                        <c:v>42.154433333333337</c:v>
                      </c:pt>
                      <c:pt idx="6545">
                        <c:v>30.567083333333336</c:v>
                      </c:pt>
                      <c:pt idx="6546">
                        <c:v>44.755850000000002</c:v>
                      </c:pt>
                      <c:pt idx="6547">
                        <c:v>31.973133333333333</c:v>
                      </c:pt>
                      <c:pt idx="6548">
                        <c:v>40.907699999999998</c:v>
                      </c:pt>
                      <c:pt idx="6549">
                        <c:v>52.236833333333337</c:v>
                      </c:pt>
                      <c:pt idx="6550">
                        <c:v>77.468483333333339</c:v>
                      </c:pt>
                      <c:pt idx="6551">
                        <c:v>67.304116666666658</c:v>
                      </c:pt>
                      <c:pt idx="6552">
                        <c:v>55.819316666666658</c:v>
                      </c:pt>
                      <c:pt idx="6553">
                        <c:v>66.879766666666669</c:v>
                      </c:pt>
                      <c:pt idx="6554">
                        <c:v>46.0839</c:v>
                      </c:pt>
                      <c:pt idx="6555">
                        <c:v>30.188866666666666</c:v>
                      </c:pt>
                      <c:pt idx="6556">
                        <c:v>48.821466666666666</c:v>
                      </c:pt>
                      <c:pt idx="6557">
                        <c:v>25.219383333333337</c:v>
                      </c:pt>
                      <c:pt idx="6558">
                        <c:v>36.917100000000005</c:v>
                      </c:pt>
                      <c:pt idx="6559">
                        <c:v>37.882849999999998</c:v>
                      </c:pt>
                      <c:pt idx="6560">
                        <c:v>35.850733333333338</c:v>
                      </c:pt>
                      <c:pt idx="6561">
                        <c:v>47.496149999999993</c:v>
                      </c:pt>
                      <c:pt idx="6562">
                        <c:v>49.3611</c:v>
                      </c:pt>
                      <c:pt idx="6563">
                        <c:v>72.570099999999996</c:v>
                      </c:pt>
                      <c:pt idx="6564">
                        <c:v>51.750633333333333</c:v>
                      </c:pt>
                      <c:pt idx="6565">
                        <c:v>59.700516666666665</c:v>
                      </c:pt>
                      <c:pt idx="6566">
                        <c:v>29.988416666666669</c:v>
                      </c:pt>
                      <c:pt idx="6567">
                        <c:v>40.616033333333334</c:v>
                      </c:pt>
                      <c:pt idx="6568">
                        <c:v>43.209533333333326</c:v>
                      </c:pt>
                      <c:pt idx="6569">
                        <c:v>19.502166666666668</c:v>
                      </c:pt>
                      <c:pt idx="6570">
                        <c:v>45.147333333333336</c:v>
                      </c:pt>
                      <c:pt idx="6571">
                        <c:v>35.948766666666664</c:v>
                      </c:pt>
                      <c:pt idx="6572">
                        <c:v>35.875683333333335</c:v>
                      </c:pt>
                      <c:pt idx="6573">
                        <c:v>33.521983333333331</c:v>
                      </c:pt>
                      <c:pt idx="6574">
                        <c:v>56.340283333333339</c:v>
                      </c:pt>
                      <c:pt idx="6575">
                        <c:v>47.801400000000008</c:v>
                      </c:pt>
                      <c:pt idx="6576">
                        <c:v>50.997900000000001</c:v>
                      </c:pt>
                      <c:pt idx="6577">
                        <c:v>68.376833333333337</c:v>
                      </c:pt>
                      <c:pt idx="6578">
                        <c:v>69.712199999999996</c:v>
                      </c:pt>
                      <c:pt idx="6579">
                        <c:v>44.188283333333331</c:v>
                      </c:pt>
                      <c:pt idx="6580">
                        <c:v>60.986166666666669</c:v>
                      </c:pt>
                      <c:pt idx="6581">
                        <c:v>50.111800000000002</c:v>
                      </c:pt>
                      <c:pt idx="6582">
                        <c:v>74.023666666666671</c:v>
                      </c:pt>
                      <c:pt idx="6583">
                        <c:v>42.983883333333338</c:v>
                      </c:pt>
                      <c:pt idx="6584">
                        <c:v>78.808033333333327</c:v>
                      </c:pt>
                      <c:pt idx="6585">
                        <c:v>55.475800000000007</c:v>
                      </c:pt>
                      <c:pt idx="6586">
                        <c:v>88.06765</c:v>
                      </c:pt>
                      <c:pt idx="6587">
                        <c:v>33.706566666666667</c:v>
                      </c:pt>
                      <c:pt idx="6588">
                        <c:v>50.68835</c:v>
                      </c:pt>
                      <c:pt idx="6589">
                        <c:v>34.825366666666675</c:v>
                      </c:pt>
                      <c:pt idx="6590">
                        <c:v>42.141100000000002</c:v>
                      </c:pt>
                      <c:pt idx="6591">
                        <c:v>48.699550000000002</c:v>
                      </c:pt>
                      <c:pt idx="6592">
                        <c:v>51.223866666666666</c:v>
                      </c:pt>
                      <c:pt idx="6593">
                        <c:v>48.576683333333335</c:v>
                      </c:pt>
                      <c:pt idx="6594">
                        <c:v>50.720533333333336</c:v>
                      </c:pt>
                      <c:pt idx="6595">
                        <c:v>62.64203333333333</c:v>
                      </c:pt>
                      <c:pt idx="6596">
                        <c:v>72.112416666666661</c:v>
                      </c:pt>
                      <c:pt idx="6597">
                        <c:v>42.717933333333335</c:v>
                      </c:pt>
                      <c:pt idx="6598">
                        <c:v>58.098316666666669</c:v>
                      </c:pt>
                      <c:pt idx="6599">
                        <c:v>47.612816666666667</c:v>
                      </c:pt>
                      <c:pt idx="6600">
                        <c:v>80.911633333333342</c:v>
                      </c:pt>
                      <c:pt idx="6601">
                        <c:v>74.027633333333327</c:v>
                      </c:pt>
                      <c:pt idx="6602">
                        <c:v>73.385566666666662</c:v>
                      </c:pt>
                      <c:pt idx="6603">
                        <c:v>36.426716666666671</c:v>
                      </c:pt>
                      <c:pt idx="6604">
                        <c:v>62.546566666666664</c:v>
                      </c:pt>
                      <c:pt idx="6605">
                        <c:v>58.9739</c:v>
                      </c:pt>
                      <c:pt idx="6606">
                        <c:v>43.102516666666666</c:v>
                      </c:pt>
                      <c:pt idx="6607">
                        <c:v>65.406383333333324</c:v>
                      </c:pt>
                      <c:pt idx="6608">
                        <c:v>29.100100000000001</c:v>
                      </c:pt>
                      <c:pt idx="6609">
                        <c:v>64.66995</c:v>
                      </c:pt>
                      <c:pt idx="6610">
                        <c:v>76.261333333333326</c:v>
                      </c:pt>
                      <c:pt idx="6611">
                        <c:v>59.513716666666667</c:v>
                      </c:pt>
                      <c:pt idx="6612">
                        <c:v>41.954483333333336</c:v>
                      </c:pt>
                      <c:pt idx="6613">
                        <c:v>36.866583333333331</c:v>
                      </c:pt>
                      <c:pt idx="6614">
                        <c:v>55.726066666666661</c:v>
                      </c:pt>
                      <c:pt idx="6615">
                        <c:v>61.204750000000004</c:v>
                      </c:pt>
                      <c:pt idx="6616">
                        <c:v>39.672800000000002</c:v>
                      </c:pt>
                      <c:pt idx="6617">
                        <c:v>55.059900000000006</c:v>
                      </c:pt>
                      <c:pt idx="6618">
                        <c:v>35.432616666666668</c:v>
                      </c:pt>
                      <c:pt idx="6619">
                        <c:v>77.992583333333329</c:v>
                      </c:pt>
                      <c:pt idx="6620">
                        <c:v>44.023499999999999</c:v>
                      </c:pt>
                      <c:pt idx="6621">
                        <c:v>44.815566666666662</c:v>
                      </c:pt>
                      <c:pt idx="6622">
                        <c:v>39.000633333333326</c:v>
                      </c:pt>
                      <c:pt idx="6623">
                        <c:v>46.875033333333327</c:v>
                      </c:pt>
                      <c:pt idx="6624">
                        <c:v>40.016933333333334</c:v>
                      </c:pt>
                      <c:pt idx="6625">
                        <c:v>70.054483333333337</c:v>
                      </c:pt>
                      <c:pt idx="6626">
                        <c:v>32.214450000000006</c:v>
                      </c:pt>
                      <c:pt idx="6627">
                        <c:v>45.670683333333336</c:v>
                      </c:pt>
                      <c:pt idx="6628">
                        <c:v>31.948833333333333</c:v>
                      </c:pt>
                      <c:pt idx="6629">
                        <c:v>68.445449999999994</c:v>
                      </c:pt>
                      <c:pt idx="6630">
                        <c:v>54.777699999999996</c:v>
                      </c:pt>
                      <c:pt idx="6631">
                        <c:v>47.20858333333333</c:v>
                      </c:pt>
                      <c:pt idx="6632">
                        <c:v>68.783183333333326</c:v>
                      </c:pt>
                      <c:pt idx="6633">
                        <c:v>55.461800000000004</c:v>
                      </c:pt>
                      <c:pt idx="6634">
                        <c:v>77.266100000000009</c:v>
                      </c:pt>
                      <c:pt idx="6635">
                        <c:v>65.662483333333327</c:v>
                      </c:pt>
                      <c:pt idx="6636">
                        <c:v>42.168333333333329</c:v>
                      </c:pt>
                      <c:pt idx="6637">
                        <c:v>51.17411666666667</c:v>
                      </c:pt>
                      <c:pt idx="6638">
                        <c:v>58.080766666666669</c:v>
                      </c:pt>
                      <c:pt idx="6639">
                        <c:v>44.119250000000001</c:v>
                      </c:pt>
                      <c:pt idx="6640">
                        <c:v>52.686516666666662</c:v>
                      </c:pt>
                      <c:pt idx="6641">
                        <c:v>56.349683333333331</c:v>
                      </c:pt>
                      <c:pt idx="6642">
                        <c:v>34.542450000000009</c:v>
                      </c:pt>
                      <c:pt idx="6643">
                        <c:v>35.99881666666667</c:v>
                      </c:pt>
                      <c:pt idx="6644">
                        <c:v>49.49366666666667</c:v>
                      </c:pt>
                      <c:pt idx="6645">
                        <c:v>46.150733333333342</c:v>
                      </c:pt>
                      <c:pt idx="6646">
                        <c:v>47.084616666666669</c:v>
                      </c:pt>
                      <c:pt idx="6647">
                        <c:v>48.385616666666664</c:v>
                      </c:pt>
                      <c:pt idx="6648">
                        <c:v>56.289250000000003</c:v>
                      </c:pt>
                      <c:pt idx="6649">
                        <c:v>55.966133333333339</c:v>
                      </c:pt>
                      <c:pt idx="6650">
                        <c:v>52.875766666666657</c:v>
                      </c:pt>
                      <c:pt idx="6651">
                        <c:v>28.047599999999996</c:v>
                      </c:pt>
                      <c:pt idx="6652">
                        <c:v>76.099250000000012</c:v>
                      </c:pt>
                      <c:pt idx="6653">
                        <c:v>22.256616666666666</c:v>
                      </c:pt>
                      <c:pt idx="6654">
                        <c:v>68.161750000000012</c:v>
                      </c:pt>
                      <c:pt idx="6655">
                        <c:v>67.208166666666656</c:v>
                      </c:pt>
                      <c:pt idx="6656">
                        <c:v>61.124249999999996</c:v>
                      </c:pt>
                      <c:pt idx="6657">
                        <c:v>63.767000000000003</c:v>
                      </c:pt>
                      <c:pt idx="6658">
                        <c:v>97.018299999999996</c:v>
                      </c:pt>
                      <c:pt idx="6659">
                        <c:v>80.777783333333318</c:v>
                      </c:pt>
                      <c:pt idx="6660">
                        <c:v>143.68859999999998</c:v>
                      </c:pt>
                      <c:pt idx="6661">
                        <c:v>64.913333333333341</c:v>
                      </c:pt>
                      <c:pt idx="6662">
                        <c:v>48.517749999999999</c:v>
                      </c:pt>
                      <c:pt idx="6663">
                        <c:v>40.002266666666664</c:v>
                      </c:pt>
                      <c:pt idx="6664">
                        <c:v>46.525416666666665</c:v>
                      </c:pt>
                      <c:pt idx="6665">
                        <c:v>55.495783333333328</c:v>
                      </c:pt>
                      <c:pt idx="6666">
                        <c:v>41.169783333333335</c:v>
                      </c:pt>
                      <c:pt idx="6667">
                        <c:v>68.166833333333329</c:v>
                      </c:pt>
                      <c:pt idx="6668">
                        <c:v>46.513416666666672</c:v>
                      </c:pt>
                      <c:pt idx="6669">
                        <c:v>46.922566666666668</c:v>
                      </c:pt>
                      <c:pt idx="6670">
                        <c:v>64.000799999999998</c:v>
                      </c:pt>
                      <c:pt idx="6671">
                        <c:v>66.585216666666668</c:v>
                      </c:pt>
                      <c:pt idx="6672">
                        <c:v>46.4587</c:v>
                      </c:pt>
                      <c:pt idx="6673">
                        <c:v>55.805266666666668</c:v>
                      </c:pt>
                      <c:pt idx="6674">
                        <c:v>60.823066666666662</c:v>
                      </c:pt>
                      <c:pt idx="6675">
                        <c:v>40.986116666666668</c:v>
                      </c:pt>
                      <c:pt idx="6676">
                        <c:v>46.334716666666665</c:v>
                      </c:pt>
                      <c:pt idx="6677">
                        <c:v>28.464150000000004</c:v>
                      </c:pt>
                      <c:pt idx="6678">
                        <c:v>44.658116666666665</c:v>
                      </c:pt>
                      <c:pt idx="6679">
                        <c:v>72.101399999999998</c:v>
                      </c:pt>
                      <c:pt idx="6680">
                        <c:v>88.611349999999987</c:v>
                      </c:pt>
                      <c:pt idx="6681">
                        <c:v>80.777749999999997</c:v>
                      </c:pt>
                      <c:pt idx="6682">
                        <c:v>65.852383333333336</c:v>
                      </c:pt>
                      <c:pt idx="6683">
                        <c:v>79.847283333333337</c:v>
                      </c:pt>
                      <c:pt idx="6684">
                        <c:v>50.304083333333338</c:v>
                      </c:pt>
                      <c:pt idx="6685">
                        <c:v>53.549033333333334</c:v>
                      </c:pt>
                      <c:pt idx="6686">
                        <c:v>67.48578333333333</c:v>
                      </c:pt>
                      <c:pt idx="6687">
                        <c:v>72.065716666666674</c:v>
                      </c:pt>
                      <c:pt idx="6688">
                        <c:v>32.778466666666667</c:v>
                      </c:pt>
                      <c:pt idx="6689">
                        <c:v>67.113800000000012</c:v>
                      </c:pt>
                      <c:pt idx="6690">
                        <c:v>90.38339999999998</c:v>
                      </c:pt>
                      <c:pt idx="6691">
                        <c:v>68.165733333333336</c:v>
                      </c:pt>
                      <c:pt idx="6692">
                        <c:v>36.852499999999999</c:v>
                      </c:pt>
                      <c:pt idx="6693">
                        <c:v>62.044266666666665</c:v>
                      </c:pt>
                      <c:pt idx="6694">
                        <c:v>48.922900000000006</c:v>
                      </c:pt>
                      <c:pt idx="6695">
                        <c:v>34.581649999999996</c:v>
                      </c:pt>
                      <c:pt idx="6696">
                        <c:v>67.42</c:v>
                      </c:pt>
                      <c:pt idx="6697">
                        <c:v>55.847966666666665</c:v>
                      </c:pt>
                      <c:pt idx="6698">
                        <c:v>82.633566666666667</c:v>
                      </c:pt>
                      <c:pt idx="6699">
                        <c:v>63.74883333333333</c:v>
                      </c:pt>
                      <c:pt idx="6700">
                        <c:v>55.243933333333331</c:v>
                      </c:pt>
                      <c:pt idx="6701">
                        <c:v>45.452816666666664</c:v>
                      </c:pt>
                      <c:pt idx="6702">
                        <c:v>32.344266666666663</c:v>
                      </c:pt>
                      <c:pt idx="6703">
                        <c:v>42.675066666666673</c:v>
                      </c:pt>
                      <c:pt idx="6704">
                        <c:v>68.812249999999992</c:v>
                      </c:pt>
                      <c:pt idx="6705">
                        <c:v>50.165300000000002</c:v>
                      </c:pt>
                      <c:pt idx="6706">
                        <c:v>51.19435</c:v>
                      </c:pt>
                      <c:pt idx="6707">
                        <c:v>57.595683333333341</c:v>
                      </c:pt>
                      <c:pt idx="6708">
                        <c:v>57.800883333333338</c:v>
                      </c:pt>
                      <c:pt idx="6709">
                        <c:v>73.393450000000016</c:v>
                      </c:pt>
                      <c:pt idx="6710">
                        <c:v>49.254066666666674</c:v>
                      </c:pt>
                      <c:pt idx="6711">
                        <c:v>55.655466666666669</c:v>
                      </c:pt>
                      <c:pt idx="6712">
                        <c:v>106.21541666666666</c:v>
                      </c:pt>
                      <c:pt idx="6713">
                        <c:v>38.469483333333329</c:v>
                      </c:pt>
                      <c:pt idx="6714">
                        <c:v>56.960683333333328</c:v>
                      </c:pt>
                      <c:pt idx="6715">
                        <c:v>61.708700000000007</c:v>
                      </c:pt>
                      <c:pt idx="6716">
                        <c:v>96.228583333333333</c:v>
                      </c:pt>
                      <c:pt idx="6717">
                        <c:v>64.82438333333333</c:v>
                      </c:pt>
                      <c:pt idx="6718">
                        <c:v>46.539266666666663</c:v>
                      </c:pt>
                      <c:pt idx="6719">
                        <c:v>66.95301666666667</c:v>
                      </c:pt>
                      <c:pt idx="6720">
                        <c:v>113.12730000000001</c:v>
                      </c:pt>
                      <c:pt idx="6721">
                        <c:v>76.707466666666676</c:v>
                      </c:pt>
                      <c:pt idx="6722">
                        <c:v>82.974616666666662</c:v>
                      </c:pt>
                      <c:pt idx="6723">
                        <c:v>82.456916666666672</c:v>
                      </c:pt>
                      <c:pt idx="6724">
                        <c:v>44.307183333333334</c:v>
                      </c:pt>
                      <c:pt idx="6725">
                        <c:v>62.066083333333339</c:v>
                      </c:pt>
                      <c:pt idx="6726">
                        <c:v>94.90121666666667</c:v>
                      </c:pt>
                      <c:pt idx="6727">
                        <c:v>80.091250000000002</c:v>
                      </c:pt>
                      <c:pt idx="6728">
                        <c:v>60.814650000000007</c:v>
                      </c:pt>
                      <c:pt idx="6729">
                        <c:v>74.523083333333332</c:v>
                      </c:pt>
                      <c:pt idx="6730">
                        <c:v>46.193083333333334</c:v>
                      </c:pt>
                      <c:pt idx="6731">
                        <c:v>71.793416666666673</c:v>
                      </c:pt>
                      <c:pt idx="6732">
                        <c:v>86.931966666666668</c:v>
                      </c:pt>
                      <c:pt idx="6733">
                        <c:v>75.683433333333326</c:v>
                      </c:pt>
                      <c:pt idx="6734">
                        <c:v>67.599366666666668</c:v>
                      </c:pt>
                      <c:pt idx="6735">
                        <c:v>64.395016666666663</c:v>
                      </c:pt>
                      <c:pt idx="6736">
                        <c:v>72.240833333333327</c:v>
                      </c:pt>
                      <c:pt idx="6737">
                        <c:v>59.577466666666666</c:v>
                      </c:pt>
                      <c:pt idx="6738">
                        <c:v>30.228733333333334</c:v>
                      </c:pt>
                      <c:pt idx="6739">
                        <c:v>39.880949999999999</c:v>
                      </c:pt>
                      <c:pt idx="6740">
                        <c:v>40.530816666666666</c:v>
                      </c:pt>
                      <c:pt idx="6741">
                        <c:v>56.930600000000005</c:v>
                      </c:pt>
                      <c:pt idx="6742">
                        <c:v>62.830150000000003</c:v>
                      </c:pt>
                      <c:pt idx="6743">
                        <c:v>80.138050000000007</c:v>
                      </c:pt>
                      <c:pt idx="6744">
                        <c:v>84.825133333333312</c:v>
                      </c:pt>
                      <c:pt idx="6745">
                        <c:v>69.433416666666673</c:v>
                      </c:pt>
                      <c:pt idx="6746">
                        <c:v>81.023033333333331</c:v>
                      </c:pt>
                      <c:pt idx="6747">
                        <c:v>82.124783333333326</c:v>
                      </c:pt>
                      <c:pt idx="6748">
                        <c:v>44.704550000000005</c:v>
                      </c:pt>
                      <c:pt idx="6749">
                        <c:v>48.927199999999999</c:v>
                      </c:pt>
                      <c:pt idx="6750">
                        <c:v>60.84288333333334</c:v>
                      </c:pt>
                      <c:pt idx="6751">
                        <c:v>93.046949999999995</c:v>
                      </c:pt>
                      <c:pt idx="6752">
                        <c:v>70.943083333333334</c:v>
                      </c:pt>
                      <c:pt idx="6753">
                        <c:v>98.08059999999999</c:v>
                      </c:pt>
                      <c:pt idx="6754">
                        <c:v>57.605633333333337</c:v>
                      </c:pt>
                      <c:pt idx="6755">
                        <c:v>82.657083333333333</c:v>
                      </c:pt>
                      <c:pt idx="6756">
                        <c:v>57.009500000000003</c:v>
                      </c:pt>
                      <c:pt idx="6757">
                        <c:v>134.1585833333333</c:v>
                      </c:pt>
                      <c:pt idx="6758">
                        <c:v>79.844483333333329</c:v>
                      </c:pt>
                      <c:pt idx="6759">
                        <c:v>60.1526</c:v>
                      </c:pt>
                      <c:pt idx="6760">
                        <c:v>96.290683333333348</c:v>
                      </c:pt>
                      <c:pt idx="6761">
                        <c:v>65.777666666666661</c:v>
                      </c:pt>
                      <c:pt idx="6762">
                        <c:v>50.900350000000003</c:v>
                      </c:pt>
                      <c:pt idx="6763">
                        <c:v>50.67145</c:v>
                      </c:pt>
                      <c:pt idx="6764">
                        <c:v>52.096350000000001</c:v>
                      </c:pt>
                      <c:pt idx="6765">
                        <c:v>55.314366666666665</c:v>
                      </c:pt>
                      <c:pt idx="6766">
                        <c:v>71.83423333333333</c:v>
                      </c:pt>
                      <c:pt idx="6767">
                        <c:v>53.167883333333329</c:v>
                      </c:pt>
                      <c:pt idx="6768">
                        <c:v>75.653300000000002</c:v>
                      </c:pt>
                      <c:pt idx="6769">
                        <c:v>60.280600000000007</c:v>
                      </c:pt>
                      <c:pt idx="6770">
                        <c:v>56.832533333333338</c:v>
                      </c:pt>
                      <c:pt idx="6771">
                        <c:v>74.060933333333338</c:v>
                      </c:pt>
                      <c:pt idx="6772">
                        <c:v>35.609916666666663</c:v>
                      </c:pt>
                      <c:pt idx="6773">
                        <c:v>65.653733333333335</c:v>
                      </c:pt>
                      <c:pt idx="6774">
                        <c:v>79.507300000000001</c:v>
                      </c:pt>
                      <c:pt idx="6775">
                        <c:v>67.242966666666661</c:v>
                      </c:pt>
                      <c:pt idx="6776">
                        <c:v>88.89706666666666</c:v>
                      </c:pt>
                      <c:pt idx="6777">
                        <c:v>50.365000000000002</c:v>
                      </c:pt>
                      <c:pt idx="6778">
                        <c:v>70.974966666666674</c:v>
                      </c:pt>
                      <c:pt idx="6779">
                        <c:v>54.90603333333334</c:v>
                      </c:pt>
                      <c:pt idx="6780">
                        <c:v>150.38813333333331</c:v>
                      </c:pt>
                      <c:pt idx="6781">
                        <c:v>67.931883333333332</c:v>
                      </c:pt>
                      <c:pt idx="6782">
                        <c:v>167.66166666666669</c:v>
                      </c:pt>
                      <c:pt idx="6783">
                        <c:v>69.133649999999989</c:v>
                      </c:pt>
                      <c:pt idx="6784">
                        <c:v>109.16391666666668</c:v>
                      </c:pt>
                      <c:pt idx="6785">
                        <c:v>64.490566666666666</c:v>
                      </c:pt>
                      <c:pt idx="6786">
                        <c:v>45.113966666666663</c:v>
                      </c:pt>
                      <c:pt idx="6787">
                        <c:v>73.968149999999994</c:v>
                      </c:pt>
                      <c:pt idx="6788">
                        <c:v>87.780199999999994</c:v>
                      </c:pt>
                      <c:pt idx="6789">
                        <c:v>125.66293333333333</c:v>
                      </c:pt>
                      <c:pt idx="6790">
                        <c:v>38.775199999999998</c:v>
                      </c:pt>
                      <c:pt idx="6791">
                        <c:v>40.951816666666666</c:v>
                      </c:pt>
                      <c:pt idx="6792">
                        <c:v>88.324033333333318</c:v>
                      </c:pt>
                      <c:pt idx="6793">
                        <c:v>61.408783333333332</c:v>
                      </c:pt>
                      <c:pt idx="6794">
                        <c:v>88.950416666666655</c:v>
                      </c:pt>
                      <c:pt idx="6795">
                        <c:v>69.21523333333333</c:v>
                      </c:pt>
                      <c:pt idx="6796">
                        <c:v>31.151599999999998</c:v>
                      </c:pt>
                      <c:pt idx="6797">
                        <c:v>44.299650000000007</c:v>
                      </c:pt>
                      <c:pt idx="6798">
                        <c:v>56.208749999999995</c:v>
                      </c:pt>
                      <c:pt idx="6799">
                        <c:v>34.397883333333333</c:v>
                      </c:pt>
                      <c:pt idx="6800">
                        <c:v>47.399833333333326</c:v>
                      </c:pt>
                      <c:pt idx="6801">
                        <c:v>68.043733333333336</c:v>
                      </c:pt>
                      <c:pt idx="6802">
                        <c:v>78.68986666666666</c:v>
                      </c:pt>
                      <c:pt idx="6803">
                        <c:v>54.67413333333333</c:v>
                      </c:pt>
                      <c:pt idx="6804">
                        <c:v>44.357750000000003</c:v>
                      </c:pt>
                      <c:pt idx="6805">
                        <c:v>78.28391666666667</c:v>
                      </c:pt>
                      <c:pt idx="6806">
                        <c:v>53.510666666666665</c:v>
                      </c:pt>
                      <c:pt idx="6807">
                        <c:v>57.329799999999999</c:v>
                      </c:pt>
                      <c:pt idx="6808">
                        <c:v>56.331383333333328</c:v>
                      </c:pt>
                      <c:pt idx="6809">
                        <c:v>74.947400000000002</c:v>
                      </c:pt>
                      <c:pt idx="6810">
                        <c:v>130.17731666666666</c:v>
                      </c:pt>
                      <c:pt idx="6811">
                        <c:v>120.86273333333334</c:v>
                      </c:pt>
                      <c:pt idx="6812">
                        <c:v>133.46793333333332</c:v>
                      </c:pt>
                      <c:pt idx="6813">
                        <c:v>33.488383333333338</c:v>
                      </c:pt>
                      <c:pt idx="6814">
                        <c:v>56.041666666666664</c:v>
                      </c:pt>
                      <c:pt idx="6815">
                        <c:v>80.249866666666676</c:v>
                      </c:pt>
                      <c:pt idx="6816">
                        <c:v>60.406000000000013</c:v>
                      </c:pt>
                      <c:pt idx="6817">
                        <c:v>45.565449999999991</c:v>
                      </c:pt>
                      <c:pt idx="6818">
                        <c:v>51.86046666666666</c:v>
                      </c:pt>
                      <c:pt idx="6819">
                        <c:v>54.287183333333331</c:v>
                      </c:pt>
                      <c:pt idx="6820">
                        <c:v>40.745933333333333</c:v>
                      </c:pt>
                      <c:pt idx="6821">
                        <c:v>70.94168333333333</c:v>
                      </c:pt>
                      <c:pt idx="6822">
                        <c:v>47.880783333333326</c:v>
                      </c:pt>
                      <c:pt idx="6823">
                        <c:v>66.347216666666668</c:v>
                      </c:pt>
                      <c:pt idx="6824">
                        <c:v>60.364950000000007</c:v>
                      </c:pt>
                      <c:pt idx="6825">
                        <c:v>76.950683333333345</c:v>
                      </c:pt>
                      <c:pt idx="6826">
                        <c:v>69.994483333333335</c:v>
                      </c:pt>
                      <c:pt idx="6827">
                        <c:v>70.890566666666672</c:v>
                      </c:pt>
                      <c:pt idx="6828">
                        <c:v>42.563833333333335</c:v>
                      </c:pt>
                      <c:pt idx="6829">
                        <c:v>62.139283333333324</c:v>
                      </c:pt>
                      <c:pt idx="6830">
                        <c:v>80.465166666666661</c:v>
                      </c:pt>
                      <c:pt idx="6831">
                        <c:v>62.279999999999994</c:v>
                      </c:pt>
                      <c:pt idx="6832">
                        <c:v>57.013833333333331</c:v>
                      </c:pt>
                      <c:pt idx="6833">
                        <c:v>58.843349999999994</c:v>
                      </c:pt>
                      <c:pt idx="6834">
                        <c:v>80.620833333333337</c:v>
                      </c:pt>
                      <c:pt idx="6835">
                        <c:v>62.030949999999997</c:v>
                      </c:pt>
                      <c:pt idx="6836">
                        <c:v>105.20171666666666</c:v>
                      </c:pt>
                      <c:pt idx="6837">
                        <c:v>80.225683333333336</c:v>
                      </c:pt>
                      <c:pt idx="6838">
                        <c:v>66.213633333333334</c:v>
                      </c:pt>
                      <c:pt idx="6839">
                        <c:v>90.894466666666659</c:v>
                      </c:pt>
                      <c:pt idx="6840">
                        <c:v>115.49231666666667</c:v>
                      </c:pt>
                      <c:pt idx="6841">
                        <c:v>77.073333333333338</c:v>
                      </c:pt>
                      <c:pt idx="6842">
                        <c:v>41.501233333333325</c:v>
                      </c:pt>
                      <c:pt idx="6843">
                        <c:v>57.133383333333327</c:v>
                      </c:pt>
                      <c:pt idx="6844">
                        <c:v>48.9587</c:v>
                      </c:pt>
                      <c:pt idx="6845">
                        <c:v>99.222116666666665</c:v>
                      </c:pt>
                      <c:pt idx="6846">
                        <c:v>97.905533333333338</c:v>
                      </c:pt>
                      <c:pt idx="6847">
                        <c:v>92.242333333333335</c:v>
                      </c:pt>
                      <c:pt idx="6848">
                        <c:v>114.7041</c:v>
                      </c:pt>
                      <c:pt idx="6849">
                        <c:v>68.967333333333329</c:v>
                      </c:pt>
                      <c:pt idx="6850">
                        <c:v>79.180116666666663</c:v>
                      </c:pt>
                      <c:pt idx="6851">
                        <c:v>99.159599999999998</c:v>
                      </c:pt>
                      <c:pt idx="6852">
                        <c:v>103.7235</c:v>
                      </c:pt>
                      <c:pt idx="6853">
                        <c:v>84.364916666666673</c:v>
                      </c:pt>
                      <c:pt idx="6854">
                        <c:v>84.874949999999998</c:v>
                      </c:pt>
                      <c:pt idx="6855">
                        <c:v>103.05596666666669</c:v>
                      </c:pt>
                      <c:pt idx="6856">
                        <c:v>61.276650000000011</c:v>
                      </c:pt>
                      <c:pt idx="6857">
                        <c:v>77.186516666666662</c:v>
                      </c:pt>
                      <c:pt idx="6858">
                        <c:v>98.426433333333335</c:v>
                      </c:pt>
                      <c:pt idx="6859">
                        <c:v>16.379133333333332</c:v>
                      </c:pt>
                      <c:pt idx="6860">
                        <c:v>39.2136</c:v>
                      </c:pt>
                      <c:pt idx="6861">
                        <c:v>54.445466666666661</c:v>
                      </c:pt>
                      <c:pt idx="6862">
                        <c:v>55.627783333333326</c:v>
                      </c:pt>
                      <c:pt idx="6863">
                        <c:v>103.77218333333332</c:v>
                      </c:pt>
                      <c:pt idx="6864">
                        <c:v>103.44145</c:v>
                      </c:pt>
                      <c:pt idx="6865">
                        <c:v>90.94435</c:v>
                      </c:pt>
                      <c:pt idx="6866">
                        <c:v>49.714566666666663</c:v>
                      </c:pt>
                      <c:pt idx="6867">
                        <c:v>82.391516666666661</c:v>
                      </c:pt>
                      <c:pt idx="6868">
                        <c:v>79.492666666666679</c:v>
                      </c:pt>
                      <c:pt idx="6869">
                        <c:v>91.533516666666671</c:v>
                      </c:pt>
                      <c:pt idx="6870">
                        <c:v>102.44225000000002</c:v>
                      </c:pt>
                      <c:pt idx="6871">
                        <c:v>44.611766666666661</c:v>
                      </c:pt>
                      <c:pt idx="6872">
                        <c:v>79.17328333333333</c:v>
                      </c:pt>
                      <c:pt idx="6873">
                        <c:v>89.491483333333321</c:v>
                      </c:pt>
                      <c:pt idx="6874">
                        <c:v>85.881050000000002</c:v>
                      </c:pt>
                      <c:pt idx="6875">
                        <c:v>46.343499999999999</c:v>
                      </c:pt>
                      <c:pt idx="6876">
                        <c:v>51.937300000000008</c:v>
                      </c:pt>
                      <c:pt idx="6877">
                        <c:v>60.15290000000001</c:v>
                      </c:pt>
                      <c:pt idx="6878">
                        <c:v>93.217066666666668</c:v>
                      </c:pt>
                      <c:pt idx="6879">
                        <c:v>52.593433333333337</c:v>
                      </c:pt>
                      <c:pt idx="6880">
                        <c:v>101.68668333333332</c:v>
                      </c:pt>
                      <c:pt idx="6881">
                        <c:v>54.35306666666667</c:v>
                      </c:pt>
                      <c:pt idx="6882">
                        <c:v>66.910466666666665</c:v>
                      </c:pt>
                      <c:pt idx="6883">
                        <c:v>73.475116666666665</c:v>
                      </c:pt>
                      <c:pt idx="6884">
                        <c:v>67.291383333333343</c:v>
                      </c:pt>
                      <c:pt idx="6885">
                        <c:v>112.37090000000002</c:v>
                      </c:pt>
                      <c:pt idx="6886">
                        <c:v>71.196966666666668</c:v>
                      </c:pt>
                      <c:pt idx="6887">
                        <c:v>72.868083333333331</c:v>
                      </c:pt>
                      <c:pt idx="6888">
                        <c:v>51.636783333333334</c:v>
                      </c:pt>
                      <c:pt idx="6889">
                        <c:v>100.85243333333337</c:v>
                      </c:pt>
                      <c:pt idx="6890">
                        <c:v>60.1023</c:v>
                      </c:pt>
                      <c:pt idx="6891">
                        <c:v>81.094949999999997</c:v>
                      </c:pt>
                      <c:pt idx="6892">
                        <c:v>37.706599999999995</c:v>
                      </c:pt>
                      <c:pt idx="6893">
                        <c:v>67.91406666666667</c:v>
                      </c:pt>
                      <c:pt idx="6894">
                        <c:v>65.396649999999994</c:v>
                      </c:pt>
                      <c:pt idx="6895">
                        <c:v>77.121083333333345</c:v>
                      </c:pt>
                      <c:pt idx="6896">
                        <c:v>67.709166666666661</c:v>
                      </c:pt>
                      <c:pt idx="6897">
                        <c:v>84.169783333333314</c:v>
                      </c:pt>
                      <c:pt idx="6898">
                        <c:v>96.85381666666666</c:v>
                      </c:pt>
                      <c:pt idx="6899">
                        <c:v>84.411233333333328</c:v>
                      </c:pt>
                      <c:pt idx="6900">
                        <c:v>177.61605</c:v>
                      </c:pt>
                      <c:pt idx="6901">
                        <c:v>136.34115</c:v>
                      </c:pt>
                      <c:pt idx="6902">
                        <c:v>110.98378333333334</c:v>
                      </c:pt>
                      <c:pt idx="6903">
                        <c:v>97.227900000000005</c:v>
                      </c:pt>
                      <c:pt idx="6904">
                        <c:v>141.31038333333333</c:v>
                      </c:pt>
                      <c:pt idx="6905">
                        <c:v>64.48478333333334</c:v>
                      </c:pt>
                      <c:pt idx="6906">
                        <c:v>52.500716666666662</c:v>
                      </c:pt>
                      <c:pt idx="6907">
                        <c:v>31.600416666666671</c:v>
                      </c:pt>
                      <c:pt idx="6908">
                        <c:v>58.582133333333338</c:v>
                      </c:pt>
                      <c:pt idx="6909">
                        <c:v>118.36348333333333</c:v>
                      </c:pt>
                      <c:pt idx="6910">
                        <c:v>81.27955</c:v>
                      </c:pt>
                      <c:pt idx="6911">
                        <c:v>77.279433333333344</c:v>
                      </c:pt>
                      <c:pt idx="6912">
                        <c:v>137.92403333333331</c:v>
                      </c:pt>
                      <c:pt idx="6913">
                        <c:v>41.201350000000005</c:v>
                      </c:pt>
                      <c:pt idx="6914">
                        <c:v>82.914133333333353</c:v>
                      </c:pt>
                      <c:pt idx="6915">
                        <c:v>70.739116666666661</c:v>
                      </c:pt>
                      <c:pt idx="6916">
                        <c:v>104.84976666666667</c:v>
                      </c:pt>
                      <c:pt idx="6917">
                        <c:v>68.594650000000001</c:v>
                      </c:pt>
                      <c:pt idx="6918">
                        <c:v>114.69266666666667</c:v>
                      </c:pt>
                      <c:pt idx="6919">
                        <c:v>87.440133333333321</c:v>
                      </c:pt>
                      <c:pt idx="6920">
                        <c:v>76.557266666666663</c:v>
                      </c:pt>
                      <c:pt idx="6921">
                        <c:v>72.604816666666665</c:v>
                      </c:pt>
                      <c:pt idx="6922">
                        <c:v>129.18673333333334</c:v>
                      </c:pt>
                      <c:pt idx="6923">
                        <c:v>101.66801666666667</c:v>
                      </c:pt>
                      <c:pt idx="6924">
                        <c:v>92.571616666666671</c:v>
                      </c:pt>
                      <c:pt idx="6925">
                        <c:v>123.66553333333334</c:v>
                      </c:pt>
                      <c:pt idx="6926">
                        <c:v>47.416933333333333</c:v>
                      </c:pt>
                      <c:pt idx="6927">
                        <c:v>73.209066666666686</c:v>
                      </c:pt>
                      <c:pt idx="6928">
                        <c:v>63.799866666666667</c:v>
                      </c:pt>
                      <c:pt idx="6929">
                        <c:v>81.227366666666683</c:v>
                      </c:pt>
                      <c:pt idx="6930">
                        <c:v>117.29241666666665</c:v>
                      </c:pt>
                      <c:pt idx="6931">
                        <c:v>63.312333333333328</c:v>
                      </c:pt>
                      <c:pt idx="6932">
                        <c:v>131.02433333333332</c:v>
                      </c:pt>
                      <c:pt idx="6933">
                        <c:v>86.946333333333342</c:v>
                      </c:pt>
                      <c:pt idx="6934">
                        <c:v>100.21266666666666</c:v>
                      </c:pt>
                      <c:pt idx="6935">
                        <c:v>73.140116666666671</c:v>
                      </c:pt>
                      <c:pt idx="6936">
                        <c:v>126.29351666666666</c:v>
                      </c:pt>
                      <c:pt idx="6937">
                        <c:v>79.912599999999983</c:v>
                      </c:pt>
                      <c:pt idx="6938">
                        <c:v>72.84408333333333</c:v>
                      </c:pt>
                      <c:pt idx="6939">
                        <c:v>93.65388333333334</c:v>
                      </c:pt>
                      <c:pt idx="6940">
                        <c:v>115.93703333333332</c:v>
                      </c:pt>
                      <c:pt idx="6941">
                        <c:v>98.502716666666643</c:v>
                      </c:pt>
                      <c:pt idx="6942">
                        <c:v>117.93883333333332</c:v>
                      </c:pt>
                      <c:pt idx="6943">
                        <c:v>74.206116666666659</c:v>
                      </c:pt>
                      <c:pt idx="6944">
                        <c:v>84.020150000000001</c:v>
                      </c:pt>
                      <c:pt idx="6945">
                        <c:v>18.501616666666667</c:v>
                      </c:pt>
                      <c:pt idx="6946">
                        <c:v>71.954133333333345</c:v>
                      </c:pt>
                      <c:pt idx="6947">
                        <c:v>106.41886666666666</c:v>
                      </c:pt>
                      <c:pt idx="6948">
                        <c:v>50.471433333333337</c:v>
                      </c:pt>
                      <c:pt idx="6949">
                        <c:v>72.79783333333333</c:v>
                      </c:pt>
                      <c:pt idx="6950">
                        <c:v>131.56299999999999</c:v>
                      </c:pt>
                      <c:pt idx="6951">
                        <c:v>132.02380000000002</c:v>
                      </c:pt>
                      <c:pt idx="6952">
                        <c:v>98.039933333333323</c:v>
                      </c:pt>
                      <c:pt idx="6953">
                        <c:v>129.50046666666665</c:v>
                      </c:pt>
                      <c:pt idx="6954">
                        <c:v>69.18598333333334</c:v>
                      </c:pt>
                      <c:pt idx="6955">
                        <c:v>72.654449999999997</c:v>
                      </c:pt>
                      <c:pt idx="6956">
                        <c:v>60.666166666666662</c:v>
                      </c:pt>
                      <c:pt idx="6957">
                        <c:v>125.6999</c:v>
                      </c:pt>
                      <c:pt idx="6958">
                        <c:v>113.19595000000001</c:v>
                      </c:pt>
                      <c:pt idx="6959">
                        <c:v>148.22901666666667</c:v>
                      </c:pt>
                      <c:pt idx="6960">
                        <c:v>83.777249999999995</c:v>
                      </c:pt>
                      <c:pt idx="6961">
                        <c:v>112.72936666666666</c:v>
                      </c:pt>
                      <c:pt idx="6962">
                        <c:v>163.93596666666664</c:v>
                      </c:pt>
                      <c:pt idx="6963">
                        <c:v>117.07331666666667</c:v>
                      </c:pt>
                      <c:pt idx="6964">
                        <c:v>106.80226666666667</c:v>
                      </c:pt>
                      <c:pt idx="6965">
                        <c:v>133.20683333333332</c:v>
                      </c:pt>
                      <c:pt idx="6966">
                        <c:v>69.154866666666678</c:v>
                      </c:pt>
                      <c:pt idx="6967">
                        <c:v>116.86326666666668</c:v>
                      </c:pt>
                      <c:pt idx="6968">
                        <c:v>98.70065000000001</c:v>
                      </c:pt>
                      <c:pt idx="6969">
                        <c:v>105.69878333333334</c:v>
                      </c:pt>
                      <c:pt idx="6970">
                        <c:v>142.69236666666666</c:v>
                      </c:pt>
                      <c:pt idx="6971">
                        <c:v>134.30281666666667</c:v>
                      </c:pt>
                      <c:pt idx="6972">
                        <c:v>98.333416666666665</c:v>
                      </c:pt>
                      <c:pt idx="6973">
                        <c:v>114.59196666666666</c:v>
                      </c:pt>
                      <c:pt idx="6974">
                        <c:v>63.718366666666661</c:v>
                      </c:pt>
                      <c:pt idx="6975">
                        <c:v>53.295066666666671</c:v>
                      </c:pt>
                      <c:pt idx="6976">
                        <c:v>131.52438333333333</c:v>
                      </c:pt>
                      <c:pt idx="6977">
                        <c:v>77.23193333333333</c:v>
                      </c:pt>
                      <c:pt idx="6978">
                        <c:v>73.458116666666669</c:v>
                      </c:pt>
                      <c:pt idx="6979">
                        <c:v>81.237866666666662</c:v>
                      </c:pt>
                      <c:pt idx="6980">
                        <c:v>133.86745000000002</c:v>
                      </c:pt>
                      <c:pt idx="6981">
                        <c:v>128.42923333333334</c:v>
                      </c:pt>
                      <c:pt idx="6982">
                        <c:v>112.11751666666667</c:v>
                      </c:pt>
                      <c:pt idx="6983">
                        <c:v>64.857399999999998</c:v>
                      </c:pt>
                      <c:pt idx="6984">
                        <c:v>125.11791666666664</c:v>
                      </c:pt>
                      <c:pt idx="6985">
                        <c:v>118.94865</c:v>
                      </c:pt>
                      <c:pt idx="6986">
                        <c:v>102.08065000000001</c:v>
                      </c:pt>
                      <c:pt idx="6987">
                        <c:v>164.6026</c:v>
                      </c:pt>
                      <c:pt idx="6988">
                        <c:v>92.084633333333343</c:v>
                      </c:pt>
                      <c:pt idx="6989">
                        <c:v>106.87813333333334</c:v>
                      </c:pt>
                      <c:pt idx="6990">
                        <c:v>163.3767</c:v>
                      </c:pt>
                      <c:pt idx="6991">
                        <c:v>138.79230000000001</c:v>
                      </c:pt>
                      <c:pt idx="6992">
                        <c:v>166.36868333333334</c:v>
                      </c:pt>
                      <c:pt idx="6993">
                        <c:v>134.68993333333336</c:v>
                      </c:pt>
                      <c:pt idx="6994">
                        <c:v>120.49493333333335</c:v>
                      </c:pt>
                      <c:pt idx="6995">
                        <c:v>127.51496666666665</c:v>
                      </c:pt>
                      <c:pt idx="6996">
                        <c:v>74.490316666666686</c:v>
                      </c:pt>
                      <c:pt idx="6997">
                        <c:v>131.42490000000001</c:v>
                      </c:pt>
                      <c:pt idx="6998">
                        <c:v>156.2071</c:v>
                      </c:pt>
                      <c:pt idx="6999">
                        <c:v>99.796066666666647</c:v>
                      </c:pt>
                      <c:pt idx="7000">
                        <c:v>118.35365</c:v>
                      </c:pt>
                      <c:pt idx="7001">
                        <c:v>136.37210000000002</c:v>
                      </c:pt>
                      <c:pt idx="7002">
                        <c:v>79.130283333333338</c:v>
                      </c:pt>
                      <c:pt idx="7003">
                        <c:v>137.71038333333334</c:v>
                      </c:pt>
                      <c:pt idx="7004">
                        <c:v>105.29375</c:v>
                      </c:pt>
                      <c:pt idx="7005">
                        <c:v>107.87854999999999</c:v>
                      </c:pt>
                      <c:pt idx="7006">
                        <c:v>98.30276666666667</c:v>
                      </c:pt>
                      <c:pt idx="7007">
                        <c:v>69.817283333333336</c:v>
                      </c:pt>
                      <c:pt idx="7008">
                        <c:v>100.32183333333333</c:v>
                      </c:pt>
                      <c:pt idx="7009">
                        <c:v>111.81741666666666</c:v>
                      </c:pt>
                      <c:pt idx="7010">
                        <c:v>90.977350000000015</c:v>
                      </c:pt>
                      <c:pt idx="7011">
                        <c:v>100.09968333333335</c:v>
                      </c:pt>
                      <c:pt idx="7012">
                        <c:v>61.172983333333342</c:v>
                      </c:pt>
                      <c:pt idx="7013">
                        <c:v>181.60879999999997</c:v>
                      </c:pt>
                      <c:pt idx="7014">
                        <c:v>113.97445</c:v>
                      </c:pt>
                      <c:pt idx="7015">
                        <c:v>166.99778333333333</c:v>
                      </c:pt>
                      <c:pt idx="7016">
                        <c:v>99.664083333333338</c:v>
                      </c:pt>
                      <c:pt idx="7017">
                        <c:v>218.37496666666664</c:v>
                      </c:pt>
                      <c:pt idx="7018">
                        <c:v>181.51225000000002</c:v>
                      </c:pt>
                      <c:pt idx="7019">
                        <c:v>128.93703333333335</c:v>
                      </c:pt>
                      <c:pt idx="7020">
                        <c:v>173.5378</c:v>
                      </c:pt>
                      <c:pt idx="7021">
                        <c:v>81.894483333333326</c:v>
                      </c:pt>
                      <c:pt idx="7022">
                        <c:v>109.53926666666666</c:v>
                      </c:pt>
                      <c:pt idx="7023">
                        <c:v>67.220716666666675</c:v>
                      </c:pt>
                      <c:pt idx="7024">
                        <c:v>112.71893333333333</c:v>
                      </c:pt>
                      <c:pt idx="7025">
                        <c:v>85.451099999999997</c:v>
                      </c:pt>
                      <c:pt idx="7026">
                        <c:v>109.27668333333332</c:v>
                      </c:pt>
                      <c:pt idx="7027">
                        <c:v>116.86358333333332</c:v>
                      </c:pt>
                      <c:pt idx="7028">
                        <c:v>76.79876666666668</c:v>
                      </c:pt>
                      <c:pt idx="7029">
                        <c:v>139.78280000000001</c:v>
                      </c:pt>
                      <c:pt idx="7030">
                        <c:v>153.53138333333334</c:v>
                      </c:pt>
                      <c:pt idx="7031">
                        <c:v>83.353800000000007</c:v>
                      </c:pt>
                      <c:pt idx="7032">
                        <c:v>154.02586666666667</c:v>
                      </c:pt>
                      <c:pt idx="7033">
                        <c:v>164.85159999999999</c:v>
                      </c:pt>
                      <c:pt idx="7034">
                        <c:v>137.92006666666666</c:v>
                      </c:pt>
                      <c:pt idx="7035">
                        <c:v>63.327933333333334</c:v>
                      </c:pt>
                      <c:pt idx="7036">
                        <c:v>140.58881666666667</c:v>
                      </c:pt>
                      <c:pt idx="7037">
                        <c:v>98.576316666666656</c:v>
                      </c:pt>
                      <c:pt idx="7038">
                        <c:v>163.56401666666667</c:v>
                      </c:pt>
                      <c:pt idx="7039">
                        <c:v>169.56730000000002</c:v>
                      </c:pt>
                      <c:pt idx="7040">
                        <c:v>67.742116666666661</c:v>
                      </c:pt>
                      <c:pt idx="7041">
                        <c:v>102.62371666666667</c:v>
                      </c:pt>
                      <c:pt idx="7042">
                        <c:v>112.72244999999999</c:v>
                      </c:pt>
                      <c:pt idx="7043">
                        <c:v>146.47655</c:v>
                      </c:pt>
                      <c:pt idx="7044">
                        <c:v>101.94213333333332</c:v>
                      </c:pt>
                      <c:pt idx="7045">
                        <c:v>147.57166666666669</c:v>
                      </c:pt>
                      <c:pt idx="7046">
                        <c:v>105.78376666666666</c:v>
                      </c:pt>
                      <c:pt idx="7047">
                        <c:v>60.762266666666662</c:v>
                      </c:pt>
                      <c:pt idx="7048">
                        <c:v>135.94893333333331</c:v>
                      </c:pt>
                      <c:pt idx="7049">
                        <c:v>97.836916666666653</c:v>
                      </c:pt>
                      <c:pt idx="7050">
                        <c:v>138.01384999999999</c:v>
                      </c:pt>
                      <c:pt idx="7051">
                        <c:v>126.59321666666666</c:v>
                      </c:pt>
                      <c:pt idx="7052">
                        <c:v>98.432100000000005</c:v>
                      </c:pt>
                      <c:pt idx="7053">
                        <c:v>172.55598333333336</c:v>
                      </c:pt>
                      <c:pt idx="7054">
                        <c:v>141.78476666666666</c:v>
                      </c:pt>
                      <c:pt idx="7055">
                        <c:v>178.44059999999999</c:v>
                      </c:pt>
                      <c:pt idx="7056">
                        <c:v>144.07910000000001</c:v>
                      </c:pt>
                      <c:pt idx="7057">
                        <c:v>138.41703333333334</c:v>
                      </c:pt>
                      <c:pt idx="7058">
                        <c:v>156.85938333333334</c:v>
                      </c:pt>
                      <c:pt idx="7059">
                        <c:v>56.501450000000006</c:v>
                      </c:pt>
                      <c:pt idx="7060">
                        <c:v>136.20188333333331</c:v>
                      </c:pt>
                      <c:pt idx="7061">
                        <c:v>113.52790000000002</c:v>
                      </c:pt>
                      <c:pt idx="7062">
                        <c:v>126.64103333333333</c:v>
                      </c:pt>
                      <c:pt idx="7063">
                        <c:v>122.75898333333332</c:v>
                      </c:pt>
                      <c:pt idx="7064">
                        <c:v>112.38761666666666</c:v>
                      </c:pt>
                      <c:pt idx="7065">
                        <c:v>103.36805</c:v>
                      </c:pt>
                      <c:pt idx="7066">
                        <c:v>178.59388333333334</c:v>
                      </c:pt>
                      <c:pt idx="7067">
                        <c:v>160.74539999999999</c:v>
                      </c:pt>
                      <c:pt idx="7068">
                        <c:v>122.00181666666667</c:v>
                      </c:pt>
                      <c:pt idx="7069">
                        <c:v>197.88964999999999</c:v>
                      </c:pt>
                      <c:pt idx="7070">
                        <c:v>70.438249999999982</c:v>
                      </c:pt>
                      <c:pt idx="7071">
                        <c:v>129.52028333333337</c:v>
                      </c:pt>
                      <c:pt idx="7072">
                        <c:v>110.48733333333332</c:v>
                      </c:pt>
                      <c:pt idx="7073">
                        <c:v>119.7208</c:v>
                      </c:pt>
                      <c:pt idx="7074">
                        <c:v>147.30068333333335</c:v>
                      </c:pt>
                      <c:pt idx="7075">
                        <c:v>103.01103333333332</c:v>
                      </c:pt>
                      <c:pt idx="7076">
                        <c:v>72.145566666666653</c:v>
                      </c:pt>
                      <c:pt idx="7077">
                        <c:v>116.76163333333334</c:v>
                      </c:pt>
                      <c:pt idx="7078">
                        <c:v>97.849483333333325</c:v>
                      </c:pt>
                      <c:pt idx="7079">
                        <c:v>153.71643333333336</c:v>
                      </c:pt>
                      <c:pt idx="7080">
                        <c:v>222.53664999999998</c:v>
                      </c:pt>
                      <c:pt idx="7081">
                        <c:v>184.07228333333333</c:v>
                      </c:pt>
                      <c:pt idx="7082">
                        <c:v>103.25211666666665</c:v>
                      </c:pt>
                      <c:pt idx="7083">
                        <c:v>95.848333333333343</c:v>
                      </c:pt>
                      <c:pt idx="7084">
                        <c:v>105.71581666666665</c:v>
                      </c:pt>
                      <c:pt idx="7085">
                        <c:v>110.92221666666666</c:v>
                      </c:pt>
                      <c:pt idx="7086">
                        <c:v>114.19415000000001</c:v>
                      </c:pt>
                      <c:pt idx="7087">
                        <c:v>68.999533333333332</c:v>
                      </c:pt>
                      <c:pt idx="7088">
                        <c:v>169.85921666666667</c:v>
                      </c:pt>
                      <c:pt idx="7089">
                        <c:v>169.72454999999999</c:v>
                      </c:pt>
                      <c:pt idx="7090">
                        <c:v>224.35838333333331</c:v>
                      </c:pt>
                      <c:pt idx="7091">
                        <c:v>127.30143333333334</c:v>
                      </c:pt>
                      <c:pt idx="7092">
                        <c:v>119.10458333333332</c:v>
                      </c:pt>
                      <c:pt idx="7093">
                        <c:v>172.10938333333337</c:v>
                      </c:pt>
                      <c:pt idx="7094">
                        <c:v>184.54776666666663</c:v>
                      </c:pt>
                      <c:pt idx="7095">
                        <c:v>148.21779999999998</c:v>
                      </c:pt>
                      <c:pt idx="7096">
                        <c:v>122.14460000000001</c:v>
                      </c:pt>
                      <c:pt idx="7097">
                        <c:v>145.33773333333335</c:v>
                      </c:pt>
                      <c:pt idx="7098">
                        <c:v>141.22846666666672</c:v>
                      </c:pt>
                      <c:pt idx="7099">
                        <c:v>97.096050000000005</c:v>
                      </c:pt>
                      <c:pt idx="7100">
                        <c:v>148.26724999999999</c:v>
                      </c:pt>
                      <c:pt idx="7101">
                        <c:v>147.18101666666669</c:v>
                      </c:pt>
                      <c:pt idx="7102">
                        <c:v>204.15655000000001</c:v>
                      </c:pt>
                      <c:pt idx="7103">
                        <c:v>147.87276666666668</c:v>
                      </c:pt>
                      <c:pt idx="7104">
                        <c:v>144.39786666666666</c:v>
                      </c:pt>
                      <c:pt idx="7105">
                        <c:v>162.65791666666667</c:v>
                      </c:pt>
                      <c:pt idx="7106">
                        <c:v>165.87891666666667</c:v>
                      </c:pt>
                      <c:pt idx="7107">
                        <c:v>177.14529999999999</c:v>
                      </c:pt>
                      <c:pt idx="7108">
                        <c:v>183.75476666666665</c:v>
                      </c:pt>
                      <c:pt idx="7109">
                        <c:v>315.96658333333329</c:v>
                      </c:pt>
                      <c:pt idx="7110">
                        <c:v>155.68201666666667</c:v>
                      </c:pt>
                      <c:pt idx="7111">
                        <c:v>218.0240666666667</c:v>
                      </c:pt>
                      <c:pt idx="7112">
                        <c:v>157.11693333333332</c:v>
                      </c:pt>
                      <c:pt idx="7113">
                        <c:v>168.66281666666666</c:v>
                      </c:pt>
                      <c:pt idx="7114">
                        <c:v>196.04623333333333</c:v>
                      </c:pt>
                      <c:pt idx="7115">
                        <c:v>206.8081</c:v>
                      </c:pt>
                      <c:pt idx="7116">
                        <c:v>171.81829999999999</c:v>
                      </c:pt>
                      <c:pt idx="7117">
                        <c:v>165.90461666666667</c:v>
                      </c:pt>
                      <c:pt idx="7118">
                        <c:v>141.02764999999999</c:v>
                      </c:pt>
                      <c:pt idx="7119">
                        <c:v>154.08013333333332</c:v>
                      </c:pt>
                      <c:pt idx="7120">
                        <c:v>95.539349999999999</c:v>
                      </c:pt>
                      <c:pt idx="7121">
                        <c:v>94.918716666666668</c:v>
                      </c:pt>
                      <c:pt idx="7122">
                        <c:v>26.0076</c:v>
                      </c:pt>
                      <c:pt idx="7123">
                        <c:v>136.89028333333331</c:v>
                      </c:pt>
                      <c:pt idx="7124">
                        <c:v>162.10024999999999</c:v>
                      </c:pt>
                      <c:pt idx="7125">
                        <c:v>96.43634999999999</c:v>
                      </c:pt>
                      <c:pt idx="7126">
                        <c:v>185.94481666666667</c:v>
                      </c:pt>
                      <c:pt idx="7127">
                        <c:v>107.122</c:v>
                      </c:pt>
                      <c:pt idx="7128">
                        <c:v>98.767633333333336</c:v>
                      </c:pt>
                      <c:pt idx="7129">
                        <c:v>188.26256666666666</c:v>
                      </c:pt>
                      <c:pt idx="7130">
                        <c:v>143.32626666666667</c:v>
                      </c:pt>
                      <c:pt idx="7131">
                        <c:v>149.93266666666665</c:v>
                      </c:pt>
                      <c:pt idx="7132">
                        <c:v>118.82103333333333</c:v>
                      </c:pt>
                      <c:pt idx="7133">
                        <c:v>145.34195</c:v>
                      </c:pt>
                      <c:pt idx="7134">
                        <c:v>111.65533333333333</c:v>
                      </c:pt>
                      <c:pt idx="7135">
                        <c:v>198.02566666666669</c:v>
                      </c:pt>
                      <c:pt idx="7136">
                        <c:v>62.247833333333332</c:v>
                      </c:pt>
                      <c:pt idx="7137">
                        <c:v>129.46513333333334</c:v>
                      </c:pt>
                      <c:pt idx="7138">
                        <c:v>211.41633333333331</c:v>
                      </c:pt>
                      <c:pt idx="7139">
                        <c:v>144.46201666666667</c:v>
                      </c:pt>
                      <c:pt idx="7140">
                        <c:v>263.87853333333328</c:v>
                      </c:pt>
                      <c:pt idx="7141">
                        <c:v>283.5788</c:v>
                      </c:pt>
                      <c:pt idx="7142">
                        <c:v>128.79676666666668</c:v>
                      </c:pt>
                      <c:pt idx="7143">
                        <c:v>138.64481666666663</c:v>
                      </c:pt>
                      <c:pt idx="7144">
                        <c:v>234.57865000000001</c:v>
                      </c:pt>
                      <c:pt idx="7145">
                        <c:v>64.534266666666682</c:v>
                      </c:pt>
                      <c:pt idx="7146">
                        <c:v>157.89081666666664</c:v>
                      </c:pt>
                      <c:pt idx="7147">
                        <c:v>207.52301666666668</c:v>
                      </c:pt>
                      <c:pt idx="7148">
                        <c:v>163.75931666666665</c:v>
                      </c:pt>
                      <c:pt idx="7149">
                        <c:v>112.26025</c:v>
                      </c:pt>
                      <c:pt idx="7150">
                        <c:v>171.12718333333333</c:v>
                      </c:pt>
                      <c:pt idx="7151">
                        <c:v>106.60171666666669</c:v>
                      </c:pt>
                      <c:pt idx="7152">
                        <c:v>76.772483333333327</c:v>
                      </c:pt>
                      <c:pt idx="7153">
                        <c:v>168.10758333333334</c:v>
                      </c:pt>
                      <c:pt idx="7154">
                        <c:v>219.37376666666665</c:v>
                      </c:pt>
                      <c:pt idx="7155">
                        <c:v>187.58849999999998</c:v>
                      </c:pt>
                      <c:pt idx="7156">
                        <c:v>166.23341666666667</c:v>
                      </c:pt>
                      <c:pt idx="7157">
                        <c:v>93.662250000000014</c:v>
                      </c:pt>
                      <c:pt idx="7158">
                        <c:v>157.94478333333336</c:v>
                      </c:pt>
                      <c:pt idx="7159">
                        <c:v>112.15501666666665</c:v>
                      </c:pt>
                      <c:pt idx="7160">
                        <c:v>248.16995</c:v>
                      </c:pt>
                      <c:pt idx="7161">
                        <c:v>103.02361666666667</c:v>
                      </c:pt>
                      <c:pt idx="7162">
                        <c:v>192.54041666666669</c:v>
                      </c:pt>
                      <c:pt idx="7163">
                        <c:v>125.02383333333334</c:v>
                      </c:pt>
                      <c:pt idx="7164">
                        <c:v>196.91718333333336</c:v>
                      </c:pt>
                      <c:pt idx="7165">
                        <c:v>110.20681666666665</c:v>
                      </c:pt>
                      <c:pt idx="7166">
                        <c:v>172.65875</c:v>
                      </c:pt>
                      <c:pt idx="7167">
                        <c:v>249.51606666666669</c:v>
                      </c:pt>
                      <c:pt idx="7168">
                        <c:v>266.82611666666668</c:v>
                      </c:pt>
                      <c:pt idx="7169">
                        <c:v>253.21066666666667</c:v>
                      </c:pt>
                      <c:pt idx="7170">
                        <c:v>152.25461666666666</c:v>
                      </c:pt>
                      <c:pt idx="7171">
                        <c:v>139.46258333333336</c:v>
                      </c:pt>
                      <c:pt idx="7172">
                        <c:v>197.20564999999999</c:v>
                      </c:pt>
                      <c:pt idx="7173">
                        <c:v>160.91829999999999</c:v>
                      </c:pt>
                      <c:pt idx="7174">
                        <c:v>124.64720000000003</c:v>
                      </c:pt>
                      <c:pt idx="7175">
                        <c:v>283.28989999999999</c:v>
                      </c:pt>
                      <c:pt idx="7176">
                        <c:v>106.92444999999998</c:v>
                      </c:pt>
                      <c:pt idx="7177">
                        <c:v>91.313183333333342</c:v>
                      </c:pt>
                      <c:pt idx="7178">
                        <c:v>198.95500000000001</c:v>
                      </c:pt>
                      <c:pt idx="7179">
                        <c:v>228.62548333333331</c:v>
                      </c:pt>
                      <c:pt idx="7180">
                        <c:v>247.57029999999997</c:v>
                      </c:pt>
                      <c:pt idx="7181">
                        <c:v>148.47338333333335</c:v>
                      </c:pt>
                      <c:pt idx="7182">
                        <c:v>141.78156666666666</c:v>
                      </c:pt>
                      <c:pt idx="7183">
                        <c:v>156.49396666666669</c:v>
                      </c:pt>
                      <c:pt idx="7184">
                        <c:v>145.99603333333332</c:v>
                      </c:pt>
                      <c:pt idx="7185">
                        <c:v>177.87266666666667</c:v>
                      </c:pt>
                      <c:pt idx="7186">
                        <c:v>81.77385000000001</c:v>
                      </c:pt>
                      <c:pt idx="7187">
                        <c:v>206.31541666666669</c:v>
                      </c:pt>
                      <c:pt idx="7188">
                        <c:v>135.13128333333333</c:v>
                      </c:pt>
                      <c:pt idx="7189">
                        <c:v>186.63118333333333</c:v>
                      </c:pt>
                      <c:pt idx="7190">
                        <c:v>148.71510000000001</c:v>
                      </c:pt>
                      <c:pt idx="7191">
                        <c:v>260.80778333333336</c:v>
                      </c:pt>
                      <c:pt idx="7192">
                        <c:v>274.80671666666672</c:v>
                      </c:pt>
                      <c:pt idx="7193">
                        <c:v>127.73800000000001</c:v>
                      </c:pt>
                      <c:pt idx="7194">
                        <c:v>147.86170000000001</c:v>
                      </c:pt>
                      <c:pt idx="7195">
                        <c:v>276.17253333333338</c:v>
                      </c:pt>
                      <c:pt idx="7196">
                        <c:v>248.67183333333332</c:v>
                      </c:pt>
                      <c:pt idx="7197">
                        <c:v>243.37183333333331</c:v>
                      </c:pt>
                      <c:pt idx="7198">
                        <c:v>290.54390000000001</c:v>
                      </c:pt>
                      <c:pt idx="7199">
                        <c:v>249.14541666666668</c:v>
                      </c:pt>
                      <c:pt idx="7200">
                        <c:v>926.8452666666667</c:v>
                      </c:pt>
                      <c:pt idx="7201">
                        <c:v>454.92591666666669</c:v>
                      </c:pt>
                      <c:pt idx="7202">
                        <c:v>165.41756666666666</c:v>
                      </c:pt>
                      <c:pt idx="7203">
                        <c:v>184.44594999999998</c:v>
                      </c:pt>
                      <c:pt idx="7204">
                        <c:v>237.71513333333331</c:v>
                      </c:pt>
                      <c:pt idx="7205">
                        <c:v>186.92665</c:v>
                      </c:pt>
                      <c:pt idx="7206">
                        <c:v>123.12228333333334</c:v>
                      </c:pt>
                      <c:pt idx="7207">
                        <c:v>316.31141666666667</c:v>
                      </c:pt>
                      <c:pt idx="7208">
                        <c:v>386.84635000000003</c:v>
                      </c:pt>
                      <c:pt idx="7209">
                        <c:v>182.92556666666667</c:v>
                      </c:pt>
                      <c:pt idx="7210">
                        <c:v>144.95766666666665</c:v>
                      </c:pt>
                      <c:pt idx="7211">
                        <c:v>136.7107</c:v>
                      </c:pt>
                      <c:pt idx="7212">
                        <c:v>212.66083333333333</c:v>
                      </c:pt>
                      <c:pt idx="7213">
                        <c:v>235.52208333333334</c:v>
                      </c:pt>
                      <c:pt idx="7214">
                        <c:v>205.19880000000003</c:v>
                      </c:pt>
                      <c:pt idx="7215">
                        <c:v>93.136183333333335</c:v>
                      </c:pt>
                      <c:pt idx="7216">
                        <c:v>216.42476666666664</c:v>
                      </c:pt>
                      <c:pt idx="7217">
                        <c:v>230.60399999999996</c:v>
                      </c:pt>
                      <c:pt idx="7218">
                        <c:v>255.98028333333332</c:v>
                      </c:pt>
                      <c:pt idx="7219">
                        <c:v>164.56211666666667</c:v>
                      </c:pt>
                      <c:pt idx="7220">
                        <c:v>205.27095</c:v>
                      </c:pt>
                      <c:pt idx="7221">
                        <c:v>136.63325</c:v>
                      </c:pt>
                      <c:pt idx="7222">
                        <c:v>195.06366666666671</c:v>
                      </c:pt>
                      <c:pt idx="7223">
                        <c:v>201.03065000000001</c:v>
                      </c:pt>
                      <c:pt idx="7224">
                        <c:v>129.29751666666667</c:v>
                      </c:pt>
                      <c:pt idx="7225">
                        <c:v>140.16328333333334</c:v>
                      </c:pt>
                      <c:pt idx="7226">
                        <c:v>162.48186666666666</c:v>
                      </c:pt>
                      <c:pt idx="7227">
                        <c:v>141.79278333333332</c:v>
                      </c:pt>
                      <c:pt idx="7228">
                        <c:v>140.96666666666667</c:v>
                      </c:pt>
                      <c:pt idx="7229">
                        <c:v>159.94048333333333</c:v>
                      </c:pt>
                      <c:pt idx="7230">
                        <c:v>150.08984999999998</c:v>
                      </c:pt>
                      <c:pt idx="7231">
                        <c:v>162.3991</c:v>
                      </c:pt>
                      <c:pt idx="7232">
                        <c:v>239.51431666666667</c:v>
                      </c:pt>
                      <c:pt idx="7233">
                        <c:v>147.95341666666667</c:v>
                      </c:pt>
                      <c:pt idx="7234">
                        <c:v>271.08769999999998</c:v>
                      </c:pt>
                      <c:pt idx="7235">
                        <c:v>158.36304999999999</c:v>
                      </c:pt>
                      <c:pt idx="7236">
                        <c:v>186.49468333333334</c:v>
                      </c:pt>
                      <c:pt idx="7237">
                        <c:v>131.4144</c:v>
                      </c:pt>
                      <c:pt idx="7238">
                        <c:v>138.58478333333332</c:v>
                      </c:pt>
                      <c:pt idx="7239">
                        <c:v>144.60431666666668</c:v>
                      </c:pt>
                      <c:pt idx="7240">
                        <c:v>215.17398333333333</c:v>
                      </c:pt>
                      <c:pt idx="7241">
                        <c:v>68.651166666666668</c:v>
                      </c:pt>
                      <c:pt idx="7242">
                        <c:v>125.07416666666668</c:v>
                      </c:pt>
                      <c:pt idx="7243">
                        <c:v>254.11563333333334</c:v>
                      </c:pt>
                      <c:pt idx="7244">
                        <c:v>163.42321666666666</c:v>
                      </c:pt>
                      <c:pt idx="7245">
                        <c:v>174.03805</c:v>
                      </c:pt>
                      <c:pt idx="7246">
                        <c:v>195.77586666666667</c:v>
                      </c:pt>
                      <c:pt idx="7247">
                        <c:v>245.63898333333336</c:v>
                      </c:pt>
                      <c:pt idx="7248">
                        <c:v>129.69549999999998</c:v>
                      </c:pt>
                      <c:pt idx="7249">
                        <c:v>91.334716666666665</c:v>
                      </c:pt>
                      <c:pt idx="7250">
                        <c:v>161.29653333333334</c:v>
                      </c:pt>
                      <c:pt idx="7251">
                        <c:v>174.55985000000001</c:v>
                      </c:pt>
                      <c:pt idx="7252">
                        <c:v>187.86709999999999</c:v>
                      </c:pt>
                      <c:pt idx="7253">
                        <c:v>240.93273333333329</c:v>
                      </c:pt>
                      <c:pt idx="7254">
                        <c:v>196.78601666666663</c:v>
                      </c:pt>
                      <c:pt idx="7255">
                        <c:v>262.11741666666666</c:v>
                      </c:pt>
                      <c:pt idx="7256">
                        <c:v>171.81376666666665</c:v>
                      </c:pt>
                      <c:pt idx="7257">
                        <c:v>187.1687</c:v>
                      </c:pt>
                      <c:pt idx="7258">
                        <c:v>214.62991666666667</c:v>
                      </c:pt>
                      <c:pt idx="7259">
                        <c:v>182.11246666666665</c:v>
                      </c:pt>
                      <c:pt idx="7260">
                        <c:v>519.56468333333328</c:v>
                      </c:pt>
                      <c:pt idx="7261">
                        <c:v>226.41271666666668</c:v>
                      </c:pt>
                      <c:pt idx="7262">
                        <c:v>251.21418333333332</c:v>
                      </c:pt>
                      <c:pt idx="7263">
                        <c:v>211.7073</c:v>
                      </c:pt>
                      <c:pt idx="7264">
                        <c:v>210.02581666666669</c:v>
                      </c:pt>
                      <c:pt idx="7265">
                        <c:v>201.48694999999998</c:v>
                      </c:pt>
                      <c:pt idx="7266">
                        <c:v>191.15171666666666</c:v>
                      </c:pt>
                      <c:pt idx="7267">
                        <c:v>226.06771666666663</c:v>
                      </c:pt>
                      <c:pt idx="7268">
                        <c:v>163.85740000000001</c:v>
                      </c:pt>
                      <c:pt idx="7269">
                        <c:v>141.28713333333332</c:v>
                      </c:pt>
                      <c:pt idx="7270">
                        <c:v>171.28513333333333</c:v>
                      </c:pt>
                      <c:pt idx="7271">
                        <c:v>132.05171666666666</c:v>
                      </c:pt>
                      <c:pt idx="7272">
                        <c:v>226.63916666666671</c:v>
                      </c:pt>
                      <c:pt idx="7273">
                        <c:v>183.22566666666668</c:v>
                      </c:pt>
                      <c:pt idx="7274">
                        <c:v>280.98851666666667</c:v>
                      </c:pt>
                      <c:pt idx="7275">
                        <c:v>207.80271666666667</c:v>
                      </c:pt>
                      <c:pt idx="7276">
                        <c:v>200.78319999999999</c:v>
                      </c:pt>
                      <c:pt idx="7277">
                        <c:v>243.73308333333335</c:v>
                      </c:pt>
                      <c:pt idx="7278">
                        <c:v>258.80009999999999</c:v>
                      </c:pt>
                      <c:pt idx="7279">
                        <c:v>197.3386166666667</c:v>
                      </c:pt>
                      <c:pt idx="7280">
                        <c:v>104.99954999999999</c:v>
                      </c:pt>
                      <c:pt idx="7281">
                        <c:v>180.55724999999998</c:v>
                      </c:pt>
                      <c:pt idx="7282">
                        <c:v>93.701633333333334</c:v>
                      </c:pt>
                      <c:pt idx="7283">
                        <c:v>226.45644999999999</c:v>
                      </c:pt>
                      <c:pt idx="7284">
                        <c:v>179.7448333333333</c:v>
                      </c:pt>
                      <c:pt idx="7285">
                        <c:v>95.577983333333336</c:v>
                      </c:pt>
                      <c:pt idx="7286">
                        <c:v>224.76246666666665</c:v>
                      </c:pt>
                      <c:pt idx="7287">
                        <c:v>247.58021666666667</c:v>
                      </c:pt>
                      <c:pt idx="7288">
                        <c:v>71.116666666666688</c:v>
                      </c:pt>
                      <c:pt idx="7289">
                        <c:v>166.27926666666664</c:v>
                      </c:pt>
                      <c:pt idx="7290">
                        <c:v>163.30046666666667</c:v>
                      </c:pt>
                      <c:pt idx="7291">
                        <c:v>159.45876666666666</c:v>
                      </c:pt>
                      <c:pt idx="7292">
                        <c:v>129.89176666666668</c:v>
                      </c:pt>
                      <c:pt idx="7293">
                        <c:v>147.28315000000001</c:v>
                      </c:pt>
                      <c:pt idx="7294">
                        <c:v>100.45041666666665</c:v>
                      </c:pt>
                      <c:pt idx="7295">
                        <c:v>78.32480000000001</c:v>
                      </c:pt>
                      <c:pt idx="7296">
                        <c:v>196.70583333333335</c:v>
                      </c:pt>
                      <c:pt idx="7297">
                        <c:v>157.74499999999998</c:v>
                      </c:pt>
                      <c:pt idx="7298">
                        <c:v>246.10381666666669</c:v>
                      </c:pt>
                      <c:pt idx="7299">
                        <c:v>132.07788333333332</c:v>
                      </c:pt>
                      <c:pt idx="7300">
                        <c:v>119.57931666666668</c:v>
                      </c:pt>
                      <c:pt idx="7301">
                        <c:v>125.93923333333333</c:v>
                      </c:pt>
                      <c:pt idx="7302">
                        <c:v>236.67484999999994</c:v>
                      </c:pt>
                      <c:pt idx="7303">
                        <c:v>188.41809999999998</c:v>
                      </c:pt>
                      <c:pt idx="7304">
                        <c:v>105.64519999999999</c:v>
                      </c:pt>
                      <c:pt idx="7305">
                        <c:v>63.890766666666664</c:v>
                      </c:pt>
                      <c:pt idx="7306">
                        <c:v>103.12724999999999</c:v>
                      </c:pt>
                      <c:pt idx="7307">
                        <c:v>155.86026666666666</c:v>
                      </c:pt>
                      <c:pt idx="7308">
                        <c:v>99.74485</c:v>
                      </c:pt>
                      <c:pt idx="7309">
                        <c:v>191.90413333333336</c:v>
                      </c:pt>
                      <c:pt idx="7310">
                        <c:v>226.9368666666667</c:v>
                      </c:pt>
                      <c:pt idx="7311">
                        <c:v>158.74975000000001</c:v>
                      </c:pt>
                      <c:pt idx="7312">
                        <c:v>120.44606666666667</c:v>
                      </c:pt>
                      <c:pt idx="7313">
                        <c:v>169.40853333333331</c:v>
                      </c:pt>
                      <c:pt idx="7314">
                        <c:v>210.80581666666666</c:v>
                      </c:pt>
                      <c:pt idx="7315">
                        <c:v>171.48988333333332</c:v>
                      </c:pt>
                      <c:pt idx="7316">
                        <c:v>226.60063333333335</c:v>
                      </c:pt>
                      <c:pt idx="7317">
                        <c:v>265.89698333333337</c:v>
                      </c:pt>
                      <c:pt idx="7318">
                        <c:v>176.45178333333337</c:v>
                      </c:pt>
                      <c:pt idx="7319">
                        <c:v>188.86313333333334</c:v>
                      </c:pt>
                      <c:pt idx="7320">
                        <c:v>391.14116666666661</c:v>
                      </c:pt>
                      <c:pt idx="7321">
                        <c:v>426.08696666666663</c:v>
                      </c:pt>
                      <c:pt idx="7322">
                        <c:v>163.22646666666668</c:v>
                      </c:pt>
                      <c:pt idx="7323">
                        <c:v>156.08978333333332</c:v>
                      </c:pt>
                      <c:pt idx="7324">
                        <c:v>186.21963333333332</c:v>
                      </c:pt>
                      <c:pt idx="7325">
                        <c:v>146.94905</c:v>
                      </c:pt>
                      <c:pt idx="7326">
                        <c:v>131.83718333333334</c:v>
                      </c:pt>
                      <c:pt idx="7327">
                        <c:v>146.49556666666666</c:v>
                      </c:pt>
                      <c:pt idx="7328">
                        <c:v>168.84063333333333</c:v>
                      </c:pt>
                      <c:pt idx="7329">
                        <c:v>240.94298333333336</c:v>
                      </c:pt>
                      <c:pt idx="7330">
                        <c:v>155.3415</c:v>
                      </c:pt>
                      <c:pt idx="7331">
                        <c:v>180.04301666666666</c:v>
                      </c:pt>
                      <c:pt idx="7332">
                        <c:v>137.85728333333333</c:v>
                      </c:pt>
                      <c:pt idx="7333">
                        <c:v>159.82864999999998</c:v>
                      </c:pt>
                      <c:pt idx="7334">
                        <c:v>155.22953333333331</c:v>
                      </c:pt>
                      <c:pt idx="7335">
                        <c:v>176.05246666666665</c:v>
                      </c:pt>
                      <c:pt idx="7336">
                        <c:v>129.20066666666668</c:v>
                      </c:pt>
                      <c:pt idx="7337">
                        <c:v>159.98571666666666</c:v>
                      </c:pt>
                      <c:pt idx="7338">
                        <c:v>157.91656666666668</c:v>
                      </c:pt>
                      <c:pt idx="7339">
                        <c:v>188.73881666666665</c:v>
                      </c:pt>
                      <c:pt idx="7340">
                        <c:v>225.34036666666668</c:v>
                      </c:pt>
                      <c:pt idx="7341">
                        <c:v>218.2996</c:v>
                      </c:pt>
                      <c:pt idx="7342">
                        <c:v>189.66784999999999</c:v>
                      </c:pt>
                      <c:pt idx="7343">
                        <c:v>129.59514999999999</c:v>
                      </c:pt>
                      <c:pt idx="7344">
                        <c:v>86.299666666666653</c:v>
                      </c:pt>
                      <c:pt idx="7345">
                        <c:v>88.828483333333324</c:v>
                      </c:pt>
                      <c:pt idx="7346">
                        <c:v>179.71965</c:v>
                      </c:pt>
                      <c:pt idx="7347">
                        <c:v>199.29984999999999</c:v>
                      </c:pt>
                      <c:pt idx="7348">
                        <c:v>166.16843333333333</c:v>
                      </c:pt>
                      <c:pt idx="7349">
                        <c:v>123.24113333333335</c:v>
                      </c:pt>
                      <c:pt idx="7350">
                        <c:v>112.55645000000001</c:v>
                      </c:pt>
                      <c:pt idx="7351">
                        <c:v>110.63493333333332</c:v>
                      </c:pt>
                      <c:pt idx="7352">
                        <c:v>172.56575000000001</c:v>
                      </c:pt>
                      <c:pt idx="7353">
                        <c:v>202.25126666666668</c:v>
                      </c:pt>
                      <c:pt idx="7354">
                        <c:v>121.03108333333334</c:v>
                      </c:pt>
                      <c:pt idx="7355">
                        <c:v>79.657466666666679</c:v>
                      </c:pt>
                      <c:pt idx="7356">
                        <c:v>167.43503333333334</c:v>
                      </c:pt>
                      <c:pt idx="7357">
                        <c:v>100.92668333333333</c:v>
                      </c:pt>
                      <c:pt idx="7358">
                        <c:v>141.49228333333335</c:v>
                      </c:pt>
                      <c:pt idx="7359">
                        <c:v>240.11803333333333</c:v>
                      </c:pt>
                      <c:pt idx="7360">
                        <c:v>113.21429999999999</c:v>
                      </c:pt>
                      <c:pt idx="7361">
                        <c:v>147.76958333333334</c:v>
                      </c:pt>
                      <c:pt idx="7362">
                        <c:v>146.69283333333334</c:v>
                      </c:pt>
                      <c:pt idx="7363">
                        <c:v>165.43363333333335</c:v>
                      </c:pt>
                      <c:pt idx="7364">
                        <c:v>273.81196666666671</c:v>
                      </c:pt>
                      <c:pt idx="7365">
                        <c:v>184.37115</c:v>
                      </c:pt>
                      <c:pt idx="7366">
                        <c:v>98.730716666666666</c:v>
                      </c:pt>
                      <c:pt idx="7367">
                        <c:v>171.69296666666665</c:v>
                      </c:pt>
                      <c:pt idx="7368">
                        <c:v>104.43798333333332</c:v>
                      </c:pt>
                      <c:pt idx="7369">
                        <c:v>131.13071666666667</c:v>
                      </c:pt>
                      <c:pt idx="7370">
                        <c:v>201.0363833333333</c:v>
                      </c:pt>
                      <c:pt idx="7371">
                        <c:v>160.09756666666669</c:v>
                      </c:pt>
                      <c:pt idx="7372">
                        <c:v>96.975349999999992</c:v>
                      </c:pt>
                      <c:pt idx="7373">
                        <c:v>114.40983333333334</c:v>
                      </c:pt>
                      <c:pt idx="7374">
                        <c:v>137.2619</c:v>
                      </c:pt>
                      <c:pt idx="7375">
                        <c:v>161.78915000000001</c:v>
                      </c:pt>
                      <c:pt idx="7376">
                        <c:v>157.90146666666666</c:v>
                      </c:pt>
                      <c:pt idx="7377">
                        <c:v>174.58295000000001</c:v>
                      </c:pt>
                      <c:pt idx="7378">
                        <c:v>59.134416666666667</c:v>
                      </c:pt>
                      <c:pt idx="7379">
                        <c:v>152.22141666666667</c:v>
                      </c:pt>
                      <c:pt idx="7380">
                        <c:v>187.46759999999998</c:v>
                      </c:pt>
                      <c:pt idx="7381">
                        <c:v>202.21958333333333</c:v>
                      </c:pt>
                      <c:pt idx="7382">
                        <c:v>136.54730000000001</c:v>
                      </c:pt>
                      <c:pt idx="7383">
                        <c:v>188.85666666666665</c:v>
                      </c:pt>
                      <c:pt idx="7384">
                        <c:v>236.85501666666667</c:v>
                      </c:pt>
                      <c:pt idx="7385">
                        <c:v>144.3296</c:v>
                      </c:pt>
                      <c:pt idx="7386">
                        <c:v>162.52289999999999</c:v>
                      </c:pt>
                      <c:pt idx="7387">
                        <c:v>134.47990000000001</c:v>
                      </c:pt>
                      <c:pt idx="7388">
                        <c:v>97.947416666666655</c:v>
                      </c:pt>
                      <c:pt idx="7389">
                        <c:v>146.75176666666667</c:v>
                      </c:pt>
                      <c:pt idx="7390">
                        <c:v>92.124883333333329</c:v>
                      </c:pt>
                      <c:pt idx="7391">
                        <c:v>222.32886666666667</c:v>
                      </c:pt>
                      <c:pt idx="7392">
                        <c:v>131.3372</c:v>
                      </c:pt>
                      <c:pt idx="7393">
                        <c:v>58.703933333333332</c:v>
                      </c:pt>
                      <c:pt idx="7394">
                        <c:v>206.33823333333333</c:v>
                      </c:pt>
                      <c:pt idx="7395">
                        <c:v>111.97251666666666</c:v>
                      </c:pt>
                      <c:pt idx="7396">
                        <c:v>226.73723333333334</c:v>
                      </c:pt>
                      <c:pt idx="7397">
                        <c:v>186.84616666666668</c:v>
                      </c:pt>
                      <c:pt idx="7398">
                        <c:v>171.94664999999998</c:v>
                      </c:pt>
                      <c:pt idx="7399">
                        <c:v>109.16201666666667</c:v>
                      </c:pt>
                      <c:pt idx="7400">
                        <c:v>168.09628333333333</c:v>
                      </c:pt>
                      <c:pt idx="7401">
                        <c:v>143.76843333333332</c:v>
                      </c:pt>
                      <c:pt idx="7402">
                        <c:v>138.55161666666666</c:v>
                      </c:pt>
                      <c:pt idx="7403">
                        <c:v>130.36540000000002</c:v>
                      </c:pt>
                      <c:pt idx="7404">
                        <c:v>70.028533333333328</c:v>
                      </c:pt>
                      <c:pt idx="7405">
                        <c:v>164.31458333333333</c:v>
                      </c:pt>
                      <c:pt idx="7406">
                        <c:v>93.960499999999982</c:v>
                      </c:pt>
                      <c:pt idx="7407">
                        <c:v>103.6679</c:v>
                      </c:pt>
                      <c:pt idx="7408">
                        <c:v>121.54960000000001</c:v>
                      </c:pt>
                      <c:pt idx="7409">
                        <c:v>172.34318333333334</c:v>
                      </c:pt>
                      <c:pt idx="7410">
                        <c:v>170.40446666666668</c:v>
                      </c:pt>
                      <c:pt idx="7411">
                        <c:v>231.13686666666666</c:v>
                      </c:pt>
                      <c:pt idx="7412">
                        <c:v>122.23235000000001</c:v>
                      </c:pt>
                      <c:pt idx="7413">
                        <c:v>89.880633333333336</c:v>
                      </c:pt>
                      <c:pt idx="7414">
                        <c:v>195.51216666666667</c:v>
                      </c:pt>
                      <c:pt idx="7415">
                        <c:v>219.67951666666667</c:v>
                      </c:pt>
                      <c:pt idx="7416">
                        <c:v>133.84853333333334</c:v>
                      </c:pt>
                      <c:pt idx="7417">
                        <c:v>175.63573333333335</c:v>
                      </c:pt>
                      <c:pt idx="7418">
                        <c:v>136.6944</c:v>
                      </c:pt>
                      <c:pt idx="7419">
                        <c:v>160.88688333333332</c:v>
                      </c:pt>
                      <c:pt idx="7420">
                        <c:v>135.81821666666667</c:v>
                      </c:pt>
                      <c:pt idx="7421">
                        <c:v>135.75223333333332</c:v>
                      </c:pt>
                      <c:pt idx="7422">
                        <c:v>70.375266666666676</c:v>
                      </c:pt>
                      <c:pt idx="7423">
                        <c:v>146.11645000000001</c:v>
                      </c:pt>
                      <c:pt idx="7424">
                        <c:v>100.70491666666666</c:v>
                      </c:pt>
                      <c:pt idx="7425">
                        <c:v>116.94948333333333</c:v>
                      </c:pt>
                      <c:pt idx="7426">
                        <c:v>194.82296666666664</c:v>
                      </c:pt>
                      <c:pt idx="7427">
                        <c:v>129.45703333333336</c:v>
                      </c:pt>
                      <c:pt idx="7428">
                        <c:v>87.823949999999996</c:v>
                      </c:pt>
                      <c:pt idx="7429">
                        <c:v>111.06388333333334</c:v>
                      </c:pt>
                      <c:pt idx="7430">
                        <c:v>131.53281666666666</c:v>
                      </c:pt>
                      <c:pt idx="7431">
                        <c:v>82.746266666666671</c:v>
                      </c:pt>
                      <c:pt idx="7432">
                        <c:v>77.869616666666658</c:v>
                      </c:pt>
                      <c:pt idx="7433">
                        <c:v>80.755683333333337</c:v>
                      </c:pt>
                      <c:pt idx="7434">
                        <c:v>138.90438333333336</c:v>
                      </c:pt>
                      <c:pt idx="7435">
                        <c:v>139.67841666666666</c:v>
                      </c:pt>
                      <c:pt idx="7436">
                        <c:v>119.20686666666667</c:v>
                      </c:pt>
                      <c:pt idx="7437">
                        <c:v>85.024349999999998</c:v>
                      </c:pt>
                      <c:pt idx="7438">
                        <c:v>104.24369999999999</c:v>
                      </c:pt>
                      <c:pt idx="7439">
                        <c:v>66.059566666666669</c:v>
                      </c:pt>
                      <c:pt idx="7440">
                        <c:v>286.38398333333333</c:v>
                      </c:pt>
                      <c:pt idx="7441">
                        <c:v>132.95010000000002</c:v>
                      </c:pt>
                      <c:pt idx="7442">
                        <c:v>104.25436666666668</c:v>
                      </c:pt>
                      <c:pt idx="7443">
                        <c:v>56.486499999999999</c:v>
                      </c:pt>
                      <c:pt idx="7444">
                        <c:v>53.282183333333336</c:v>
                      </c:pt>
                      <c:pt idx="7445">
                        <c:v>88.717983333333322</c:v>
                      </c:pt>
                      <c:pt idx="7446">
                        <c:v>91.611599999999996</c:v>
                      </c:pt>
                      <c:pt idx="7447">
                        <c:v>140.05544999999998</c:v>
                      </c:pt>
                      <c:pt idx="7448">
                        <c:v>106.02568333333333</c:v>
                      </c:pt>
                      <c:pt idx="7449">
                        <c:v>84.273466666666678</c:v>
                      </c:pt>
                      <c:pt idx="7450">
                        <c:v>82.755066666666664</c:v>
                      </c:pt>
                      <c:pt idx="7451">
                        <c:v>77.503866666666667</c:v>
                      </c:pt>
                      <c:pt idx="7452">
                        <c:v>63.869299999999996</c:v>
                      </c:pt>
                      <c:pt idx="7453">
                        <c:v>142.14163333333332</c:v>
                      </c:pt>
                      <c:pt idx="7454">
                        <c:v>95.243316666666672</c:v>
                      </c:pt>
                      <c:pt idx="7455">
                        <c:v>80.302500000000009</c:v>
                      </c:pt>
                      <c:pt idx="7456">
                        <c:v>105.83585000000001</c:v>
                      </c:pt>
                      <c:pt idx="7457">
                        <c:v>62.776499999999992</c:v>
                      </c:pt>
                      <c:pt idx="7458">
                        <c:v>95.975616666666667</c:v>
                      </c:pt>
                      <c:pt idx="7459">
                        <c:v>118.46726666666667</c:v>
                      </c:pt>
                      <c:pt idx="7460">
                        <c:v>102.87328333333335</c:v>
                      </c:pt>
                      <c:pt idx="7461">
                        <c:v>108.35083333333334</c:v>
                      </c:pt>
                      <c:pt idx="7462">
                        <c:v>159.79305000000002</c:v>
                      </c:pt>
                      <c:pt idx="7463">
                        <c:v>132.81881666666666</c:v>
                      </c:pt>
                      <c:pt idx="7464">
                        <c:v>63.927149999999997</c:v>
                      </c:pt>
                      <c:pt idx="7465">
                        <c:v>87.783233333333342</c:v>
                      </c:pt>
                      <c:pt idx="7466">
                        <c:v>48.700066666666665</c:v>
                      </c:pt>
                      <c:pt idx="7467">
                        <c:v>90.35693333333333</c:v>
                      </c:pt>
                      <c:pt idx="7468">
                        <c:v>152.35823333333335</c:v>
                      </c:pt>
                      <c:pt idx="7469">
                        <c:v>126.45398333333334</c:v>
                      </c:pt>
                      <c:pt idx="7470">
                        <c:v>121.32586666666666</c:v>
                      </c:pt>
                      <c:pt idx="7471">
                        <c:v>63.302283333333335</c:v>
                      </c:pt>
                      <c:pt idx="7472">
                        <c:v>91.710483333333315</c:v>
                      </c:pt>
                      <c:pt idx="7473">
                        <c:v>153.5866</c:v>
                      </c:pt>
                      <c:pt idx="7474">
                        <c:v>129.03528333333333</c:v>
                      </c:pt>
                      <c:pt idx="7475">
                        <c:v>91.425349999999995</c:v>
                      </c:pt>
                      <c:pt idx="7476">
                        <c:v>78.679350000000014</c:v>
                      </c:pt>
                      <c:pt idx="7477">
                        <c:v>109.0933</c:v>
                      </c:pt>
                      <c:pt idx="7478">
                        <c:v>87.541049999999998</c:v>
                      </c:pt>
                      <c:pt idx="7479">
                        <c:v>56.4223</c:v>
                      </c:pt>
                      <c:pt idx="7480">
                        <c:v>85.864466666666672</c:v>
                      </c:pt>
                      <c:pt idx="7481">
                        <c:v>62.279633333333329</c:v>
                      </c:pt>
                      <c:pt idx="7482">
                        <c:v>67.863166666666658</c:v>
                      </c:pt>
                      <c:pt idx="7483">
                        <c:v>43.782183333333329</c:v>
                      </c:pt>
                      <c:pt idx="7484">
                        <c:v>32.198083333333336</c:v>
                      </c:pt>
                      <c:pt idx="7485">
                        <c:v>57.714416666666658</c:v>
                      </c:pt>
                      <c:pt idx="7486">
                        <c:v>65.671200000000013</c:v>
                      </c:pt>
                      <c:pt idx="7487">
                        <c:v>116.17958333333333</c:v>
                      </c:pt>
                      <c:pt idx="7488">
                        <c:v>87.442866666666674</c:v>
                      </c:pt>
                      <c:pt idx="7489">
                        <c:v>67.680583333333331</c:v>
                      </c:pt>
                      <c:pt idx="7490">
                        <c:v>42.420666666666669</c:v>
                      </c:pt>
                      <c:pt idx="7491">
                        <c:v>46.649466666666662</c:v>
                      </c:pt>
                      <c:pt idx="7492">
                        <c:v>37.15378333333333</c:v>
                      </c:pt>
                      <c:pt idx="7493">
                        <c:v>82.712149999999994</c:v>
                      </c:pt>
                      <c:pt idx="7494">
                        <c:v>54.698500000000003</c:v>
                      </c:pt>
                      <c:pt idx="7495">
                        <c:v>90.603466666666662</c:v>
                      </c:pt>
                      <c:pt idx="7496">
                        <c:v>63.50586666666667</c:v>
                      </c:pt>
                      <c:pt idx="7497">
                        <c:v>135.68783333333334</c:v>
                      </c:pt>
                      <c:pt idx="7498">
                        <c:v>68.618933333333345</c:v>
                      </c:pt>
                      <c:pt idx="7499">
                        <c:v>70.546549999999996</c:v>
                      </c:pt>
                      <c:pt idx="7500">
                        <c:v>82.742899999999992</c:v>
                      </c:pt>
                      <c:pt idx="7501">
                        <c:v>125.44516666666667</c:v>
                      </c:pt>
                      <c:pt idx="7502">
                        <c:v>102.89613333333332</c:v>
                      </c:pt>
                      <c:pt idx="7503">
                        <c:v>90.5</c:v>
                      </c:pt>
                      <c:pt idx="7504">
                        <c:v>57.994016666666667</c:v>
                      </c:pt>
                      <c:pt idx="7505">
                        <c:v>122.93665</c:v>
                      </c:pt>
                      <c:pt idx="7506">
                        <c:v>30.886183333333335</c:v>
                      </c:pt>
                      <c:pt idx="7507">
                        <c:v>46.370633333333338</c:v>
                      </c:pt>
                      <c:pt idx="7508">
                        <c:v>75.723783333333344</c:v>
                      </c:pt>
                      <c:pt idx="7509">
                        <c:v>30.950750000000003</c:v>
                      </c:pt>
                      <c:pt idx="7510">
                        <c:v>93.250050000000016</c:v>
                      </c:pt>
                      <c:pt idx="7511">
                        <c:v>63.001849999999997</c:v>
                      </c:pt>
                      <c:pt idx="7512">
                        <c:v>62.280333333333346</c:v>
                      </c:pt>
                      <c:pt idx="7513">
                        <c:v>116.32185</c:v>
                      </c:pt>
                      <c:pt idx="7514">
                        <c:v>79.298133333333325</c:v>
                      </c:pt>
                      <c:pt idx="7515">
                        <c:v>68.771866666666668</c:v>
                      </c:pt>
                      <c:pt idx="7516">
                        <c:v>24.93013333333333</c:v>
                      </c:pt>
                      <c:pt idx="7517">
                        <c:v>52.238299999999995</c:v>
                      </c:pt>
                      <c:pt idx="7518">
                        <c:v>57.588233333333328</c:v>
                      </c:pt>
                      <c:pt idx="7519">
                        <c:v>52.287833333333332</c:v>
                      </c:pt>
                      <c:pt idx="7520">
                        <c:v>71.168200000000013</c:v>
                      </c:pt>
                      <c:pt idx="7521">
                        <c:v>73.619</c:v>
                      </c:pt>
                      <c:pt idx="7522">
                        <c:v>31.733200000000004</c:v>
                      </c:pt>
                      <c:pt idx="7523">
                        <c:v>48.681583333333336</c:v>
                      </c:pt>
                      <c:pt idx="7524">
                        <c:v>54.639733333333332</c:v>
                      </c:pt>
                      <c:pt idx="7525">
                        <c:v>31.288450000000001</c:v>
                      </c:pt>
                      <c:pt idx="7526">
                        <c:v>76.328000000000003</c:v>
                      </c:pt>
                      <c:pt idx="7527">
                        <c:v>29.542583333333329</c:v>
                      </c:pt>
                      <c:pt idx="7528">
                        <c:v>59.773816666666661</c:v>
                      </c:pt>
                      <c:pt idx="7529">
                        <c:v>66.655550000000005</c:v>
                      </c:pt>
                      <c:pt idx="7530">
                        <c:v>40.139466666666664</c:v>
                      </c:pt>
                      <c:pt idx="7531">
                        <c:v>42.757733333333341</c:v>
                      </c:pt>
                      <c:pt idx="7532">
                        <c:v>48.192083333333336</c:v>
                      </c:pt>
                      <c:pt idx="7533">
                        <c:v>45.014016666666663</c:v>
                      </c:pt>
                      <c:pt idx="7534">
                        <c:v>34.29461666666667</c:v>
                      </c:pt>
                      <c:pt idx="7535">
                        <c:v>40.490199999999994</c:v>
                      </c:pt>
                      <c:pt idx="7536">
                        <c:v>38.420650000000002</c:v>
                      </c:pt>
                      <c:pt idx="7537">
                        <c:v>30.419650000000004</c:v>
                      </c:pt>
                      <c:pt idx="7538">
                        <c:v>57.951133333333331</c:v>
                      </c:pt>
                      <c:pt idx="7539">
                        <c:v>47.545283333333337</c:v>
                      </c:pt>
                      <c:pt idx="7540">
                        <c:v>35.681716666666674</c:v>
                      </c:pt>
                      <c:pt idx="7541">
                        <c:v>83.242966666666661</c:v>
                      </c:pt>
                      <c:pt idx="7542">
                        <c:v>36.984733333333338</c:v>
                      </c:pt>
                      <c:pt idx="7543">
                        <c:v>77.877983333333333</c:v>
                      </c:pt>
                      <c:pt idx="7544">
                        <c:v>39.715049999999998</c:v>
                      </c:pt>
                      <c:pt idx="7545">
                        <c:v>30.720399999999998</c:v>
                      </c:pt>
                      <c:pt idx="7546">
                        <c:v>87.418949999999995</c:v>
                      </c:pt>
                      <c:pt idx="7547">
                        <c:v>49.355649999999997</c:v>
                      </c:pt>
                      <c:pt idx="7548">
                        <c:v>30.576916666666666</c:v>
                      </c:pt>
                      <c:pt idx="7549">
                        <c:v>44.306116666666668</c:v>
                      </c:pt>
                      <c:pt idx="7550">
                        <c:v>45.161933333333337</c:v>
                      </c:pt>
                      <c:pt idx="7551">
                        <c:v>34.583950000000002</c:v>
                      </c:pt>
                      <c:pt idx="7552">
                        <c:v>39.648183333333336</c:v>
                      </c:pt>
                      <c:pt idx="7553">
                        <c:v>39.092700000000001</c:v>
                      </c:pt>
                      <c:pt idx="7554">
                        <c:v>22.183100000000003</c:v>
                      </c:pt>
                      <c:pt idx="7555">
                        <c:v>42.071116666666668</c:v>
                      </c:pt>
                      <c:pt idx="7556">
                        <c:v>17.07225</c:v>
                      </c:pt>
                      <c:pt idx="7557">
                        <c:v>42.689733333333336</c:v>
                      </c:pt>
                      <c:pt idx="7558">
                        <c:v>28.634250000000002</c:v>
                      </c:pt>
                      <c:pt idx="7559">
                        <c:v>35.786166666666666</c:v>
                      </c:pt>
                      <c:pt idx="7560">
                        <c:v>50.410999999999994</c:v>
                      </c:pt>
                      <c:pt idx="7561">
                        <c:v>54.448799999999991</c:v>
                      </c:pt>
                      <c:pt idx="7562">
                        <c:v>56.804500000000004</c:v>
                      </c:pt>
                      <c:pt idx="7563">
                        <c:v>54.157699999999998</c:v>
                      </c:pt>
                      <c:pt idx="7564">
                        <c:v>34.277550000000005</c:v>
                      </c:pt>
                      <c:pt idx="7565">
                        <c:v>46.283749999999991</c:v>
                      </c:pt>
                      <c:pt idx="7566">
                        <c:v>56.230133333333342</c:v>
                      </c:pt>
                      <c:pt idx="7567">
                        <c:v>50.273516666666666</c:v>
                      </c:pt>
                      <c:pt idx="7568">
                        <c:v>33.513983333333336</c:v>
                      </c:pt>
                      <c:pt idx="7569">
                        <c:v>37.038783333333328</c:v>
                      </c:pt>
                      <c:pt idx="7570">
                        <c:v>37.672499999999999</c:v>
                      </c:pt>
                      <c:pt idx="7571">
                        <c:v>35.12618333333333</c:v>
                      </c:pt>
                      <c:pt idx="7572">
                        <c:v>51.57286666666667</c:v>
                      </c:pt>
                      <c:pt idx="7573">
                        <c:v>27.377266666666667</c:v>
                      </c:pt>
                      <c:pt idx="7574">
                        <c:v>41.682866666666669</c:v>
                      </c:pt>
                      <c:pt idx="7575">
                        <c:v>38.482583333333331</c:v>
                      </c:pt>
                      <c:pt idx="7576">
                        <c:v>27.783566666666669</c:v>
                      </c:pt>
                      <c:pt idx="7577">
                        <c:v>39.310749999999999</c:v>
                      </c:pt>
                      <c:pt idx="7578">
                        <c:v>50.630899999999997</c:v>
                      </c:pt>
                      <c:pt idx="7579">
                        <c:v>55.905449999999995</c:v>
                      </c:pt>
                      <c:pt idx="7580">
                        <c:v>18.483966666666667</c:v>
                      </c:pt>
                      <c:pt idx="7581">
                        <c:v>36.332433333333341</c:v>
                      </c:pt>
                      <c:pt idx="7582">
                        <c:v>36.432899999999997</c:v>
                      </c:pt>
                      <c:pt idx="7583">
                        <c:v>39.45603333333333</c:v>
                      </c:pt>
                      <c:pt idx="7584">
                        <c:v>29.398383333333335</c:v>
                      </c:pt>
                      <c:pt idx="7585">
                        <c:v>27.370249999999999</c:v>
                      </c:pt>
                      <c:pt idx="7586">
                        <c:v>37.122366666666672</c:v>
                      </c:pt>
                      <c:pt idx="7587">
                        <c:v>28.460733333333334</c:v>
                      </c:pt>
                      <c:pt idx="7588">
                        <c:v>46.418466666666667</c:v>
                      </c:pt>
                      <c:pt idx="7589">
                        <c:v>31.988999999999997</c:v>
                      </c:pt>
                      <c:pt idx="7590">
                        <c:v>33.327733333333335</c:v>
                      </c:pt>
                      <c:pt idx="7591">
                        <c:v>38.706383333333328</c:v>
                      </c:pt>
                      <c:pt idx="7592">
                        <c:v>60.451299999999996</c:v>
                      </c:pt>
                      <c:pt idx="7593">
                        <c:v>39.50321666666666</c:v>
                      </c:pt>
                      <c:pt idx="7594">
                        <c:v>34.346216666666663</c:v>
                      </c:pt>
                      <c:pt idx="7595">
                        <c:v>41.445833333333333</c:v>
                      </c:pt>
                      <c:pt idx="7596">
                        <c:v>13.578083333333334</c:v>
                      </c:pt>
                      <c:pt idx="7597">
                        <c:v>38.836100000000002</c:v>
                      </c:pt>
                      <c:pt idx="7598">
                        <c:v>22.310366666666667</c:v>
                      </c:pt>
                      <c:pt idx="7599">
                        <c:v>14.281016666666668</c:v>
                      </c:pt>
                      <c:pt idx="7600">
                        <c:v>38.72978333333333</c:v>
                      </c:pt>
                      <c:pt idx="7601">
                        <c:v>32.129150000000003</c:v>
                      </c:pt>
                      <c:pt idx="7602">
                        <c:v>49.005366666666667</c:v>
                      </c:pt>
                      <c:pt idx="7603">
                        <c:v>38.579783333333332</c:v>
                      </c:pt>
                      <c:pt idx="7604">
                        <c:v>28.221583333333335</c:v>
                      </c:pt>
                      <c:pt idx="7605">
                        <c:v>32.782299999999999</c:v>
                      </c:pt>
                      <c:pt idx="7606">
                        <c:v>38.052833333333332</c:v>
                      </c:pt>
                      <c:pt idx="7607">
                        <c:v>46.230333333333334</c:v>
                      </c:pt>
                      <c:pt idx="7608">
                        <c:v>21.524283333333333</c:v>
                      </c:pt>
                      <c:pt idx="7609">
                        <c:v>23.611716666666666</c:v>
                      </c:pt>
                      <c:pt idx="7610">
                        <c:v>20.657966666666667</c:v>
                      </c:pt>
                      <c:pt idx="7611">
                        <c:v>25.491383333333332</c:v>
                      </c:pt>
                      <c:pt idx="7612">
                        <c:v>18.630566666666667</c:v>
                      </c:pt>
                      <c:pt idx="7613">
                        <c:v>35.552533333333336</c:v>
                      </c:pt>
                      <c:pt idx="7614">
                        <c:v>29.504983333333328</c:v>
                      </c:pt>
                      <c:pt idx="7615">
                        <c:v>12.886033333333332</c:v>
                      </c:pt>
                      <c:pt idx="7616">
                        <c:v>22.201066666666669</c:v>
                      </c:pt>
                      <c:pt idx="7617">
                        <c:v>10.216833333333334</c:v>
                      </c:pt>
                      <c:pt idx="7618">
                        <c:v>43.531100000000002</c:v>
                      </c:pt>
                      <c:pt idx="7619">
                        <c:v>33.478516666666664</c:v>
                      </c:pt>
                      <c:pt idx="7620">
                        <c:v>52.098633333333332</c:v>
                      </c:pt>
                      <c:pt idx="7621">
                        <c:v>23.848016666666663</c:v>
                      </c:pt>
                      <c:pt idx="7622">
                        <c:v>17.642383333333331</c:v>
                      </c:pt>
                      <c:pt idx="7623">
                        <c:v>27.710449999999998</c:v>
                      </c:pt>
                      <c:pt idx="7624">
                        <c:v>32.879099999999994</c:v>
                      </c:pt>
                      <c:pt idx="7625">
                        <c:v>31.0489</c:v>
                      </c:pt>
                      <c:pt idx="7626">
                        <c:v>33.907633333333337</c:v>
                      </c:pt>
                      <c:pt idx="7627">
                        <c:v>19.595733333333335</c:v>
                      </c:pt>
                      <c:pt idx="7628">
                        <c:v>30.045583333333333</c:v>
                      </c:pt>
                      <c:pt idx="7629">
                        <c:v>23.414083333333338</c:v>
                      </c:pt>
                      <c:pt idx="7630">
                        <c:v>21.123383333333333</c:v>
                      </c:pt>
                      <c:pt idx="7631">
                        <c:v>16.946016666666669</c:v>
                      </c:pt>
                      <c:pt idx="7632">
                        <c:v>33.859616666666668</c:v>
                      </c:pt>
                      <c:pt idx="7633">
                        <c:v>37.062366666666662</c:v>
                      </c:pt>
                      <c:pt idx="7634">
                        <c:v>25.818500000000004</c:v>
                      </c:pt>
                      <c:pt idx="7635">
                        <c:v>25.943100000000001</c:v>
                      </c:pt>
                      <c:pt idx="7636">
                        <c:v>15.983899999999998</c:v>
                      </c:pt>
                      <c:pt idx="7637">
                        <c:v>22.852883333333335</c:v>
                      </c:pt>
                      <c:pt idx="7638">
                        <c:v>15.587416666666666</c:v>
                      </c:pt>
                      <c:pt idx="7639">
                        <c:v>18.887616666666663</c:v>
                      </c:pt>
                      <c:pt idx="7640">
                        <c:v>13.620133333333333</c:v>
                      </c:pt>
                      <c:pt idx="7641">
                        <c:v>25.61505</c:v>
                      </c:pt>
                      <c:pt idx="7642">
                        <c:v>11.847466666666667</c:v>
                      </c:pt>
                      <c:pt idx="7643">
                        <c:v>9.3062833333333348</c:v>
                      </c:pt>
                      <c:pt idx="7644">
                        <c:v>20.662500000000001</c:v>
                      </c:pt>
                      <c:pt idx="7645">
                        <c:v>9.2594333333333338</c:v>
                      </c:pt>
                      <c:pt idx="7646">
                        <c:v>19.613333333333337</c:v>
                      </c:pt>
                      <c:pt idx="7647">
                        <c:v>28.844483333333336</c:v>
                      </c:pt>
                      <c:pt idx="7648">
                        <c:v>29.27376666666667</c:v>
                      </c:pt>
                      <c:pt idx="7649">
                        <c:v>25.121016666666666</c:v>
                      </c:pt>
                      <c:pt idx="7650">
                        <c:v>22.500033333333331</c:v>
                      </c:pt>
                      <c:pt idx="7651">
                        <c:v>10.920916666666667</c:v>
                      </c:pt>
                      <c:pt idx="7652">
                        <c:v>11.18155</c:v>
                      </c:pt>
                      <c:pt idx="7653">
                        <c:v>19.130049999999997</c:v>
                      </c:pt>
                      <c:pt idx="7654">
                        <c:v>15.638599999999999</c:v>
                      </c:pt>
                      <c:pt idx="7655">
                        <c:v>20.61</c:v>
                      </c:pt>
                      <c:pt idx="7656">
                        <c:v>23.521049999999999</c:v>
                      </c:pt>
                      <c:pt idx="7657">
                        <c:v>20.44275</c:v>
                      </c:pt>
                      <c:pt idx="7658">
                        <c:v>16.252216666666666</c:v>
                      </c:pt>
                      <c:pt idx="7659">
                        <c:v>24.764683333333334</c:v>
                      </c:pt>
                      <c:pt idx="7660">
                        <c:v>18.63226666666667</c:v>
                      </c:pt>
                      <c:pt idx="7661">
                        <c:v>25.196483333333333</c:v>
                      </c:pt>
                      <c:pt idx="7662">
                        <c:v>17.303049999999999</c:v>
                      </c:pt>
                      <c:pt idx="7663">
                        <c:v>17.160633333333333</c:v>
                      </c:pt>
                      <c:pt idx="7664">
                        <c:v>19.930349999999997</c:v>
                      </c:pt>
                      <c:pt idx="7665">
                        <c:v>23.151766666666667</c:v>
                      </c:pt>
                      <c:pt idx="7666">
                        <c:v>20.899716666666666</c:v>
                      </c:pt>
                      <c:pt idx="7667">
                        <c:v>16.145366666666664</c:v>
                      </c:pt>
                      <c:pt idx="7668">
                        <c:v>9.4886833333333342</c:v>
                      </c:pt>
                      <c:pt idx="7669">
                        <c:v>14.52885</c:v>
                      </c:pt>
                      <c:pt idx="7670">
                        <c:v>15.315149999999999</c:v>
                      </c:pt>
                      <c:pt idx="7671">
                        <c:v>28.234516666666664</c:v>
                      </c:pt>
                      <c:pt idx="7672">
                        <c:v>16.907216666666667</c:v>
                      </c:pt>
                      <c:pt idx="7673">
                        <c:v>15.831716666666667</c:v>
                      </c:pt>
                      <c:pt idx="7674">
                        <c:v>25.595649999999999</c:v>
                      </c:pt>
                      <c:pt idx="7675">
                        <c:v>30.378116666666664</c:v>
                      </c:pt>
                      <c:pt idx="7676">
                        <c:v>16.059633333333334</c:v>
                      </c:pt>
                      <c:pt idx="7677">
                        <c:v>9.1932833333333335</c:v>
                      </c:pt>
                      <c:pt idx="7678">
                        <c:v>9.1330333333333336</c:v>
                      </c:pt>
                      <c:pt idx="7679">
                        <c:v>4.7178666666666667</c:v>
                      </c:pt>
                      <c:pt idx="7680">
                        <c:v>26.204000000000001</c:v>
                      </c:pt>
                      <c:pt idx="7681">
                        <c:v>19.9086</c:v>
                      </c:pt>
                      <c:pt idx="7682">
                        <c:v>20.019300000000001</c:v>
                      </c:pt>
                      <c:pt idx="7683">
                        <c:v>34.334033333333338</c:v>
                      </c:pt>
                      <c:pt idx="7684">
                        <c:v>32.039583333333333</c:v>
                      </c:pt>
                      <c:pt idx="7685">
                        <c:v>19.197566666666667</c:v>
                      </c:pt>
                      <c:pt idx="7686">
                        <c:v>24.530316666666668</c:v>
                      </c:pt>
                      <c:pt idx="7687">
                        <c:v>18.73343333333333</c:v>
                      </c:pt>
                      <c:pt idx="7688">
                        <c:v>11.048383333333334</c:v>
                      </c:pt>
                      <c:pt idx="7689">
                        <c:v>4.6082999999999998</c:v>
                      </c:pt>
                      <c:pt idx="7690">
                        <c:v>14.110366666666668</c:v>
                      </c:pt>
                      <c:pt idx="7691">
                        <c:v>15.468016666666669</c:v>
                      </c:pt>
                      <c:pt idx="7692">
                        <c:v>9.5886999999999993</c:v>
                      </c:pt>
                      <c:pt idx="7693">
                        <c:v>18.74025</c:v>
                      </c:pt>
                      <c:pt idx="7694">
                        <c:v>13.750849999999998</c:v>
                      </c:pt>
                      <c:pt idx="7695">
                        <c:v>16.369999999999997</c:v>
                      </c:pt>
                      <c:pt idx="7696">
                        <c:v>12.63265</c:v>
                      </c:pt>
                      <c:pt idx="7697">
                        <c:v>16.101133333333333</c:v>
                      </c:pt>
                      <c:pt idx="7698">
                        <c:v>16.811016666666667</c:v>
                      </c:pt>
                      <c:pt idx="7699">
                        <c:v>17.553583333333332</c:v>
                      </c:pt>
                      <c:pt idx="7700">
                        <c:v>26.872283333333332</c:v>
                      </c:pt>
                      <c:pt idx="7701">
                        <c:v>17.28275</c:v>
                      </c:pt>
                      <c:pt idx="7702">
                        <c:v>23.612133333333329</c:v>
                      </c:pt>
                      <c:pt idx="7703">
                        <c:v>15.765216666666667</c:v>
                      </c:pt>
                      <c:pt idx="7704">
                        <c:v>17.666433333333334</c:v>
                      </c:pt>
                      <c:pt idx="7705">
                        <c:v>17.585366666666665</c:v>
                      </c:pt>
                      <c:pt idx="7706">
                        <c:v>9.5742666666666665</c:v>
                      </c:pt>
                      <c:pt idx="7707">
                        <c:v>26.317683333333335</c:v>
                      </c:pt>
                      <c:pt idx="7708">
                        <c:v>10.886150000000002</c:v>
                      </c:pt>
                      <c:pt idx="7709">
                        <c:v>20.493166666666664</c:v>
                      </c:pt>
                      <c:pt idx="7710">
                        <c:v>20.032449999999997</c:v>
                      </c:pt>
                      <c:pt idx="7711">
                        <c:v>14.362349999999999</c:v>
                      </c:pt>
                      <c:pt idx="7712">
                        <c:v>20.229616666666669</c:v>
                      </c:pt>
                      <c:pt idx="7713">
                        <c:v>20.103766666666665</c:v>
                      </c:pt>
                      <c:pt idx="7714">
                        <c:v>19.571849999999998</c:v>
                      </c:pt>
                      <c:pt idx="7715">
                        <c:v>15.649900000000001</c:v>
                      </c:pt>
                      <c:pt idx="7716">
                        <c:v>14.504283333333335</c:v>
                      </c:pt>
                      <c:pt idx="7717">
                        <c:v>19.209316666666666</c:v>
                      </c:pt>
                      <c:pt idx="7718">
                        <c:v>7.5200333333333331</c:v>
                      </c:pt>
                      <c:pt idx="7719">
                        <c:v>24.804333333333332</c:v>
                      </c:pt>
                      <c:pt idx="7720">
                        <c:v>6.3803333333333336</c:v>
                      </c:pt>
                      <c:pt idx="7721">
                        <c:v>15.557383333333336</c:v>
                      </c:pt>
                      <c:pt idx="7722">
                        <c:v>14.493333333333332</c:v>
                      </c:pt>
                      <c:pt idx="7723">
                        <c:v>15.718133333333332</c:v>
                      </c:pt>
                      <c:pt idx="7724">
                        <c:v>13.194750000000001</c:v>
                      </c:pt>
                      <c:pt idx="7725">
                        <c:v>10.420399999999999</c:v>
                      </c:pt>
                      <c:pt idx="7726">
                        <c:v>21.193650000000002</c:v>
                      </c:pt>
                      <c:pt idx="7727">
                        <c:v>17.420666666666666</c:v>
                      </c:pt>
                      <c:pt idx="7728">
                        <c:v>23.395433333333337</c:v>
                      </c:pt>
                      <c:pt idx="7729">
                        <c:v>11.037250000000002</c:v>
                      </c:pt>
                      <c:pt idx="7730">
                        <c:v>13.331566666666669</c:v>
                      </c:pt>
                      <c:pt idx="7731">
                        <c:v>15.953683333333334</c:v>
                      </c:pt>
                      <c:pt idx="7732">
                        <c:v>3.6156833333333336</c:v>
                      </c:pt>
                      <c:pt idx="7733">
                        <c:v>11.649983333333333</c:v>
                      </c:pt>
                      <c:pt idx="7734">
                        <c:v>11.3286</c:v>
                      </c:pt>
                      <c:pt idx="7735">
                        <c:v>11.955233333333332</c:v>
                      </c:pt>
                      <c:pt idx="7736">
                        <c:v>16.114433333333334</c:v>
                      </c:pt>
                      <c:pt idx="7737">
                        <c:v>18.180083333333336</c:v>
                      </c:pt>
                      <c:pt idx="7738">
                        <c:v>14.027749999999999</c:v>
                      </c:pt>
                      <c:pt idx="7739">
                        <c:v>8.5183333333333344</c:v>
                      </c:pt>
                      <c:pt idx="7740">
                        <c:v>13.019266666666665</c:v>
                      </c:pt>
                      <c:pt idx="7741">
                        <c:v>27.720749999999999</c:v>
                      </c:pt>
                      <c:pt idx="7742">
                        <c:v>13.050466666666667</c:v>
                      </c:pt>
                      <c:pt idx="7743">
                        <c:v>15.477216666666665</c:v>
                      </c:pt>
                      <c:pt idx="7744">
                        <c:v>6.8324666666666669</c:v>
                      </c:pt>
                      <c:pt idx="7745">
                        <c:v>13.574000000000002</c:v>
                      </c:pt>
                      <c:pt idx="7746">
                        <c:v>3.5304333333333333</c:v>
                      </c:pt>
                      <c:pt idx="7747">
                        <c:v>11.992266666666666</c:v>
                      </c:pt>
                      <c:pt idx="7748">
                        <c:v>12.83215</c:v>
                      </c:pt>
                      <c:pt idx="7749">
                        <c:v>5.1478166666666674</c:v>
                      </c:pt>
                      <c:pt idx="7750">
                        <c:v>21.744016666666667</c:v>
                      </c:pt>
                      <c:pt idx="7751">
                        <c:v>15.37425</c:v>
                      </c:pt>
                      <c:pt idx="7752">
                        <c:v>15.59915</c:v>
                      </c:pt>
                      <c:pt idx="7753">
                        <c:v>21.642333333333333</c:v>
                      </c:pt>
                      <c:pt idx="7754">
                        <c:v>12.628966666666667</c:v>
                      </c:pt>
                      <c:pt idx="7755">
                        <c:v>21.659600000000001</c:v>
                      </c:pt>
                      <c:pt idx="7756">
                        <c:v>16.251133333333332</c:v>
                      </c:pt>
                      <c:pt idx="7757">
                        <c:v>12.669533333333334</c:v>
                      </c:pt>
                      <c:pt idx="7758">
                        <c:v>20.106550000000002</c:v>
                      </c:pt>
                      <c:pt idx="7759">
                        <c:v>10.200949999999999</c:v>
                      </c:pt>
                      <c:pt idx="7760">
                        <c:v>18.893983333333331</c:v>
                      </c:pt>
                      <c:pt idx="7761">
                        <c:v>17.68548333333333</c:v>
                      </c:pt>
                      <c:pt idx="7762">
                        <c:v>12.9323</c:v>
                      </c:pt>
                      <c:pt idx="7763">
                        <c:v>15.1097</c:v>
                      </c:pt>
                      <c:pt idx="7764">
                        <c:v>14.565850000000001</c:v>
                      </c:pt>
                      <c:pt idx="7765">
                        <c:v>13.1174</c:v>
                      </c:pt>
                      <c:pt idx="7766">
                        <c:v>13.020099999999998</c:v>
                      </c:pt>
                      <c:pt idx="7767">
                        <c:v>15.676916666666667</c:v>
                      </c:pt>
                      <c:pt idx="7768">
                        <c:v>18.721700000000002</c:v>
                      </c:pt>
                      <c:pt idx="7769">
                        <c:v>12.053566666666665</c:v>
                      </c:pt>
                      <c:pt idx="7770">
                        <c:v>21.418900000000001</c:v>
                      </c:pt>
                      <c:pt idx="7771">
                        <c:v>25.592183333333331</c:v>
                      </c:pt>
                      <c:pt idx="7772">
                        <c:v>15.660583333333333</c:v>
                      </c:pt>
                      <c:pt idx="7773">
                        <c:v>10.943566666666667</c:v>
                      </c:pt>
                      <c:pt idx="7774">
                        <c:v>8.6944333333333343</c:v>
                      </c:pt>
                      <c:pt idx="7775">
                        <c:v>17.947349999999997</c:v>
                      </c:pt>
                      <c:pt idx="7776">
                        <c:v>11.712666666666667</c:v>
                      </c:pt>
                      <c:pt idx="7777">
                        <c:v>16.163416666666667</c:v>
                      </c:pt>
                      <c:pt idx="7778">
                        <c:v>15.157783333333333</c:v>
                      </c:pt>
                      <c:pt idx="7779">
                        <c:v>13.998600000000001</c:v>
                      </c:pt>
                      <c:pt idx="7780">
                        <c:v>6.1974500000000008</c:v>
                      </c:pt>
                      <c:pt idx="7781">
                        <c:v>11.038633333333333</c:v>
                      </c:pt>
                      <c:pt idx="7782">
                        <c:v>12.908416666666666</c:v>
                      </c:pt>
                      <c:pt idx="7783">
                        <c:v>13.713849999999999</c:v>
                      </c:pt>
                      <c:pt idx="7784">
                        <c:v>9.5139666666666667</c:v>
                      </c:pt>
                      <c:pt idx="7785">
                        <c:v>11.283999999999999</c:v>
                      </c:pt>
                      <c:pt idx="7786">
                        <c:v>10.774716666666666</c:v>
                      </c:pt>
                      <c:pt idx="7787">
                        <c:v>9.5599499999999988</c:v>
                      </c:pt>
                      <c:pt idx="7788">
                        <c:v>17.076616666666666</c:v>
                      </c:pt>
                      <c:pt idx="7789">
                        <c:v>13.970266666666667</c:v>
                      </c:pt>
                      <c:pt idx="7790">
                        <c:v>13.201866666666666</c:v>
                      </c:pt>
                      <c:pt idx="7791">
                        <c:v>18.057949999999998</c:v>
                      </c:pt>
                      <c:pt idx="7792">
                        <c:v>17.141833333333334</c:v>
                      </c:pt>
                      <c:pt idx="7793">
                        <c:v>14.073</c:v>
                      </c:pt>
                      <c:pt idx="7794">
                        <c:v>12.830233333333332</c:v>
                      </c:pt>
                      <c:pt idx="7795">
                        <c:v>14.463316666666666</c:v>
                      </c:pt>
                      <c:pt idx="7796">
                        <c:v>19.808383333333332</c:v>
                      </c:pt>
                      <c:pt idx="7797">
                        <c:v>17.065833333333334</c:v>
                      </c:pt>
                      <c:pt idx="7798">
                        <c:v>21.436383333333332</c:v>
                      </c:pt>
                      <c:pt idx="7799">
                        <c:v>8.9750500000000013</c:v>
                      </c:pt>
                      <c:pt idx="7800">
                        <c:v>16.556866666666664</c:v>
                      </c:pt>
                      <c:pt idx="7801">
                        <c:v>14.439116666666667</c:v>
                      </c:pt>
                      <c:pt idx="7802">
                        <c:v>24.702166666666663</c:v>
                      </c:pt>
                      <c:pt idx="7803">
                        <c:v>17.666233333333331</c:v>
                      </c:pt>
                      <c:pt idx="7804">
                        <c:v>6.1877000000000004</c:v>
                      </c:pt>
                      <c:pt idx="7805">
                        <c:v>19.559916666666663</c:v>
                      </c:pt>
                      <c:pt idx="7806">
                        <c:v>13.487550000000001</c:v>
                      </c:pt>
                      <c:pt idx="7807">
                        <c:v>20.020583333333331</c:v>
                      </c:pt>
                      <c:pt idx="7808">
                        <c:v>20.505049999999997</c:v>
                      </c:pt>
                      <c:pt idx="7809">
                        <c:v>20.467866666666666</c:v>
                      </c:pt>
                      <c:pt idx="7810">
                        <c:v>6.5069499999999998</c:v>
                      </c:pt>
                      <c:pt idx="7811">
                        <c:v>12.177966666666666</c:v>
                      </c:pt>
                      <c:pt idx="7812">
                        <c:v>13.68435</c:v>
                      </c:pt>
                      <c:pt idx="7813">
                        <c:v>13.749599999999999</c:v>
                      </c:pt>
                      <c:pt idx="7814">
                        <c:v>11.726799999999999</c:v>
                      </c:pt>
                      <c:pt idx="7815">
                        <c:v>14.003816666666667</c:v>
                      </c:pt>
                      <c:pt idx="7816">
                        <c:v>4.4517666666666669</c:v>
                      </c:pt>
                      <c:pt idx="7817">
                        <c:v>17.448383333333332</c:v>
                      </c:pt>
                      <c:pt idx="7818">
                        <c:v>11.521833333333332</c:v>
                      </c:pt>
                      <c:pt idx="7819">
                        <c:v>14.525500000000001</c:v>
                      </c:pt>
                      <c:pt idx="7820">
                        <c:v>9.6738499999999981</c:v>
                      </c:pt>
                      <c:pt idx="7821">
                        <c:v>14.504099999999999</c:v>
                      </c:pt>
                      <c:pt idx="7822">
                        <c:v>16.076416666666667</c:v>
                      </c:pt>
                      <c:pt idx="7823">
                        <c:v>19.328516666666665</c:v>
                      </c:pt>
                      <c:pt idx="7824">
                        <c:v>23.066949999999999</c:v>
                      </c:pt>
                      <c:pt idx="7825">
                        <c:v>17.530716666666667</c:v>
                      </c:pt>
                      <c:pt idx="7826">
                        <c:v>20.145533333333333</c:v>
                      </c:pt>
                      <c:pt idx="7827">
                        <c:v>20.265350000000002</c:v>
                      </c:pt>
                      <c:pt idx="7828">
                        <c:v>24.514183333333335</c:v>
                      </c:pt>
                      <c:pt idx="7829">
                        <c:v>15.284500000000001</c:v>
                      </c:pt>
                      <c:pt idx="7830">
                        <c:v>21.891349999999999</c:v>
                      </c:pt>
                      <c:pt idx="7831">
                        <c:v>24.713350000000002</c:v>
                      </c:pt>
                      <c:pt idx="7832">
                        <c:v>11.327483333333333</c:v>
                      </c:pt>
                      <c:pt idx="7833">
                        <c:v>17.532116666666671</c:v>
                      </c:pt>
                      <c:pt idx="7834">
                        <c:v>10.685183333333333</c:v>
                      </c:pt>
                      <c:pt idx="7835">
                        <c:v>3.2003166666666667</c:v>
                      </c:pt>
                      <c:pt idx="7836">
                        <c:v>19.640699999999999</c:v>
                      </c:pt>
                      <c:pt idx="7837">
                        <c:v>29.992766666666668</c:v>
                      </c:pt>
                      <c:pt idx="7838">
                        <c:v>30.005283333333338</c:v>
                      </c:pt>
                      <c:pt idx="7839">
                        <c:v>20.561366666666672</c:v>
                      </c:pt>
                      <c:pt idx="7840">
                        <c:v>11.720683333333334</c:v>
                      </c:pt>
                      <c:pt idx="7841">
                        <c:v>16.786899999999999</c:v>
                      </c:pt>
                      <c:pt idx="7842">
                        <c:v>22.777449999999998</c:v>
                      </c:pt>
                      <c:pt idx="7843">
                        <c:v>23.262933333333333</c:v>
                      </c:pt>
                      <c:pt idx="7844">
                        <c:v>22.562783333333336</c:v>
                      </c:pt>
                      <c:pt idx="7845">
                        <c:v>10.832700000000001</c:v>
                      </c:pt>
                      <c:pt idx="7846">
                        <c:v>10.712916666666668</c:v>
                      </c:pt>
                      <c:pt idx="7847">
                        <c:v>22.393450000000005</c:v>
                      </c:pt>
                      <c:pt idx="7848">
                        <c:v>13.461733333333335</c:v>
                      </c:pt>
                      <c:pt idx="7849">
                        <c:v>13.139866666666666</c:v>
                      </c:pt>
                      <c:pt idx="7850">
                        <c:v>39.95453333333333</c:v>
                      </c:pt>
                      <c:pt idx="7851">
                        <c:v>37.189349999999997</c:v>
                      </c:pt>
                      <c:pt idx="7852">
                        <c:v>25.951066666666669</c:v>
                      </c:pt>
                      <c:pt idx="7853">
                        <c:v>30.580733333333335</c:v>
                      </c:pt>
                      <c:pt idx="7854">
                        <c:v>21.432766666666666</c:v>
                      </c:pt>
                      <c:pt idx="7855">
                        <c:v>22.762383333333336</c:v>
                      </c:pt>
                      <c:pt idx="7856">
                        <c:v>11.206</c:v>
                      </c:pt>
                      <c:pt idx="7857">
                        <c:v>12.526</c:v>
                      </c:pt>
                      <c:pt idx="7858">
                        <c:v>34.138599999999997</c:v>
                      </c:pt>
                      <c:pt idx="7859">
                        <c:v>32.32803333333333</c:v>
                      </c:pt>
                      <c:pt idx="7860">
                        <c:v>58.087216666666663</c:v>
                      </c:pt>
                      <c:pt idx="7861">
                        <c:v>24.835333333333331</c:v>
                      </c:pt>
                      <c:pt idx="7862">
                        <c:v>31.895816666666668</c:v>
                      </c:pt>
                      <c:pt idx="7863">
                        <c:v>21.556800000000003</c:v>
                      </c:pt>
                      <c:pt idx="7864">
                        <c:v>23.578916666666665</c:v>
                      </c:pt>
                      <c:pt idx="7865">
                        <c:v>30.912216666666666</c:v>
                      </c:pt>
                      <c:pt idx="7866">
                        <c:v>24.493883333333333</c:v>
                      </c:pt>
                      <c:pt idx="7867">
                        <c:v>30.35543333333333</c:v>
                      </c:pt>
                      <c:pt idx="7868">
                        <c:v>17.437783333333336</c:v>
                      </c:pt>
                      <c:pt idx="7869">
                        <c:v>24.702366666666666</c:v>
                      </c:pt>
                      <c:pt idx="7870">
                        <c:v>25.327416666666668</c:v>
                      </c:pt>
                      <c:pt idx="7871">
                        <c:v>22.352233333333338</c:v>
                      </c:pt>
                      <c:pt idx="7872">
                        <c:v>28.191033333333333</c:v>
                      </c:pt>
                      <c:pt idx="7873">
                        <c:v>28.280550000000002</c:v>
                      </c:pt>
                      <c:pt idx="7874">
                        <c:v>33.742800000000003</c:v>
                      </c:pt>
                      <c:pt idx="7875">
                        <c:v>27.235566666666667</c:v>
                      </c:pt>
                      <c:pt idx="7876">
                        <c:v>37.567916666666662</c:v>
                      </c:pt>
                      <c:pt idx="7877">
                        <c:v>33.117683333333332</c:v>
                      </c:pt>
                      <c:pt idx="7878">
                        <c:v>12.840550000000002</c:v>
                      </c:pt>
                      <c:pt idx="7879">
                        <c:v>34.058683333333335</c:v>
                      </c:pt>
                      <c:pt idx="7880">
                        <c:v>55.07803333333333</c:v>
                      </c:pt>
                      <c:pt idx="7881">
                        <c:v>45.817233333333327</c:v>
                      </c:pt>
                      <c:pt idx="7882">
                        <c:v>50.507883333333332</c:v>
                      </c:pt>
                      <c:pt idx="7883">
                        <c:v>26.0672</c:v>
                      </c:pt>
                      <c:pt idx="7884">
                        <c:v>50.658916666666663</c:v>
                      </c:pt>
                      <c:pt idx="7885">
                        <c:v>50.557483333333337</c:v>
                      </c:pt>
                      <c:pt idx="7886">
                        <c:v>59.879316666666668</c:v>
                      </c:pt>
                      <c:pt idx="7887">
                        <c:v>23.248033333333336</c:v>
                      </c:pt>
                      <c:pt idx="7888">
                        <c:v>52.672733333333341</c:v>
                      </c:pt>
                      <c:pt idx="7889">
                        <c:v>48.384883333333342</c:v>
                      </c:pt>
                      <c:pt idx="7890">
                        <c:v>42.515916666666662</c:v>
                      </c:pt>
                      <c:pt idx="7891">
                        <c:v>47.822499999999998</c:v>
                      </c:pt>
                      <c:pt idx="7892">
                        <c:v>15.18965</c:v>
                      </c:pt>
                      <c:pt idx="7893">
                        <c:v>33.529383333333335</c:v>
                      </c:pt>
                      <c:pt idx="7894">
                        <c:v>26.897966666666669</c:v>
                      </c:pt>
                      <c:pt idx="7895">
                        <c:v>44.139983333333333</c:v>
                      </c:pt>
                      <c:pt idx="7896">
                        <c:v>34.065349999999995</c:v>
                      </c:pt>
                      <c:pt idx="7897">
                        <c:v>32.882066666666667</c:v>
                      </c:pt>
                      <c:pt idx="7898">
                        <c:v>21.854516666666665</c:v>
                      </c:pt>
                      <c:pt idx="7899">
                        <c:v>61.504316666666668</c:v>
                      </c:pt>
                      <c:pt idx="7900">
                        <c:v>55.737733333333331</c:v>
                      </c:pt>
                      <c:pt idx="7901">
                        <c:v>43.457183333333333</c:v>
                      </c:pt>
                      <c:pt idx="7902">
                        <c:v>36.631983333333338</c:v>
                      </c:pt>
                      <c:pt idx="7903">
                        <c:v>60.917650000000002</c:v>
                      </c:pt>
                      <c:pt idx="7904">
                        <c:v>65.844333333333324</c:v>
                      </c:pt>
                      <c:pt idx="7905">
                        <c:v>46.219416666666667</c:v>
                      </c:pt>
                      <c:pt idx="7906">
                        <c:v>22.365733333333331</c:v>
                      </c:pt>
                      <c:pt idx="7907">
                        <c:v>46.239266666666673</c:v>
                      </c:pt>
                      <c:pt idx="7908">
                        <c:v>45.729050000000001</c:v>
                      </c:pt>
                      <c:pt idx="7909">
                        <c:v>43.696883333333332</c:v>
                      </c:pt>
                      <c:pt idx="7910">
                        <c:v>63.23426666666667</c:v>
                      </c:pt>
                      <c:pt idx="7911">
                        <c:v>51.514916666666657</c:v>
                      </c:pt>
                      <c:pt idx="7912">
                        <c:v>53.469016666666668</c:v>
                      </c:pt>
                      <c:pt idx="7913">
                        <c:v>17.104516666666665</c:v>
                      </c:pt>
                      <c:pt idx="7914">
                        <c:v>29.537483333333334</c:v>
                      </c:pt>
                      <c:pt idx="7915">
                        <c:v>57.773716666666672</c:v>
                      </c:pt>
                      <c:pt idx="7916">
                        <c:v>109.72148333333332</c:v>
                      </c:pt>
                      <c:pt idx="7917">
                        <c:v>74.170149999999992</c:v>
                      </c:pt>
                      <c:pt idx="7918">
                        <c:v>59.400183333333338</c:v>
                      </c:pt>
                      <c:pt idx="7919">
                        <c:v>48.236433333333338</c:v>
                      </c:pt>
                      <c:pt idx="7920">
                        <c:v>93.437816666666649</c:v>
                      </c:pt>
                      <c:pt idx="7921">
                        <c:v>74.398166666666654</c:v>
                      </c:pt>
                      <c:pt idx="7922">
                        <c:v>68.926933333333338</c:v>
                      </c:pt>
                      <c:pt idx="7923">
                        <c:v>70.623000000000005</c:v>
                      </c:pt>
                      <c:pt idx="7924">
                        <c:v>43.245483333333333</c:v>
                      </c:pt>
                      <c:pt idx="7925">
                        <c:v>59.227916666666673</c:v>
                      </c:pt>
                      <c:pt idx="7926">
                        <c:v>65.237849999999995</c:v>
                      </c:pt>
                      <c:pt idx="7927">
                        <c:v>58.206933333333332</c:v>
                      </c:pt>
                      <c:pt idx="7928">
                        <c:v>27.285833333333336</c:v>
                      </c:pt>
                      <c:pt idx="7929">
                        <c:v>51.314399999999999</c:v>
                      </c:pt>
                      <c:pt idx="7930">
                        <c:v>54.073900000000002</c:v>
                      </c:pt>
                      <c:pt idx="7931">
                        <c:v>48.680816666666665</c:v>
                      </c:pt>
                      <c:pt idx="7932">
                        <c:v>77.885266666666666</c:v>
                      </c:pt>
                      <c:pt idx="7933">
                        <c:v>76.192933333333329</c:v>
                      </c:pt>
                      <c:pt idx="7934">
                        <c:v>41.841616666666667</c:v>
                      </c:pt>
                      <c:pt idx="7935">
                        <c:v>90.77858333333333</c:v>
                      </c:pt>
                      <c:pt idx="7936">
                        <c:v>30.653433333333332</c:v>
                      </c:pt>
                      <c:pt idx="7937">
                        <c:v>76.400633333333332</c:v>
                      </c:pt>
                      <c:pt idx="7938">
                        <c:v>49.274049999999995</c:v>
                      </c:pt>
                      <c:pt idx="7939">
                        <c:v>46.427433333333333</c:v>
                      </c:pt>
                      <c:pt idx="7940">
                        <c:v>58.945499999999996</c:v>
                      </c:pt>
                      <c:pt idx="7941">
                        <c:v>54.870916666666666</c:v>
                      </c:pt>
                      <c:pt idx="7942">
                        <c:v>97.066933333333324</c:v>
                      </c:pt>
                      <c:pt idx="7943">
                        <c:v>135.88881666666666</c:v>
                      </c:pt>
                      <c:pt idx="7944">
                        <c:v>88.80916666666667</c:v>
                      </c:pt>
                      <c:pt idx="7945">
                        <c:v>70.748683333333318</c:v>
                      </c:pt>
                      <c:pt idx="7946">
                        <c:v>77.555066666666661</c:v>
                      </c:pt>
                      <c:pt idx="7947">
                        <c:v>71.675183333333337</c:v>
                      </c:pt>
                      <c:pt idx="7948">
                        <c:v>59.77773333333333</c:v>
                      </c:pt>
                      <c:pt idx="7949">
                        <c:v>52.238000000000007</c:v>
                      </c:pt>
                      <c:pt idx="7950">
                        <c:v>71.678733333333341</c:v>
                      </c:pt>
                      <c:pt idx="7951">
                        <c:v>130.85551666666666</c:v>
                      </c:pt>
                      <c:pt idx="7952">
                        <c:v>70.120733333333334</c:v>
                      </c:pt>
                      <c:pt idx="7953">
                        <c:v>56.633066666666664</c:v>
                      </c:pt>
                      <c:pt idx="7954">
                        <c:v>78.323550000000012</c:v>
                      </c:pt>
                      <c:pt idx="7955">
                        <c:v>91.771916666666655</c:v>
                      </c:pt>
                      <c:pt idx="7956">
                        <c:v>79.1404</c:v>
                      </c:pt>
                      <c:pt idx="7957">
                        <c:v>82.327566666666655</c:v>
                      </c:pt>
                      <c:pt idx="7958">
                        <c:v>71.854849999999999</c:v>
                      </c:pt>
                      <c:pt idx="7959">
                        <c:v>68.647950000000009</c:v>
                      </c:pt>
                      <c:pt idx="7960">
                        <c:v>53.909483333333334</c:v>
                      </c:pt>
                      <c:pt idx="7961">
                        <c:v>74.005216666666669</c:v>
                      </c:pt>
                      <c:pt idx="7962">
                        <c:v>69.753750000000011</c:v>
                      </c:pt>
                      <c:pt idx="7963">
                        <c:v>91.15121666666667</c:v>
                      </c:pt>
                      <c:pt idx="7964">
                        <c:v>74.029633333333337</c:v>
                      </c:pt>
                      <c:pt idx="7965">
                        <c:v>75.329949999999997</c:v>
                      </c:pt>
                      <c:pt idx="7966">
                        <c:v>89.585516666666678</c:v>
                      </c:pt>
                      <c:pt idx="7967">
                        <c:v>106.39979999999998</c:v>
                      </c:pt>
                      <c:pt idx="7968">
                        <c:v>79.93461666666667</c:v>
                      </c:pt>
                      <c:pt idx="7969">
                        <c:v>91.843850000000003</c:v>
                      </c:pt>
                      <c:pt idx="7970">
                        <c:v>47.435799999999993</c:v>
                      </c:pt>
                      <c:pt idx="7971">
                        <c:v>38.842883333333333</c:v>
                      </c:pt>
                      <c:pt idx="7972">
                        <c:v>110.16615</c:v>
                      </c:pt>
                      <c:pt idx="7973">
                        <c:v>90.570333333333323</c:v>
                      </c:pt>
                      <c:pt idx="7974">
                        <c:v>68.671533333333329</c:v>
                      </c:pt>
                      <c:pt idx="7975">
                        <c:v>108.06591666666667</c:v>
                      </c:pt>
                      <c:pt idx="7976">
                        <c:v>61.418866666666673</c:v>
                      </c:pt>
                      <c:pt idx="7977">
                        <c:v>98.364533333333341</c:v>
                      </c:pt>
                      <c:pt idx="7978">
                        <c:v>138.65726666666666</c:v>
                      </c:pt>
                      <c:pt idx="7979">
                        <c:v>114.07899999999999</c:v>
                      </c:pt>
                      <c:pt idx="7980">
                        <c:v>40.680550000000004</c:v>
                      </c:pt>
                      <c:pt idx="7981">
                        <c:v>147.27886666666669</c:v>
                      </c:pt>
                      <c:pt idx="7982">
                        <c:v>85.529033333333331</c:v>
                      </c:pt>
                      <c:pt idx="7983">
                        <c:v>77.298450000000003</c:v>
                      </c:pt>
                      <c:pt idx="7984">
                        <c:v>97.708016666666666</c:v>
                      </c:pt>
                      <c:pt idx="7985">
                        <c:v>95.105316666666653</c:v>
                      </c:pt>
                      <c:pt idx="7986">
                        <c:v>71.137416666666681</c:v>
                      </c:pt>
                      <c:pt idx="7987">
                        <c:v>66.577100000000002</c:v>
                      </c:pt>
                      <c:pt idx="7988">
                        <c:v>111.54459999999999</c:v>
                      </c:pt>
                      <c:pt idx="7989">
                        <c:v>99.850666666666669</c:v>
                      </c:pt>
                      <c:pt idx="7990">
                        <c:v>93.117799999999988</c:v>
                      </c:pt>
                      <c:pt idx="7991">
                        <c:v>149.16558333333333</c:v>
                      </c:pt>
                      <c:pt idx="7992">
                        <c:v>123.34575</c:v>
                      </c:pt>
                      <c:pt idx="7993">
                        <c:v>60.597183333333327</c:v>
                      </c:pt>
                      <c:pt idx="7994">
                        <c:v>77.002516666666665</c:v>
                      </c:pt>
                      <c:pt idx="7995">
                        <c:v>133.22416666666669</c:v>
                      </c:pt>
                      <c:pt idx="7996">
                        <c:v>118.70825000000001</c:v>
                      </c:pt>
                      <c:pt idx="7997">
                        <c:v>44.083816666666664</c:v>
                      </c:pt>
                      <c:pt idx="7998">
                        <c:v>97.498866666666657</c:v>
                      </c:pt>
                      <c:pt idx="7999">
                        <c:v>83.626166666666663</c:v>
                      </c:pt>
                      <c:pt idx="8000">
                        <c:v>56.228016666666662</c:v>
                      </c:pt>
                      <c:pt idx="8001">
                        <c:v>121.73661666666666</c:v>
                      </c:pt>
                      <c:pt idx="8002">
                        <c:v>80.844133333333318</c:v>
                      </c:pt>
                      <c:pt idx="8003">
                        <c:v>73.966766666666672</c:v>
                      </c:pt>
                      <c:pt idx="8004">
                        <c:v>92.693966666666682</c:v>
                      </c:pt>
                      <c:pt idx="8005">
                        <c:v>58.291766666666668</c:v>
                      </c:pt>
                      <c:pt idx="8006">
                        <c:v>114.42501666666666</c:v>
                      </c:pt>
                      <c:pt idx="8007">
                        <c:v>105.42506666666667</c:v>
                      </c:pt>
                      <c:pt idx="8008">
                        <c:v>83.075100000000006</c:v>
                      </c:pt>
                      <c:pt idx="8009">
                        <c:v>147.65893333333332</c:v>
                      </c:pt>
                      <c:pt idx="8010">
                        <c:v>153.64641666666665</c:v>
                      </c:pt>
                      <c:pt idx="8011">
                        <c:v>74.066216666666662</c:v>
                      </c:pt>
                      <c:pt idx="8012">
                        <c:v>65.20438333333334</c:v>
                      </c:pt>
                      <c:pt idx="8013">
                        <c:v>97.544600000000003</c:v>
                      </c:pt>
                      <c:pt idx="8014">
                        <c:v>77.254616666666664</c:v>
                      </c:pt>
                      <c:pt idx="8015">
                        <c:v>78.942149999999998</c:v>
                      </c:pt>
                      <c:pt idx="8016">
                        <c:v>105.10198333333332</c:v>
                      </c:pt>
                      <c:pt idx="8017">
                        <c:v>99.595383333333331</c:v>
                      </c:pt>
                      <c:pt idx="8018">
                        <c:v>132.52131666666668</c:v>
                      </c:pt>
                      <c:pt idx="8019">
                        <c:v>109.3223</c:v>
                      </c:pt>
                      <c:pt idx="8020">
                        <c:v>97.831016666666685</c:v>
                      </c:pt>
                      <c:pt idx="8021">
                        <c:v>126.00443333333334</c:v>
                      </c:pt>
                      <c:pt idx="8022">
                        <c:v>204.29860000000002</c:v>
                      </c:pt>
                      <c:pt idx="8023">
                        <c:v>88.669650000000004</c:v>
                      </c:pt>
                      <c:pt idx="8024">
                        <c:v>85.51988333333334</c:v>
                      </c:pt>
                      <c:pt idx="8025">
                        <c:v>138.07776666666669</c:v>
                      </c:pt>
                      <c:pt idx="8026">
                        <c:v>160.68418333333335</c:v>
                      </c:pt>
                      <c:pt idx="8027">
                        <c:v>89.057166666666674</c:v>
                      </c:pt>
                      <c:pt idx="8028">
                        <c:v>92.384766666666664</c:v>
                      </c:pt>
                      <c:pt idx="8029">
                        <c:v>90.566083333333339</c:v>
                      </c:pt>
                      <c:pt idx="8030">
                        <c:v>69.024799999999985</c:v>
                      </c:pt>
                      <c:pt idx="8031">
                        <c:v>78.748966666666675</c:v>
                      </c:pt>
                      <c:pt idx="8032">
                        <c:v>61.146266666666662</c:v>
                      </c:pt>
                      <c:pt idx="8033">
                        <c:v>138.08573333333334</c:v>
                      </c:pt>
                      <c:pt idx="8034">
                        <c:v>74.422233333333324</c:v>
                      </c:pt>
                      <c:pt idx="8035">
                        <c:v>109.78365000000002</c:v>
                      </c:pt>
                      <c:pt idx="8036">
                        <c:v>91.968400000000003</c:v>
                      </c:pt>
                      <c:pt idx="8037">
                        <c:v>129.68646666666666</c:v>
                      </c:pt>
                      <c:pt idx="8038">
                        <c:v>209.36358333333334</c:v>
                      </c:pt>
                      <c:pt idx="8039">
                        <c:v>138.87475000000001</c:v>
                      </c:pt>
                      <c:pt idx="8040">
                        <c:v>136.71651666666668</c:v>
                      </c:pt>
                      <c:pt idx="8041">
                        <c:v>130.08181666666667</c:v>
                      </c:pt>
                      <c:pt idx="8042">
                        <c:v>114.68906666666666</c:v>
                      </c:pt>
                      <c:pt idx="8043">
                        <c:v>156.42878333333331</c:v>
                      </c:pt>
                      <c:pt idx="8044">
                        <c:v>112.66983333333334</c:v>
                      </c:pt>
                      <c:pt idx="8045">
                        <c:v>110.42655000000001</c:v>
                      </c:pt>
                      <c:pt idx="8046">
                        <c:v>105.35883333333335</c:v>
                      </c:pt>
                      <c:pt idx="8047">
                        <c:v>78.005250000000004</c:v>
                      </c:pt>
                      <c:pt idx="8048">
                        <c:v>98.057500000000019</c:v>
                      </c:pt>
                      <c:pt idx="8049">
                        <c:v>164.44149999999996</c:v>
                      </c:pt>
                      <c:pt idx="8050">
                        <c:v>79.034149999999997</c:v>
                      </c:pt>
                      <c:pt idx="8051">
                        <c:v>91.892433333333344</c:v>
                      </c:pt>
                      <c:pt idx="8052">
                        <c:v>144.49684999999999</c:v>
                      </c:pt>
                      <c:pt idx="8053">
                        <c:v>129.21331666666666</c:v>
                      </c:pt>
                      <c:pt idx="8054">
                        <c:v>95.765849999999986</c:v>
                      </c:pt>
                      <c:pt idx="8055">
                        <c:v>177.7919</c:v>
                      </c:pt>
                      <c:pt idx="8056">
                        <c:v>79.230899999999991</c:v>
                      </c:pt>
                      <c:pt idx="8057">
                        <c:v>114.75385000000001</c:v>
                      </c:pt>
                      <c:pt idx="8058">
                        <c:v>126.46458333333334</c:v>
                      </c:pt>
                      <c:pt idx="8059">
                        <c:v>189.34735000000001</c:v>
                      </c:pt>
                      <c:pt idx="8060">
                        <c:v>166.98995000000002</c:v>
                      </c:pt>
                      <c:pt idx="8061">
                        <c:v>56.74518333333333</c:v>
                      </c:pt>
                      <c:pt idx="8062">
                        <c:v>88.267350000000022</c:v>
                      </c:pt>
                      <c:pt idx="8063">
                        <c:v>143.71555000000001</c:v>
                      </c:pt>
                      <c:pt idx="8064">
                        <c:v>180.7321</c:v>
                      </c:pt>
                      <c:pt idx="8065">
                        <c:v>167.2731</c:v>
                      </c:pt>
                      <c:pt idx="8066">
                        <c:v>92.635333333333335</c:v>
                      </c:pt>
                      <c:pt idx="8067">
                        <c:v>115.13024999999999</c:v>
                      </c:pt>
                      <c:pt idx="8068">
                        <c:v>197.40476666666663</c:v>
                      </c:pt>
                      <c:pt idx="8069">
                        <c:v>163.25094999999999</c:v>
                      </c:pt>
                      <c:pt idx="8070">
                        <c:v>231.02726666666663</c:v>
                      </c:pt>
                      <c:pt idx="8071">
                        <c:v>61.118016666666669</c:v>
                      </c:pt>
                      <c:pt idx="8072">
                        <c:v>93.903383333333338</c:v>
                      </c:pt>
                      <c:pt idx="8073">
                        <c:v>123.30500000000001</c:v>
                      </c:pt>
                      <c:pt idx="8074">
                        <c:v>78.888200000000012</c:v>
                      </c:pt>
                      <c:pt idx="8075">
                        <c:v>103.2655</c:v>
                      </c:pt>
                      <c:pt idx="8076">
                        <c:v>97.610050000000001</c:v>
                      </c:pt>
                      <c:pt idx="8077">
                        <c:v>146.65509999999998</c:v>
                      </c:pt>
                      <c:pt idx="8078">
                        <c:v>63.602349999999994</c:v>
                      </c:pt>
                      <c:pt idx="8079">
                        <c:v>59.83486666666667</c:v>
                      </c:pt>
                      <c:pt idx="8080">
                        <c:v>102.29583333333332</c:v>
                      </c:pt>
                      <c:pt idx="8081">
                        <c:v>158.62731666666667</c:v>
                      </c:pt>
                      <c:pt idx="8082">
                        <c:v>151.53638333333336</c:v>
                      </c:pt>
                      <c:pt idx="8083">
                        <c:v>123.15150000000001</c:v>
                      </c:pt>
                      <c:pt idx="8084">
                        <c:v>122.58429999999998</c:v>
                      </c:pt>
                      <c:pt idx="8085">
                        <c:v>54.486666666666672</c:v>
                      </c:pt>
                      <c:pt idx="8086">
                        <c:v>84.721616666666677</c:v>
                      </c:pt>
                      <c:pt idx="8087">
                        <c:v>110.46914999999998</c:v>
                      </c:pt>
                      <c:pt idx="8088">
                        <c:v>64.163633333333323</c:v>
                      </c:pt>
                      <c:pt idx="8089">
                        <c:v>86.8506</c:v>
                      </c:pt>
                      <c:pt idx="8090">
                        <c:v>141.43809999999999</c:v>
                      </c:pt>
                      <c:pt idx="8091">
                        <c:v>123.05421666666666</c:v>
                      </c:pt>
                      <c:pt idx="8092">
                        <c:v>153.58599999999998</c:v>
                      </c:pt>
                      <c:pt idx="8093">
                        <c:v>84.066133333333326</c:v>
                      </c:pt>
                      <c:pt idx="8094">
                        <c:v>152.26471666666669</c:v>
                      </c:pt>
                      <c:pt idx="8095">
                        <c:v>129.32671666666667</c:v>
                      </c:pt>
                      <c:pt idx="8096">
                        <c:v>79.686483333333342</c:v>
                      </c:pt>
                      <c:pt idx="8097">
                        <c:v>64.23663333333333</c:v>
                      </c:pt>
                      <c:pt idx="8098">
                        <c:v>138.2775</c:v>
                      </c:pt>
                      <c:pt idx="8099">
                        <c:v>130.72633333333334</c:v>
                      </c:pt>
                      <c:pt idx="8100">
                        <c:v>212.35933333333332</c:v>
                      </c:pt>
                      <c:pt idx="8101">
                        <c:v>136.53319999999999</c:v>
                      </c:pt>
                      <c:pt idx="8102">
                        <c:v>131.83425</c:v>
                      </c:pt>
                      <c:pt idx="8103">
                        <c:v>120.43375</c:v>
                      </c:pt>
                      <c:pt idx="8104">
                        <c:v>151.20885000000001</c:v>
                      </c:pt>
                      <c:pt idx="8105">
                        <c:v>150.82209999999998</c:v>
                      </c:pt>
                      <c:pt idx="8106">
                        <c:v>53.46843333333333</c:v>
                      </c:pt>
                      <c:pt idx="8107">
                        <c:v>83.085966666666664</c:v>
                      </c:pt>
                      <c:pt idx="8108">
                        <c:v>121.34245000000001</c:v>
                      </c:pt>
                      <c:pt idx="8109">
                        <c:v>130.37148333333334</c:v>
                      </c:pt>
                      <c:pt idx="8110">
                        <c:v>113.59738333333333</c:v>
                      </c:pt>
                      <c:pt idx="8111">
                        <c:v>87.318183333333337</c:v>
                      </c:pt>
                      <c:pt idx="8112">
                        <c:v>140.16811666666666</c:v>
                      </c:pt>
                      <c:pt idx="8113">
                        <c:v>75.796633333333347</c:v>
                      </c:pt>
                      <c:pt idx="8114">
                        <c:v>194.22395</c:v>
                      </c:pt>
                      <c:pt idx="8115">
                        <c:v>95.686250000000001</c:v>
                      </c:pt>
                      <c:pt idx="8116">
                        <c:v>135.10188333333335</c:v>
                      </c:pt>
                      <c:pt idx="8117">
                        <c:v>106.37411666666667</c:v>
                      </c:pt>
                      <c:pt idx="8118">
                        <c:v>101.13751666666668</c:v>
                      </c:pt>
                      <c:pt idx="8119">
                        <c:v>116.81636666666667</c:v>
                      </c:pt>
                      <c:pt idx="8120">
                        <c:v>143.05575000000002</c:v>
                      </c:pt>
                      <c:pt idx="8121">
                        <c:v>91.091149999999999</c:v>
                      </c:pt>
                      <c:pt idx="8122">
                        <c:v>116.34591666666667</c:v>
                      </c:pt>
                      <c:pt idx="8123">
                        <c:v>136.18075000000002</c:v>
                      </c:pt>
                      <c:pt idx="8124">
                        <c:v>167.57691666666668</c:v>
                      </c:pt>
                      <c:pt idx="8125">
                        <c:v>124.37410000000001</c:v>
                      </c:pt>
                      <c:pt idx="8126">
                        <c:v>33.411900000000003</c:v>
                      </c:pt>
                      <c:pt idx="8127">
                        <c:v>159.37236666666666</c:v>
                      </c:pt>
                      <c:pt idx="8128">
                        <c:v>101.79625</c:v>
                      </c:pt>
                      <c:pt idx="8129">
                        <c:v>225.09331666666668</c:v>
                      </c:pt>
                      <c:pt idx="8130">
                        <c:v>152.57515000000001</c:v>
                      </c:pt>
                      <c:pt idx="8131">
                        <c:v>191.09903333333332</c:v>
                      </c:pt>
                      <c:pt idx="8132">
                        <c:v>135.30544999999998</c:v>
                      </c:pt>
                      <c:pt idx="8133">
                        <c:v>63.650216666666665</c:v>
                      </c:pt>
                      <c:pt idx="8134">
                        <c:v>58.456116666666667</c:v>
                      </c:pt>
                      <c:pt idx="8135">
                        <c:v>128.14675</c:v>
                      </c:pt>
                      <c:pt idx="8136">
                        <c:v>143.46636666666666</c:v>
                      </c:pt>
                      <c:pt idx="8137">
                        <c:v>95.768383333333333</c:v>
                      </c:pt>
                      <c:pt idx="8138">
                        <c:v>153.69966666666667</c:v>
                      </c:pt>
                      <c:pt idx="8139">
                        <c:v>136.76944999999998</c:v>
                      </c:pt>
                      <c:pt idx="8140">
                        <c:v>141.68279999999999</c:v>
                      </c:pt>
                      <c:pt idx="8141">
                        <c:v>274.94691666666671</c:v>
                      </c:pt>
                      <c:pt idx="8142">
                        <c:v>199.21975000000003</c:v>
                      </c:pt>
                      <c:pt idx="8143">
                        <c:v>108.9393</c:v>
                      </c:pt>
                      <c:pt idx="8144">
                        <c:v>103.82789999999999</c:v>
                      </c:pt>
                      <c:pt idx="8145">
                        <c:v>130.52141666666668</c:v>
                      </c:pt>
                      <c:pt idx="8146">
                        <c:v>131.53395000000003</c:v>
                      </c:pt>
                      <c:pt idx="8147">
                        <c:v>114.78713333333333</c:v>
                      </c:pt>
                      <c:pt idx="8148">
                        <c:v>74.811166666666665</c:v>
                      </c:pt>
                      <c:pt idx="8149">
                        <c:v>114.16218333333335</c:v>
                      </c:pt>
                      <c:pt idx="8150">
                        <c:v>77.419933333333333</c:v>
                      </c:pt>
                      <c:pt idx="8151">
                        <c:v>114.29440000000001</c:v>
                      </c:pt>
                      <c:pt idx="8152">
                        <c:v>163.80376666666669</c:v>
                      </c:pt>
                      <c:pt idx="8153">
                        <c:v>124.78696666666666</c:v>
                      </c:pt>
                      <c:pt idx="8154">
                        <c:v>141.8837</c:v>
                      </c:pt>
                      <c:pt idx="8155">
                        <c:v>252.95653333333337</c:v>
                      </c:pt>
                      <c:pt idx="8156">
                        <c:v>200.54700000000003</c:v>
                      </c:pt>
                      <c:pt idx="8157">
                        <c:v>207.27601666666666</c:v>
                      </c:pt>
                      <c:pt idx="8158">
                        <c:v>44.616083333333336</c:v>
                      </c:pt>
                      <c:pt idx="8159">
                        <c:v>172.76721666666666</c:v>
                      </c:pt>
                      <c:pt idx="8160">
                        <c:v>237.30216666666666</c:v>
                      </c:pt>
                      <c:pt idx="8161">
                        <c:v>197.26381666666666</c:v>
                      </c:pt>
                      <c:pt idx="8162">
                        <c:v>135.04758333333334</c:v>
                      </c:pt>
                      <c:pt idx="8163">
                        <c:v>144.07835000000003</c:v>
                      </c:pt>
                      <c:pt idx="8164">
                        <c:v>130.45143333333334</c:v>
                      </c:pt>
                      <c:pt idx="8165">
                        <c:v>116.81626666666668</c:v>
                      </c:pt>
                      <c:pt idx="8166">
                        <c:v>163.1159833333333</c:v>
                      </c:pt>
                      <c:pt idx="8167">
                        <c:v>117.31388333333331</c:v>
                      </c:pt>
                      <c:pt idx="8168">
                        <c:v>200.60989999999998</c:v>
                      </c:pt>
                      <c:pt idx="8169">
                        <c:v>186.08391666666668</c:v>
                      </c:pt>
                      <c:pt idx="8170">
                        <c:v>190.07956666666666</c:v>
                      </c:pt>
                      <c:pt idx="8171">
                        <c:v>286.57983333333334</c:v>
                      </c:pt>
                      <c:pt idx="8172">
                        <c:v>181.94521666666662</c:v>
                      </c:pt>
                      <c:pt idx="8173">
                        <c:v>138.01095000000001</c:v>
                      </c:pt>
                      <c:pt idx="8174">
                        <c:v>202.39565000000002</c:v>
                      </c:pt>
                      <c:pt idx="8175">
                        <c:v>193.33556666666667</c:v>
                      </c:pt>
                      <c:pt idx="8176">
                        <c:v>190.42536666666666</c:v>
                      </c:pt>
                      <c:pt idx="8177">
                        <c:v>127.05108333333331</c:v>
                      </c:pt>
                      <c:pt idx="8178">
                        <c:v>135.6525</c:v>
                      </c:pt>
                      <c:pt idx="8179">
                        <c:v>109.59808333333334</c:v>
                      </c:pt>
                      <c:pt idx="8180">
                        <c:v>99.111733333333333</c:v>
                      </c:pt>
                      <c:pt idx="8181">
                        <c:v>116.02233333333334</c:v>
                      </c:pt>
                      <c:pt idx="8182">
                        <c:v>167.10055</c:v>
                      </c:pt>
                      <c:pt idx="8183">
                        <c:v>134.61481666666663</c:v>
                      </c:pt>
                      <c:pt idx="8184">
                        <c:v>191.82461666666666</c:v>
                      </c:pt>
                      <c:pt idx="8185">
                        <c:v>145.91058333333334</c:v>
                      </c:pt>
                      <c:pt idx="8186">
                        <c:v>150.97354999999999</c:v>
                      </c:pt>
                      <c:pt idx="8187">
                        <c:v>177.74959999999999</c:v>
                      </c:pt>
                      <c:pt idx="8188">
                        <c:v>164.86968333333334</c:v>
                      </c:pt>
                      <c:pt idx="8189">
                        <c:v>224.74275000000003</c:v>
                      </c:pt>
                      <c:pt idx="8190">
                        <c:v>103.3717</c:v>
                      </c:pt>
                      <c:pt idx="8191">
                        <c:v>127.06756666666666</c:v>
                      </c:pt>
                      <c:pt idx="8192">
                        <c:v>203.60028333333335</c:v>
                      </c:pt>
                      <c:pt idx="8193">
                        <c:v>124.50583333333334</c:v>
                      </c:pt>
                      <c:pt idx="8194">
                        <c:v>109.61516666666667</c:v>
                      </c:pt>
                      <c:pt idx="8195">
                        <c:v>103.58126666666665</c:v>
                      </c:pt>
                      <c:pt idx="8196">
                        <c:v>121.73096666666667</c:v>
                      </c:pt>
                      <c:pt idx="8197">
                        <c:v>137.01589999999999</c:v>
                      </c:pt>
                      <c:pt idx="8198">
                        <c:v>161.02861666666666</c:v>
                      </c:pt>
                      <c:pt idx="8199">
                        <c:v>172.93880000000001</c:v>
                      </c:pt>
                      <c:pt idx="8200">
                        <c:v>81.260750000000002</c:v>
                      </c:pt>
                      <c:pt idx="8201">
                        <c:v>119.26798333333335</c:v>
                      </c:pt>
                      <c:pt idx="8202">
                        <c:v>109.62641666666666</c:v>
                      </c:pt>
                      <c:pt idx="8203">
                        <c:v>211.98144999999997</c:v>
                      </c:pt>
                      <c:pt idx="8204">
                        <c:v>77.996416666666676</c:v>
                      </c:pt>
                      <c:pt idx="8205">
                        <c:v>177.80249999999998</c:v>
                      </c:pt>
                      <c:pt idx="8206">
                        <c:v>103.70354999999999</c:v>
                      </c:pt>
                      <c:pt idx="8207">
                        <c:v>104.79376666666667</c:v>
                      </c:pt>
                      <c:pt idx="8208">
                        <c:v>101.87096666666666</c:v>
                      </c:pt>
                      <c:pt idx="8209">
                        <c:v>139.3523166666667</c:v>
                      </c:pt>
                      <c:pt idx="8210">
                        <c:v>106.66523333333333</c:v>
                      </c:pt>
                      <c:pt idx="8211">
                        <c:v>139.31143333333333</c:v>
                      </c:pt>
                      <c:pt idx="8212">
                        <c:v>119.46811666666665</c:v>
                      </c:pt>
                      <c:pt idx="8213">
                        <c:v>109.56648333333332</c:v>
                      </c:pt>
                      <c:pt idx="8214">
                        <c:v>143.75005000000002</c:v>
                      </c:pt>
                      <c:pt idx="8215">
                        <c:v>103.96408333333333</c:v>
                      </c:pt>
                      <c:pt idx="8216">
                        <c:v>209.066</c:v>
                      </c:pt>
                      <c:pt idx="8217">
                        <c:v>159.4071166666667</c:v>
                      </c:pt>
                      <c:pt idx="8218">
                        <c:v>128.04884999999999</c:v>
                      </c:pt>
                      <c:pt idx="8219">
                        <c:v>95.796283333333349</c:v>
                      </c:pt>
                      <c:pt idx="8220">
                        <c:v>108.75251666666666</c:v>
                      </c:pt>
                      <c:pt idx="8221">
                        <c:v>159.67185000000001</c:v>
                      </c:pt>
                      <c:pt idx="8222">
                        <c:v>242.67401666666666</c:v>
                      </c:pt>
                      <c:pt idx="8223">
                        <c:v>190.35633333333334</c:v>
                      </c:pt>
                      <c:pt idx="8224">
                        <c:v>186.20411666666666</c:v>
                      </c:pt>
                      <c:pt idx="8225">
                        <c:v>216.50255000000001</c:v>
                      </c:pt>
                      <c:pt idx="8226">
                        <c:v>132.29143333333334</c:v>
                      </c:pt>
                      <c:pt idx="8227">
                        <c:v>159.56390000000002</c:v>
                      </c:pt>
                      <c:pt idx="8228">
                        <c:v>86.918933333333342</c:v>
                      </c:pt>
                      <c:pt idx="8229">
                        <c:v>157.37158333333338</c:v>
                      </c:pt>
                      <c:pt idx="8230">
                        <c:v>87.993300000000005</c:v>
                      </c:pt>
                      <c:pt idx="8231">
                        <c:v>113.08095000000002</c:v>
                      </c:pt>
                      <c:pt idx="8232">
                        <c:v>135.96544999999998</c:v>
                      </c:pt>
                      <c:pt idx="8233">
                        <c:v>189.27428333333333</c:v>
                      </c:pt>
                      <c:pt idx="8234">
                        <c:v>183.69331666666668</c:v>
                      </c:pt>
                      <c:pt idx="8235">
                        <c:v>168.99805000000003</c:v>
                      </c:pt>
                      <c:pt idx="8236">
                        <c:v>172.18785</c:v>
                      </c:pt>
                      <c:pt idx="8237">
                        <c:v>147.72693333333333</c:v>
                      </c:pt>
                      <c:pt idx="8238">
                        <c:v>137.38713333333331</c:v>
                      </c:pt>
                      <c:pt idx="8239">
                        <c:v>107.68015</c:v>
                      </c:pt>
                      <c:pt idx="8240">
                        <c:v>210.88798333333332</c:v>
                      </c:pt>
                      <c:pt idx="8241">
                        <c:v>148.90911666666665</c:v>
                      </c:pt>
                      <c:pt idx="8242">
                        <c:v>196.89269999999999</c:v>
                      </c:pt>
                      <c:pt idx="8243">
                        <c:v>154.64418333333333</c:v>
                      </c:pt>
                      <c:pt idx="8244">
                        <c:v>218.53380000000001</c:v>
                      </c:pt>
                      <c:pt idx="8245">
                        <c:v>190.45583333333335</c:v>
                      </c:pt>
                      <c:pt idx="8246">
                        <c:v>124.34441666666667</c:v>
                      </c:pt>
                      <c:pt idx="8247">
                        <c:v>110.36674999999998</c:v>
                      </c:pt>
                      <c:pt idx="8248">
                        <c:v>166.47168333333332</c:v>
                      </c:pt>
                      <c:pt idx="8249">
                        <c:v>149.36880000000002</c:v>
                      </c:pt>
                      <c:pt idx="8250">
                        <c:v>85.820116666666678</c:v>
                      </c:pt>
                      <c:pt idx="8251">
                        <c:v>150.49568333333337</c:v>
                      </c:pt>
                      <c:pt idx="8252">
                        <c:v>176.24403333333333</c:v>
                      </c:pt>
                      <c:pt idx="8253">
                        <c:v>174.82935000000001</c:v>
                      </c:pt>
                      <c:pt idx="8254">
                        <c:v>166.27718333333331</c:v>
                      </c:pt>
                      <c:pt idx="8255">
                        <c:v>100.61359999999998</c:v>
                      </c:pt>
                      <c:pt idx="8256">
                        <c:v>198.22216666666665</c:v>
                      </c:pt>
                      <c:pt idx="8257">
                        <c:v>144.98304999999999</c:v>
                      </c:pt>
                      <c:pt idx="8258">
                        <c:v>161.05601666666669</c:v>
                      </c:pt>
                      <c:pt idx="8259">
                        <c:v>107.40188333333334</c:v>
                      </c:pt>
                      <c:pt idx="8260">
                        <c:v>94.46123333333334</c:v>
                      </c:pt>
                      <c:pt idx="8261">
                        <c:v>107.66868333333332</c:v>
                      </c:pt>
                      <c:pt idx="8262">
                        <c:v>111.42020000000001</c:v>
                      </c:pt>
                      <c:pt idx="8263">
                        <c:v>125.64623333333334</c:v>
                      </c:pt>
                      <c:pt idx="8264">
                        <c:v>81.625383333333332</c:v>
                      </c:pt>
                      <c:pt idx="8265">
                        <c:v>124.24206666666667</c:v>
                      </c:pt>
                      <c:pt idx="8266">
                        <c:v>174.01798333333332</c:v>
                      </c:pt>
                      <c:pt idx="8267">
                        <c:v>193.35330000000002</c:v>
                      </c:pt>
                      <c:pt idx="8268">
                        <c:v>129.51891666666668</c:v>
                      </c:pt>
                      <c:pt idx="8269">
                        <c:v>126.61865000000002</c:v>
                      </c:pt>
                      <c:pt idx="8270">
                        <c:v>104.71003333333333</c:v>
                      </c:pt>
                      <c:pt idx="8271">
                        <c:v>87.489899999999992</c:v>
                      </c:pt>
                      <c:pt idx="8272">
                        <c:v>192.68568333333332</c:v>
                      </c:pt>
                      <c:pt idx="8273">
                        <c:v>101.42523333333334</c:v>
                      </c:pt>
                      <c:pt idx="8274">
                        <c:v>148.16006666666669</c:v>
                      </c:pt>
                      <c:pt idx="8275">
                        <c:v>96.102533333333341</c:v>
                      </c:pt>
                      <c:pt idx="8276">
                        <c:v>171.70721666666668</c:v>
                      </c:pt>
                      <c:pt idx="8277">
                        <c:v>130.64961666666665</c:v>
                      </c:pt>
                      <c:pt idx="8278">
                        <c:v>138.67131666666671</c:v>
                      </c:pt>
                      <c:pt idx="8279">
                        <c:v>176.39700000000002</c:v>
                      </c:pt>
                      <c:pt idx="8280">
                        <c:v>132.77076666666667</c:v>
                      </c:pt>
                      <c:pt idx="8281">
                        <c:v>193.50290000000001</c:v>
                      </c:pt>
                      <c:pt idx="8282">
                        <c:v>202.48048333333335</c:v>
                      </c:pt>
                      <c:pt idx="8283">
                        <c:v>121.96344999999999</c:v>
                      </c:pt>
                      <c:pt idx="8284">
                        <c:v>129.67484999999999</c:v>
                      </c:pt>
                      <c:pt idx="8285">
                        <c:v>167.26813333333334</c:v>
                      </c:pt>
                      <c:pt idx="8286">
                        <c:v>77.70901666666667</c:v>
                      </c:pt>
                      <c:pt idx="8287">
                        <c:v>99.412283333333335</c:v>
                      </c:pt>
                      <c:pt idx="8288">
                        <c:v>112.90988333333333</c:v>
                      </c:pt>
                      <c:pt idx="8289">
                        <c:v>224.36393333333334</c:v>
                      </c:pt>
                      <c:pt idx="8290">
                        <c:v>112.66394999999999</c:v>
                      </c:pt>
                      <c:pt idx="8291">
                        <c:v>51.961716666666675</c:v>
                      </c:pt>
                      <c:pt idx="8292">
                        <c:v>185.96476666666666</c:v>
                      </c:pt>
                      <c:pt idx="8293">
                        <c:v>204.44791666666669</c:v>
                      </c:pt>
                      <c:pt idx="8294">
                        <c:v>98.546066666666675</c:v>
                      </c:pt>
                      <c:pt idx="8295">
                        <c:v>98.202150000000003</c:v>
                      </c:pt>
                      <c:pt idx="8296">
                        <c:v>69.86181666666667</c:v>
                      </c:pt>
                      <c:pt idx="8297">
                        <c:v>193.73280000000003</c:v>
                      </c:pt>
                      <c:pt idx="8298">
                        <c:v>103.76235</c:v>
                      </c:pt>
                      <c:pt idx="8299">
                        <c:v>95.416816666666662</c:v>
                      </c:pt>
                      <c:pt idx="8300">
                        <c:v>155.92266666666669</c:v>
                      </c:pt>
                      <c:pt idx="8301">
                        <c:v>168.58625000000001</c:v>
                      </c:pt>
                      <c:pt idx="8302">
                        <c:v>153.84731666666664</c:v>
                      </c:pt>
                      <c:pt idx="8303">
                        <c:v>76.006650000000008</c:v>
                      </c:pt>
                      <c:pt idx="8304">
                        <c:v>151.2199</c:v>
                      </c:pt>
                      <c:pt idx="8305">
                        <c:v>125.26571666666668</c:v>
                      </c:pt>
                      <c:pt idx="8306">
                        <c:v>202.17349999999999</c:v>
                      </c:pt>
                      <c:pt idx="8307">
                        <c:v>116.56371666666668</c:v>
                      </c:pt>
                      <c:pt idx="8308">
                        <c:v>115.75680000000001</c:v>
                      </c:pt>
                      <c:pt idx="8309">
                        <c:v>164.53836666666666</c:v>
                      </c:pt>
                      <c:pt idx="8310">
                        <c:v>141.51533333333333</c:v>
                      </c:pt>
                      <c:pt idx="8311">
                        <c:v>176.81621666666669</c:v>
                      </c:pt>
                      <c:pt idx="8312">
                        <c:v>156.34788333333333</c:v>
                      </c:pt>
                      <c:pt idx="8313">
                        <c:v>189.61751666666669</c:v>
                      </c:pt>
                      <c:pt idx="8314">
                        <c:v>208.18386666666669</c:v>
                      </c:pt>
                      <c:pt idx="8315">
                        <c:v>126.89266666666667</c:v>
                      </c:pt>
                      <c:pt idx="8316">
                        <c:v>132.81551666666667</c:v>
                      </c:pt>
                      <c:pt idx="8317">
                        <c:v>144.33248333333333</c:v>
                      </c:pt>
                      <c:pt idx="8318">
                        <c:v>95.298366666666666</c:v>
                      </c:pt>
                      <c:pt idx="8319">
                        <c:v>96.700433333333351</c:v>
                      </c:pt>
                      <c:pt idx="8320">
                        <c:v>63.951650000000001</c:v>
                      </c:pt>
                      <c:pt idx="8321">
                        <c:v>238.29630000000003</c:v>
                      </c:pt>
                      <c:pt idx="8322">
                        <c:v>161.48611666666665</c:v>
                      </c:pt>
                      <c:pt idx="8323">
                        <c:v>100.83971666666666</c:v>
                      </c:pt>
                      <c:pt idx="8324">
                        <c:v>133.51320000000001</c:v>
                      </c:pt>
                      <c:pt idx="8325">
                        <c:v>122.01105000000001</c:v>
                      </c:pt>
                      <c:pt idx="8326">
                        <c:v>63.159849999999999</c:v>
                      </c:pt>
                      <c:pt idx="8327">
                        <c:v>197.00449999999998</c:v>
                      </c:pt>
                      <c:pt idx="8328">
                        <c:v>61.356099999999998</c:v>
                      </c:pt>
                      <c:pt idx="8329">
                        <c:v>129.8819</c:v>
                      </c:pt>
                      <c:pt idx="8330">
                        <c:v>179.22576666666666</c:v>
                      </c:pt>
                      <c:pt idx="8331">
                        <c:v>160.88223333333332</c:v>
                      </c:pt>
                      <c:pt idx="8332">
                        <c:v>115.81251666666667</c:v>
                      </c:pt>
                      <c:pt idx="8333">
                        <c:v>132.37446666666668</c:v>
                      </c:pt>
                      <c:pt idx="8334">
                        <c:v>127.06493333333334</c:v>
                      </c:pt>
                      <c:pt idx="8335">
                        <c:v>170.32065</c:v>
                      </c:pt>
                      <c:pt idx="8336">
                        <c:v>156.54908333333333</c:v>
                      </c:pt>
                      <c:pt idx="8337">
                        <c:v>149.86556666666667</c:v>
                      </c:pt>
                      <c:pt idx="8338">
                        <c:v>110.10963333333332</c:v>
                      </c:pt>
                      <c:pt idx="8339">
                        <c:v>161.61283333333333</c:v>
                      </c:pt>
                      <c:pt idx="8340">
                        <c:v>131.33931666666666</c:v>
                      </c:pt>
                      <c:pt idx="8341">
                        <c:v>115.88645</c:v>
                      </c:pt>
                      <c:pt idx="8342">
                        <c:v>146.85353333333333</c:v>
                      </c:pt>
                      <c:pt idx="8343">
                        <c:v>81.243200000000016</c:v>
                      </c:pt>
                      <c:pt idx="8344">
                        <c:v>83.642749999999992</c:v>
                      </c:pt>
                      <c:pt idx="8345">
                        <c:v>201.04598333333334</c:v>
                      </c:pt>
                      <c:pt idx="8346">
                        <c:v>176.90046666666663</c:v>
                      </c:pt>
                      <c:pt idx="8347">
                        <c:v>262.21640000000002</c:v>
                      </c:pt>
                      <c:pt idx="8348">
                        <c:v>191.78784999999999</c:v>
                      </c:pt>
                      <c:pt idx="8349">
                        <c:v>125.57945000000001</c:v>
                      </c:pt>
                      <c:pt idx="8350">
                        <c:v>147.84763333333333</c:v>
                      </c:pt>
                      <c:pt idx="8351">
                        <c:v>144.36994999999999</c:v>
                      </c:pt>
                      <c:pt idx="8352">
                        <c:v>167.52158333333333</c:v>
                      </c:pt>
                      <c:pt idx="8353">
                        <c:v>199.34173333333334</c:v>
                      </c:pt>
                      <c:pt idx="8354">
                        <c:v>135.07511666666667</c:v>
                      </c:pt>
                      <c:pt idx="8355">
                        <c:v>128.40625</c:v>
                      </c:pt>
                      <c:pt idx="8356">
                        <c:v>170.99081666666669</c:v>
                      </c:pt>
                      <c:pt idx="8357">
                        <c:v>111.89571666666667</c:v>
                      </c:pt>
                      <c:pt idx="8358">
                        <c:v>179.04783333333336</c:v>
                      </c:pt>
                      <c:pt idx="8359">
                        <c:v>174.50241666666668</c:v>
                      </c:pt>
                      <c:pt idx="8360">
                        <c:v>187.72594999999998</c:v>
                      </c:pt>
                      <c:pt idx="8361">
                        <c:v>188.1841666666667</c:v>
                      </c:pt>
                      <c:pt idx="8362">
                        <c:v>203.0993</c:v>
                      </c:pt>
                      <c:pt idx="8363">
                        <c:v>96.582516666666649</c:v>
                      </c:pt>
                      <c:pt idx="8364">
                        <c:v>125.32993333333333</c:v>
                      </c:pt>
                      <c:pt idx="8365">
                        <c:v>89.460549999999998</c:v>
                      </c:pt>
                      <c:pt idx="8366">
                        <c:v>153.57655000000003</c:v>
                      </c:pt>
                      <c:pt idx="8367">
                        <c:v>226.91235</c:v>
                      </c:pt>
                      <c:pt idx="8368">
                        <c:v>161.19913333333335</c:v>
                      </c:pt>
                      <c:pt idx="8369">
                        <c:v>155.94565</c:v>
                      </c:pt>
                      <c:pt idx="8370">
                        <c:v>150.31614999999999</c:v>
                      </c:pt>
                      <c:pt idx="8371">
                        <c:v>158.32130000000001</c:v>
                      </c:pt>
                      <c:pt idx="8372">
                        <c:v>147.95643333333334</c:v>
                      </c:pt>
                      <c:pt idx="8373">
                        <c:v>133.44136666666665</c:v>
                      </c:pt>
                      <c:pt idx="8374">
                        <c:v>291.9771833333333</c:v>
                      </c:pt>
                      <c:pt idx="8375">
                        <c:v>189.95150000000004</c:v>
                      </c:pt>
                      <c:pt idx="8376">
                        <c:v>192.65491666666665</c:v>
                      </c:pt>
                      <c:pt idx="8377">
                        <c:v>177.12430000000001</c:v>
                      </c:pt>
                      <c:pt idx="8378">
                        <c:v>170.4752</c:v>
                      </c:pt>
                      <c:pt idx="8379">
                        <c:v>199.92078333333336</c:v>
                      </c:pt>
                      <c:pt idx="8380">
                        <c:v>165.06469999999999</c:v>
                      </c:pt>
                      <c:pt idx="8381">
                        <c:v>178.92148333333333</c:v>
                      </c:pt>
                      <c:pt idx="8382">
                        <c:v>99.692800000000005</c:v>
                      </c:pt>
                      <c:pt idx="8383">
                        <c:v>184.47344999999999</c:v>
                      </c:pt>
                      <c:pt idx="8384">
                        <c:v>246.55515</c:v>
                      </c:pt>
                      <c:pt idx="8385">
                        <c:v>254.12851666666668</c:v>
                      </c:pt>
                      <c:pt idx="8386">
                        <c:v>400.71050000000002</c:v>
                      </c:pt>
                      <c:pt idx="8387">
                        <c:v>144.17918333333333</c:v>
                      </c:pt>
                      <c:pt idx="8388">
                        <c:v>172.38483333333335</c:v>
                      </c:pt>
                      <c:pt idx="8389">
                        <c:v>142.28393333333332</c:v>
                      </c:pt>
                      <c:pt idx="8390">
                        <c:v>165.41605000000001</c:v>
                      </c:pt>
                      <c:pt idx="8391">
                        <c:v>169.41979999999998</c:v>
                      </c:pt>
                      <c:pt idx="8392">
                        <c:v>96.918616666666665</c:v>
                      </c:pt>
                      <c:pt idx="8393">
                        <c:v>154.41379999999998</c:v>
                      </c:pt>
                      <c:pt idx="8394">
                        <c:v>135.73071666666667</c:v>
                      </c:pt>
                      <c:pt idx="8395">
                        <c:v>141.94759999999999</c:v>
                      </c:pt>
                      <c:pt idx="8396">
                        <c:v>155.39660000000001</c:v>
                      </c:pt>
                      <c:pt idx="8397">
                        <c:v>160.3399</c:v>
                      </c:pt>
                      <c:pt idx="8398">
                        <c:v>202.91488333333336</c:v>
                      </c:pt>
                      <c:pt idx="8399">
                        <c:v>232.78069999999997</c:v>
                      </c:pt>
                      <c:pt idx="8400">
                        <c:v>137.66203333333334</c:v>
                      </c:pt>
                      <c:pt idx="8401">
                        <c:v>188.53496666666666</c:v>
                      </c:pt>
                      <c:pt idx="8402">
                        <c:v>185.25811666666667</c:v>
                      </c:pt>
                      <c:pt idx="8403">
                        <c:v>168.68741666666665</c:v>
                      </c:pt>
                      <c:pt idx="8404">
                        <c:v>179.26254999999998</c:v>
                      </c:pt>
                      <c:pt idx="8405">
                        <c:v>112.11909999999999</c:v>
                      </c:pt>
                      <c:pt idx="8406">
                        <c:v>157.58370000000002</c:v>
                      </c:pt>
                      <c:pt idx="8407">
                        <c:v>200.08679999999998</c:v>
                      </c:pt>
                      <c:pt idx="8408">
                        <c:v>184.84473333333335</c:v>
                      </c:pt>
                      <c:pt idx="8409">
                        <c:v>107.39196666666666</c:v>
                      </c:pt>
                      <c:pt idx="8410">
                        <c:v>112.64738333333335</c:v>
                      </c:pt>
                      <c:pt idx="8411">
                        <c:v>190.45715000000001</c:v>
                      </c:pt>
                      <c:pt idx="8412">
                        <c:v>104.42025</c:v>
                      </c:pt>
                      <c:pt idx="8413">
                        <c:v>165.32806666666664</c:v>
                      </c:pt>
                      <c:pt idx="8414">
                        <c:v>183.38435000000001</c:v>
                      </c:pt>
                      <c:pt idx="8415">
                        <c:v>207.03336666666664</c:v>
                      </c:pt>
                      <c:pt idx="8416">
                        <c:v>126.63571666666668</c:v>
                      </c:pt>
                      <c:pt idx="8417">
                        <c:v>166.72089999999997</c:v>
                      </c:pt>
                      <c:pt idx="8418">
                        <c:v>150.89308333333332</c:v>
                      </c:pt>
                      <c:pt idx="8419">
                        <c:v>88.832549999999998</c:v>
                      </c:pt>
                      <c:pt idx="8420">
                        <c:v>163.0162</c:v>
                      </c:pt>
                      <c:pt idx="8421">
                        <c:v>112.41106666666668</c:v>
                      </c:pt>
                      <c:pt idx="8422">
                        <c:v>132.62371666666667</c:v>
                      </c:pt>
                      <c:pt idx="8423">
                        <c:v>201.81289999999998</c:v>
                      </c:pt>
                      <c:pt idx="8424">
                        <c:v>226.39626666666666</c:v>
                      </c:pt>
                      <c:pt idx="8425">
                        <c:v>210.93431666666666</c:v>
                      </c:pt>
                      <c:pt idx="8426">
                        <c:v>238.99783333333335</c:v>
                      </c:pt>
                      <c:pt idx="8427">
                        <c:v>120.58408333333335</c:v>
                      </c:pt>
                      <c:pt idx="8428">
                        <c:v>234.39641666666665</c:v>
                      </c:pt>
                      <c:pt idx="8429">
                        <c:v>161.42761666666667</c:v>
                      </c:pt>
                      <c:pt idx="8430">
                        <c:v>170.7284333333333</c:v>
                      </c:pt>
                      <c:pt idx="8431">
                        <c:v>196.46263333333329</c:v>
                      </c:pt>
                      <c:pt idx="8432">
                        <c:v>222.28805</c:v>
                      </c:pt>
                      <c:pt idx="8433">
                        <c:v>120.59915000000001</c:v>
                      </c:pt>
                      <c:pt idx="8434">
                        <c:v>154.71851666666666</c:v>
                      </c:pt>
                      <c:pt idx="8435">
                        <c:v>112.04146666666665</c:v>
                      </c:pt>
                      <c:pt idx="8436">
                        <c:v>145.59870000000001</c:v>
                      </c:pt>
                      <c:pt idx="8437">
                        <c:v>165.57634999999999</c:v>
                      </c:pt>
                      <c:pt idx="8438">
                        <c:v>175.12839999999997</c:v>
                      </c:pt>
                      <c:pt idx="8439">
                        <c:v>172.27364999999998</c:v>
                      </c:pt>
                      <c:pt idx="8440">
                        <c:v>150.00231666666664</c:v>
                      </c:pt>
                      <c:pt idx="8441">
                        <c:v>238.69498333333334</c:v>
                      </c:pt>
                      <c:pt idx="8442">
                        <c:v>241.7547166666667</c:v>
                      </c:pt>
                      <c:pt idx="8443">
                        <c:v>125.78301666666667</c:v>
                      </c:pt>
                      <c:pt idx="8444">
                        <c:v>158.52541666666667</c:v>
                      </c:pt>
                      <c:pt idx="8445">
                        <c:v>107.51441666666666</c:v>
                      </c:pt>
                      <c:pt idx="8446">
                        <c:v>105.72543333333333</c:v>
                      </c:pt>
                      <c:pt idx="8447">
                        <c:v>152.91459999999998</c:v>
                      </c:pt>
                      <c:pt idx="8448">
                        <c:v>187.11615</c:v>
                      </c:pt>
                      <c:pt idx="8449">
                        <c:v>218.47055</c:v>
                      </c:pt>
                      <c:pt idx="8450">
                        <c:v>209.94860000000003</c:v>
                      </c:pt>
                      <c:pt idx="8451">
                        <c:v>94.514566666666667</c:v>
                      </c:pt>
                      <c:pt idx="8452">
                        <c:v>145.29153333333335</c:v>
                      </c:pt>
                      <c:pt idx="8453">
                        <c:v>149.91913333333332</c:v>
                      </c:pt>
                      <c:pt idx="8454">
                        <c:v>183.68303333333333</c:v>
                      </c:pt>
                      <c:pt idx="8455">
                        <c:v>202.62575000000001</c:v>
                      </c:pt>
                      <c:pt idx="8456">
                        <c:v>158.97834999999998</c:v>
                      </c:pt>
                      <c:pt idx="8457">
                        <c:v>224.70760000000001</c:v>
                      </c:pt>
                      <c:pt idx="8458">
                        <c:v>155.73951666666665</c:v>
                      </c:pt>
                      <c:pt idx="8459">
                        <c:v>178.8857166666667</c:v>
                      </c:pt>
                      <c:pt idx="8460">
                        <c:v>185.69911666666667</c:v>
                      </c:pt>
                      <c:pt idx="8461">
                        <c:v>126.75665000000001</c:v>
                      </c:pt>
                      <c:pt idx="8462">
                        <c:v>241.41248333333334</c:v>
                      </c:pt>
                      <c:pt idx="8463">
                        <c:v>178.46436666666668</c:v>
                      </c:pt>
                      <c:pt idx="8464">
                        <c:v>106.86923333333333</c:v>
                      </c:pt>
                      <c:pt idx="8465">
                        <c:v>118.35100000000001</c:v>
                      </c:pt>
                      <c:pt idx="8466">
                        <c:v>150.39375000000001</c:v>
                      </c:pt>
                      <c:pt idx="8467">
                        <c:v>96.490900000000011</c:v>
                      </c:pt>
                      <c:pt idx="8468">
                        <c:v>72.080850000000012</c:v>
                      </c:pt>
                      <c:pt idx="8469">
                        <c:v>199.04910000000001</c:v>
                      </c:pt>
                      <c:pt idx="8470">
                        <c:v>90.752616666666668</c:v>
                      </c:pt>
                      <c:pt idx="8471">
                        <c:v>170.5027</c:v>
                      </c:pt>
                      <c:pt idx="8472">
                        <c:v>159.93165000000002</c:v>
                      </c:pt>
                      <c:pt idx="8473">
                        <c:v>171.83726666666669</c:v>
                      </c:pt>
                      <c:pt idx="8474">
                        <c:v>96.821916666666681</c:v>
                      </c:pt>
                      <c:pt idx="8475">
                        <c:v>143.18670000000003</c:v>
                      </c:pt>
                      <c:pt idx="8476">
                        <c:v>67.848650000000006</c:v>
                      </c:pt>
                      <c:pt idx="8477">
                        <c:v>167.3194</c:v>
                      </c:pt>
                      <c:pt idx="8478">
                        <c:v>169.95206666666667</c:v>
                      </c:pt>
                      <c:pt idx="8479">
                        <c:v>116.25246666666665</c:v>
                      </c:pt>
                      <c:pt idx="8480">
                        <c:v>156.24580000000003</c:v>
                      </c:pt>
                      <c:pt idx="8481">
                        <c:v>119.95563333333335</c:v>
                      </c:pt>
                      <c:pt idx="8482">
                        <c:v>146.47165000000001</c:v>
                      </c:pt>
                      <c:pt idx="8483">
                        <c:v>139.05355000000003</c:v>
                      </c:pt>
                      <c:pt idx="8484">
                        <c:v>205.56075000000001</c:v>
                      </c:pt>
                      <c:pt idx="8485">
                        <c:v>98.105683333333346</c:v>
                      </c:pt>
                      <c:pt idx="8486">
                        <c:v>136.19376666666668</c:v>
                      </c:pt>
                      <c:pt idx="8487">
                        <c:v>142.38991666666666</c:v>
                      </c:pt>
                      <c:pt idx="8488">
                        <c:v>185.14551666666665</c:v>
                      </c:pt>
                      <c:pt idx="8489">
                        <c:v>126.36890000000001</c:v>
                      </c:pt>
                      <c:pt idx="8490">
                        <c:v>172.92995000000002</c:v>
                      </c:pt>
                      <c:pt idx="8491">
                        <c:v>166.58021666666667</c:v>
                      </c:pt>
                      <c:pt idx="8492">
                        <c:v>162.66499999999999</c:v>
                      </c:pt>
                      <c:pt idx="8493">
                        <c:v>200.21876666666671</c:v>
                      </c:pt>
                      <c:pt idx="8494">
                        <c:v>179.36581666666669</c:v>
                      </c:pt>
                      <c:pt idx="8495">
                        <c:v>105.36794999999999</c:v>
                      </c:pt>
                      <c:pt idx="8496">
                        <c:v>172.13625000000002</c:v>
                      </c:pt>
                      <c:pt idx="8497">
                        <c:v>83.794616666666656</c:v>
                      </c:pt>
                      <c:pt idx="8498">
                        <c:v>180.55673333333331</c:v>
                      </c:pt>
                      <c:pt idx="8499">
                        <c:v>154.38181666666665</c:v>
                      </c:pt>
                      <c:pt idx="8500">
                        <c:v>176.73203333333331</c:v>
                      </c:pt>
                      <c:pt idx="8501">
                        <c:v>122.68271666666666</c:v>
                      </c:pt>
                      <c:pt idx="8502">
                        <c:v>132.82569999999998</c:v>
                      </c:pt>
                      <c:pt idx="8503">
                        <c:v>161.01478333333336</c:v>
                      </c:pt>
                      <c:pt idx="8504">
                        <c:v>136.90813333333332</c:v>
                      </c:pt>
                      <c:pt idx="8505">
                        <c:v>198.57625000000002</c:v>
                      </c:pt>
                      <c:pt idx="8506">
                        <c:v>182.86156666666665</c:v>
                      </c:pt>
                      <c:pt idx="8507">
                        <c:v>221.11946666666665</c:v>
                      </c:pt>
                      <c:pt idx="8508">
                        <c:v>225.22924999999998</c:v>
                      </c:pt>
                      <c:pt idx="8509">
                        <c:v>134.17428333333334</c:v>
                      </c:pt>
                      <c:pt idx="8510">
                        <c:v>179.82805000000002</c:v>
                      </c:pt>
                      <c:pt idx="8511">
                        <c:v>173.82998333333336</c:v>
                      </c:pt>
                      <c:pt idx="8512">
                        <c:v>122.22071666666666</c:v>
                      </c:pt>
                      <c:pt idx="8513">
                        <c:v>158.26114999999999</c:v>
                      </c:pt>
                      <c:pt idx="8514">
                        <c:v>168.29813333333331</c:v>
                      </c:pt>
                      <c:pt idx="8515">
                        <c:v>159.47543333333334</c:v>
                      </c:pt>
                      <c:pt idx="8516">
                        <c:v>176.25735</c:v>
                      </c:pt>
                      <c:pt idx="8517">
                        <c:v>259.83313333333331</c:v>
                      </c:pt>
                      <c:pt idx="8518">
                        <c:v>133.13136666666665</c:v>
                      </c:pt>
                      <c:pt idx="8519">
                        <c:v>188.43931666666668</c:v>
                      </c:pt>
                      <c:pt idx="8520">
                        <c:v>62.437900000000006</c:v>
                      </c:pt>
                      <c:pt idx="8521">
                        <c:v>235.44425000000001</c:v>
                      </c:pt>
                      <c:pt idx="8522">
                        <c:v>251.86125000000001</c:v>
                      </c:pt>
                      <c:pt idx="8523">
                        <c:v>53.020566666666674</c:v>
                      </c:pt>
                      <c:pt idx="8524">
                        <c:v>213.25908333333334</c:v>
                      </c:pt>
                      <c:pt idx="8525">
                        <c:v>94.88506666666666</c:v>
                      </c:pt>
                      <c:pt idx="8526">
                        <c:v>169.76136666666667</c:v>
                      </c:pt>
                      <c:pt idx="8527">
                        <c:v>86.24496666666667</c:v>
                      </c:pt>
                      <c:pt idx="8528">
                        <c:v>246.19213333333337</c:v>
                      </c:pt>
                      <c:pt idx="8529">
                        <c:v>178.11050000000003</c:v>
                      </c:pt>
                      <c:pt idx="8530">
                        <c:v>131.6379666666667</c:v>
                      </c:pt>
                      <c:pt idx="8531">
                        <c:v>134.30186666666665</c:v>
                      </c:pt>
                      <c:pt idx="8532">
                        <c:v>41.941500000000005</c:v>
                      </c:pt>
                      <c:pt idx="8533">
                        <c:v>101.75876666666666</c:v>
                      </c:pt>
                      <c:pt idx="8534">
                        <c:v>74.895783333333327</c:v>
                      </c:pt>
                      <c:pt idx="8535">
                        <c:v>150.00023333333331</c:v>
                      </c:pt>
                      <c:pt idx="8536">
                        <c:v>202.14346666666668</c:v>
                      </c:pt>
                      <c:pt idx="8537">
                        <c:v>184.1147</c:v>
                      </c:pt>
                      <c:pt idx="8538">
                        <c:v>247.82348333333337</c:v>
                      </c:pt>
                      <c:pt idx="8539">
                        <c:v>183.94701666666666</c:v>
                      </c:pt>
                      <c:pt idx="8540">
                        <c:v>137.28003333333334</c:v>
                      </c:pt>
                      <c:pt idx="8541">
                        <c:v>243.20611666666667</c:v>
                      </c:pt>
                      <c:pt idx="8542">
                        <c:v>320.39686666666665</c:v>
                      </c:pt>
                      <c:pt idx="8543">
                        <c:v>88.537949999999995</c:v>
                      </c:pt>
                      <c:pt idx="8544">
                        <c:v>158.99693333333335</c:v>
                      </c:pt>
                      <c:pt idx="8545">
                        <c:v>146.16566666666668</c:v>
                      </c:pt>
                      <c:pt idx="8546">
                        <c:v>160.21475000000001</c:v>
                      </c:pt>
                      <c:pt idx="8547">
                        <c:v>147.09794999999997</c:v>
                      </c:pt>
                      <c:pt idx="8548">
                        <c:v>104.87820000000001</c:v>
                      </c:pt>
                      <c:pt idx="8549">
                        <c:v>122.17843333333333</c:v>
                      </c:pt>
                      <c:pt idx="8550">
                        <c:v>93.01328333333332</c:v>
                      </c:pt>
                      <c:pt idx="8551">
                        <c:v>199.26503333333332</c:v>
                      </c:pt>
                      <c:pt idx="8552">
                        <c:v>139.91291666666666</c:v>
                      </c:pt>
                      <c:pt idx="8553">
                        <c:v>192.49746666666667</c:v>
                      </c:pt>
                      <c:pt idx="8554">
                        <c:v>165.32118333333335</c:v>
                      </c:pt>
                      <c:pt idx="8555">
                        <c:v>274.21836666666667</c:v>
                      </c:pt>
                      <c:pt idx="8556">
                        <c:v>129.45216666666667</c:v>
                      </c:pt>
                      <c:pt idx="8557">
                        <c:v>196.9126</c:v>
                      </c:pt>
                      <c:pt idx="8558">
                        <c:v>233.69329999999999</c:v>
                      </c:pt>
                      <c:pt idx="8559">
                        <c:v>182.20229999999998</c:v>
                      </c:pt>
                      <c:pt idx="8560">
                        <c:v>108.82218333333331</c:v>
                      </c:pt>
                      <c:pt idx="8561">
                        <c:v>167.44008333333335</c:v>
                      </c:pt>
                      <c:pt idx="8562">
                        <c:v>118.03870000000001</c:v>
                      </c:pt>
                      <c:pt idx="8563">
                        <c:v>136.82511666666667</c:v>
                      </c:pt>
                      <c:pt idx="8564">
                        <c:v>255.83718333333334</c:v>
                      </c:pt>
                      <c:pt idx="8565">
                        <c:v>241.92981666666665</c:v>
                      </c:pt>
                      <c:pt idx="8566">
                        <c:v>227.02253333333334</c:v>
                      </c:pt>
                      <c:pt idx="8567">
                        <c:v>106.80351666666667</c:v>
                      </c:pt>
                      <c:pt idx="8568">
                        <c:v>157.51903333333334</c:v>
                      </c:pt>
                      <c:pt idx="8569">
                        <c:v>70.065716666666674</c:v>
                      </c:pt>
                      <c:pt idx="8570">
                        <c:v>186.03126666666665</c:v>
                      </c:pt>
                      <c:pt idx="8571">
                        <c:v>132.94730000000001</c:v>
                      </c:pt>
                      <c:pt idx="8572">
                        <c:v>167.69021666666666</c:v>
                      </c:pt>
                      <c:pt idx="8573">
                        <c:v>213.57908333333336</c:v>
                      </c:pt>
                      <c:pt idx="8574">
                        <c:v>108.26976666666668</c:v>
                      </c:pt>
                      <c:pt idx="8575">
                        <c:v>290.5177333333333</c:v>
                      </c:pt>
                      <c:pt idx="8576">
                        <c:v>160.59803333333335</c:v>
                      </c:pt>
                      <c:pt idx="8577">
                        <c:v>149.63189999999997</c:v>
                      </c:pt>
                      <c:pt idx="8578">
                        <c:v>109.80120000000001</c:v>
                      </c:pt>
                      <c:pt idx="8579">
                        <c:v>211.5795</c:v>
                      </c:pt>
                      <c:pt idx="8580">
                        <c:v>262.47381666666666</c:v>
                      </c:pt>
                      <c:pt idx="8581">
                        <c:v>396.06204999999994</c:v>
                      </c:pt>
                      <c:pt idx="8582">
                        <c:v>277.63184999999999</c:v>
                      </c:pt>
                      <c:pt idx="8583">
                        <c:v>98.485749999999996</c:v>
                      </c:pt>
                      <c:pt idx="8584">
                        <c:v>306.13513333333333</c:v>
                      </c:pt>
                      <c:pt idx="8585">
                        <c:v>343.20506666666665</c:v>
                      </c:pt>
                      <c:pt idx="8586">
                        <c:v>269.46246666666667</c:v>
                      </c:pt>
                      <c:pt idx="8587">
                        <c:v>117.67184999999999</c:v>
                      </c:pt>
                      <c:pt idx="8588">
                        <c:v>211.92845</c:v>
                      </c:pt>
                      <c:pt idx="8589">
                        <c:v>84.601100000000002</c:v>
                      </c:pt>
                      <c:pt idx="8590">
                        <c:v>247.26320000000001</c:v>
                      </c:pt>
                      <c:pt idx="8591">
                        <c:v>205.55536666666666</c:v>
                      </c:pt>
                      <c:pt idx="8592">
                        <c:v>334.71363333333335</c:v>
                      </c:pt>
                      <c:pt idx="8593">
                        <c:v>184.1378</c:v>
                      </c:pt>
                      <c:pt idx="8594">
                        <c:v>269.8177833333333</c:v>
                      </c:pt>
                      <c:pt idx="8595">
                        <c:v>266.33299999999997</c:v>
                      </c:pt>
                      <c:pt idx="8596">
                        <c:v>244.7783</c:v>
                      </c:pt>
                      <c:pt idx="8597">
                        <c:v>202.10571666666667</c:v>
                      </c:pt>
                      <c:pt idx="8598">
                        <c:v>436.82298333333341</c:v>
                      </c:pt>
                      <c:pt idx="8599">
                        <c:v>99.919633333333337</c:v>
                      </c:pt>
                      <c:pt idx="8600">
                        <c:v>147.13894999999999</c:v>
                      </c:pt>
                      <c:pt idx="8601">
                        <c:v>109.75391666666665</c:v>
                      </c:pt>
                      <c:pt idx="8602">
                        <c:v>146.8631</c:v>
                      </c:pt>
                      <c:pt idx="8603">
                        <c:v>313.29538333333335</c:v>
                      </c:pt>
                      <c:pt idx="8604">
                        <c:v>350.17168333333331</c:v>
                      </c:pt>
                      <c:pt idx="8605">
                        <c:v>297.93966666666671</c:v>
                      </c:pt>
                      <c:pt idx="8606">
                        <c:v>145.24463333333333</c:v>
                      </c:pt>
                      <c:pt idx="8607">
                        <c:v>307.72951666666665</c:v>
                      </c:pt>
                      <c:pt idx="8608">
                        <c:v>213.36081666666666</c:v>
                      </c:pt>
                      <c:pt idx="8609">
                        <c:v>238.26428333333331</c:v>
                      </c:pt>
                      <c:pt idx="8610">
                        <c:v>152.5539666666667</c:v>
                      </c:pt>
                      <c:pt idx="8611">
                        <c:v>258.15600000000001</c:v>
                      </c:pt>
                      <c:pt idx="8612">
                        <c:v>274.57870000000003</c:v>
                      </c:pt>
                      <c:pt idx="8613">
                        <c:v>199.32483333333337</c:v>
                      </c:pt>
                      <c:pt idx="8614">
                        <c:v>181.93095</c:v>
                      </c:pt>
                      <c:pt idx="8615">
                        <c:v>180.51106666666666</c:v>
                      </c:pt>
                      <c:pt idx="8616">
                        <c:v>195.08916666666667</c:v>
                      </c:pt>
                      <c:pt idx="8617">
                        <c:v>189.38176666666669</c:v>
                      </c:pt>
                      <c:pt idx="8618">
                        <c:v>113.27759999999998</c:v>
                      </c:pt>
                      <c:pt idx="8619">
                        <c:v>289.95276666666666</c:v>
                      </c:pt>
                      <c:pt idx="8620">
                        <c:v>148.5964166666667</c:v>
                      </c:pt>
                      <c:pt idx="8621">
                        <c:v>255.37661666666665</c:v>
                      </c:pt>
                      <c:pt idx="8622">
                        <c:v>244.92658333333335</c:v>
                      </c:pt>
                      <c:pt idx="8623">
                        <c:v>313.76373333333333</c:v>
                      </c:pt>
                      <c:pt idx="8624">
                        <c:v>214.74816666666666</c:v>
                      </c:pt>
                      <c:pt idx="8625">
                        <c:v>333.37971666666664</c:v>
                      </c:pt>
                      <c:pt idx="8626">
                        <c:v>271.49208333333337</c:v>
                      </c:pt>
                      <c:pt idx="8627">
                        <c:v>147.19693333333333</c:v>
                      </c:pt>
                      <c:pt idx="8628">
                        <c:v>183.25303333333332</c:v>
                      </c:pt>
                      <c:pt idx="8629">
                        <c:v>206.07850000000002</c:v>
                      </c:pt>
                      <c:pt idx="8630">
                        <c:v>167.93696666666668</c:v>
                      </c:pt>
                      <c:pt idx="8631">
                        <c:v>227.25343333333331</c:v>
                      </c:pt>
                      <c:pt idx="8632">
                        <c:v>259.32378333333332</c:v>
                      </c:pt>
                      <c:pt idx="8633">
                        <c:v>197.08191666666664</c:v>
                      </c:pt>
                      <c:pt idx="8634">
                        <c:v>344.03039999999993</c:v>
                      </c:pt>
                      <c:pt idx="8635">
                        <c:v>134.54495000000003</c:v>
                      </c:pt>
                      <c:pt idx="8636">
                        <c:v>379.5665166666667</c:v>
                      </c:pt>
                      <c:pt idx="8637">
                        <c:v>415.87601666666666</c:v>
                      </c:pt>
                      <c:pt idx="8638">
                        <c:v>243.97229999999996</c:v>
                      </c:pt>
                      <c:pt idx="8639">
                        <c:v>399.19771666666668</c:v>
                      </c:pt>
                      <c:pt idx="8640">
                        <c:v>716.83480000000009</c:v>
                      </c:pt>
                      <c:pt idx="8641">
                        <c:v>587.52150000000006</c:v>
                      </c:pt>
                      <c:pt idx="8642">
                        <c:v>445.98406666666665</c:v>
                      </c:pt>
                      <c:pt idx="8643">
                        <c:v>470.81465000000003</c:v>
                      </c:pt>
                      <c:pt idx="8644">
                        <c:v>267.11166666666668</c:v>
                      </c:pt>
                      <c:pt idx="8645">
                        <c:v>400.48493333333334</c:v>
                      </c:pt>
                      <c:pt idx="8646">
                        <c:v>387.0573</c:v>
                      </c:pt>
                      <c:pt idx="8647">
                        <c:v>243.6028</c:v>
                      </c:pt>
                      <c:pt idx="8648">
                        <c:v>162.39711666666668</c:v>
                      </c:pt>
                      <c:pt idx="8649">
                        <c:v>198.46978333333334</c:v>
                      </c:pt>
                      <c:pt idx="8650">
                        <c:v>234.23203333333331</c:v>
                      </c:pt>
                      <c:pt idx="8651">
                        <c:v>294.46370000000002</c:v>
                      </c:pt>
                      <c:pt idx="8652">
                        <c:v>211.761</c:v>
                      </c:pt>
                      <c:pt idx="8653">
                        <c:v>219.5147666666667</c:v>
                      </c:pt>
                      <c:pt idx="8654">
                        <c:v>408.28961666666669</c:v>
                      </c:pt>
                      <c:pt idx="8655">
                        <c:v>194.44108333333332</c:v>
                      </c:pt>
                      <c:pt idx="8656">
                        <c:v>194.19116666666665</c:v>
                      </c:pt>
                      <c:pt idx="8657">
                        <c:v>240.14091666666667</c:v>
                      </c:pt>
                      <c:pt idx="8658">
                        <c:v>241.40796666666665</c:v>
                      </c:pt>
                      <c:pt idx="8659">
                        <c:v>165.28715</c:v>
                      </c:pt>
                      <c:pt idx="8660">
                        <c:v>206.65751666666665</c:v>
                      </c:pt>
                      <c:pt idx="8661">
                        <c:v>184.21913333333333</c:v>
                      </c:pt>
                      <c:pt idx="8662">
                        <c:v>125.8023</c:v>
                      </c:pt>
                      <c:pt idx="8663">
                        <c:v>150.89796666666663</c:v>
                      </c:pt>
                      <c:pt idx="8664">
                        <c:v>279.26444999999995</c:v>
                      </c:pt>
                      <c:pt idx="8665">
                        <c:v>198.50833333333333</c:v>
                      </c:pt>
                      <c:pt idx="8666">
                        <c:v>335.85356666666667</c:v>
                      </c:pt>
                      <c:pt idx="8667">
                        <c:v>168.11253333333332</c:v>
                      </c:pt>
                      <c:pt idx="8668">
                        <c:v>173.61669999999998</c:v>
                      </c:pt>
                      <c:pt idx="8669">
                        <c:v>232.21825000000001</c:v>
                      </c:pt>
                      <c:pt idx="8670">
                        <c:v>213.88815000000002</c:v>
                      </c:pt>
                      <c:pt idx="8671">
                        <c:v>219.95325</c:v>
                      </c:pt>
                      <c:pt idx="8672">
                        <c:v>267.32870000000003</c:v>
                      </c:pt>
                      <c:pt idx="8673">
                        <c:v>379.42231666666669</c:v>
                      </c:pt>
                      <c:pt idx="8674">
                        <c:v>133.97800000000001</c:v>
                      </c:pt>
                      <c:pt idx="8675">
                        <c:v>247.28716666666665</c:v>
                      </c:pt>
                      <c:pt idx="8676">
                        <c:v>182.89806666666667</c:v>
                      </c:pt>
                      <c:pt idx="8677">
                        <c:v>219.99378333333334</c:v>
                      </c:pt>
                      <c:pt idx="8678">
                        <c:v>265.52785</c:v>
                      </c:pt>
                      <c:pt idx="8679">
                        <c:v>335.98470000000003</c:v>
                      </c:pt>
                      <c:pt idx="8680">
                        <c:v>167.09933333333336</c:v>
                      </c:pt>
                      <c:pt idx="8681">
                        <c:v>213.59506666666667</c:v>
                      </c:pt>
                      <c:pt idx="8682">
                        <c:v>146.86925000000002</c:v>
                      </c:pt>
                      <c:pt idx="8683">
                        <c:v>201.53751666666668</c:v>
                      </c:pt>
                      <c:pt idx="8684">
                        <c:v>143.70265000000001</c:v>
                      </c:pt>
                      <c:pt idx="8685">
                        <c:v>139.68499999999997</c:v>
                      </c:pt>
                      <c:pt idx="8686">
                        <c:v>232.60766666666669</c:v>
                      </c:pt>
                      <c:pt idx="8687">
                        <c:v>269.64798333333334</c:v>
                      </c:pt>
                      <c:pt idx="8688">
                        <c:v>238.52814999999998</c:v>
                      </c:pt>
                      <c:pt idx="8689">
                        <c:v>144.17051666666666</c:v>
                      </c:pt>
                      <c:pt idx="8690">
                        <c:v>198.43836666666667</c:v>
                      </c:pt>
                      <c:pt idx="8691">
                        <c:v>224.25141666666664</c:v>
                      </c:pt>
                      <c:pt idx="8692">
                        <c:v>263.84145000000001</c:v>
                      </c:pt>
                      <c:pt idx="8693">
                        <c:v>164.46754999999996</c:v>
                      </c:pt>
                      <c:pt idx="8694">
                        <c:v>157.17299999999997</c:v>
                      </c:pt>
                      <c:pt idx="8695">
                        <c:v>292.98260000000005</c:v>
                      </c:pt>
                      <c:pt idx="8696">
                        <c:v>144.92535000000001</c:v>
                      </c:pt>
                      <c:pt idx="8697">
                        <c:v>262.65721666666667</c:v>
                      </c:pt>
                      <c:pt idx="8698">
                        <c:v>172.01633333333334</c:v>
                      </c:pt>
                      <c:pt idx="8699">
                        <c:v>131.06726666666665</c:v>
                      </c:pt>
                      <c:pt idx="8700">
                        <c:v>430.81426666666664</c:v>
                      </c:pt>
                      <c:pt idx="8701">
                        <c:v>236.20065000000002</c:v>
                      </c:pt>
                      <c:pt idx="8702">
                        <c:v>240.89923333333337</c:v>
                      </c:pt>
                      <c:pt idx="8703">
                        <c:v>196.85528333333335</c:v>
                      </c:pt>
                      <c:pt idx="8704">
                        <c:v>343.44623333333328</c:v>
                      </c:pt>
                      <c:pt idx="8705">
                        <c:v>318.26871666666665</c:v>
                      </c:pt>
                      <c:pt idx="8706">
                        <c:v>318.49838333333338</c:v>
                      </c:pt>
                      <c:pt idx="8707">
                        <c:v>116.92751666666666</c:v>
                      </c:pt>
                      <c:pt idx="8708">
                        <c:v>301.2747</c:v>
                      </c:pt>
                      <c:pt idx="8709">
                        <c:v>228.05841666666669</c:v>
                      </c:pt>
                      <c:pt idx="8710">
                        <c:v>149.81881666666669</c:v>
                      </c:pt>
                      <c:pt idx="8711">
                        <c:v>230.53303333333332</c:v>
                      </c:pt>
                      <c:pt idx="8712">
                        <c:v>125.64191666666669</c:v>
                      </c:pt>
                      <c:pt idx="8713">
                        <c:v>226.4761</c:v>
                      </c:pt>
                      <c:pt idx="8714">
                        <c:v>218.99818333333332</c:v>
                      </c:pt>
                      <c:pt idx="8715">
                        <c:v>35.839950000000002</c:v>
                      </c:pt>
                      <c:pt idx="8716">
                        <c:v>232.57414999999997</c:v>
                      </c:pt>
                      <c:pt idx="8717">
                        <c:v>151.30638333333334</c:v>
                      </c:pt>
                      <c:pt idx="8718">
                        <c:v>186.40176666666665</c:v>
                      </c:pt>
                      <c:pt idx="8719">
                        <c:v>27.120999999999995</c:v>
                      </c:pt>
                      <c:pt idx="8720">
                        <c:v>69.712633333333343</c:v>
                      </c:pt>
                      <c:pt idx="8721">
                        <c:v>85.454583333333332</c:v>
                      </c:pt>
                      <c:pt idx="8722">
                        <c:v>232.53768333333332</c:v>
                      </c:pt>
                      <c:pt idx="8723">
                        <c:v>239.56870000000001</c:v>
                      </c:pt>
                      <c:pt idx="8724">
                        <c:v>130.21719999999996</c:v>
                      </c:pt>
                      <c:pt idx="8725">
                        <c:v>212.21248333333335</c:v>
                      </c:pt>
                      <c:pt idx="8726">
                        <c:v>281.05469999999997</c:v>
                      </c:pt>
                      <c:pt idx="8727">
                        <c:v>236.54383333333328</c:v>
                      </c:pt>
                      <c:pt idx="8728">
                        <c:v>202.74778333333336</c:v>
                      </c:pt>
                      <c:pt idx="8729">
                        <c:v>279.36203333333327</c:v>
                      </c:pt>
                      <c:pt idx="8730">
                        <c:v>326.69876666666664</c:v>
                      </c:pt>
                      <c:pt idx="8731">
                        <c:v>193.97140000000002</c:v>
                      </c:pt>
                      <c:pt idx="8732">
                        <c:v>269.69054999999997</c:v>
                      </c:pt>
                      <c:pt idx="8733">
                        <c:v>133.5855333333333</c:v>
                      </c:pt>
                      <c:pt idx="8734">
                        <c:v>132.89711666666665</c:v>
                      </c:pt>
                      <c:pt idx="8735">
                        <c:v>98.857883333333319</c:v>
                      </c:pt>
                      <c:pt idx="8736">
                        <c:v>165.32276666666667</c:v>
                      </c:pt>
                      <c:pt idx="8737">
                        <c:v>142.71401666666668</c:v>
                      </c:pt>
                      <c:pt idx="8738">
                        <c:v>218.97721666666666</c:v>
                      </c:pt>
                      <c:pt idx="8739">
                        <c:v>111.88836666666667</c:v>
                      </c:pt>
                      <c:pt idx="8740">
                        <c:v>185.53764999999996</c:v>
                      </c:pt>
                      <c:pt idx="8741">
                        <c:v>209.43418333333332</c:v>
                      </c:pt>
                      <c:pt idx="8742">
                        <c:v>239.78236666666669</c:v>
                      </c:pt>
                      <c:pt idx="8743">
                        <c:v>238.26445000000001</c:v>
                      </c:pt>
                      <c:pt idx="8744">
                        <c:v>220.04313333333332</c:v>
                      </c:pt>
                      <c:pt idx="8745">
                        <c:v>159.95623333333336</c:v>
                      </c:pt>
                      <c:pt idx="8746">
                        <c:v>186.27026666666669</c:v>
                      </c:pt>
                      <c:pt idx="8747">
                        <c:v>104.99266666666668</c:v>
                      </c:pt>
                      <c:pt idx="8748">
                        <c:v>62.742200000000004</c:v>
                      </c:pt>
                      <c:pt idx="8749">
                        <c:v>187.06479999999999</c:v>
                      </c:pt>
                      <c:pt idx="8750">
                        <c:v>189.40665000000001</c:v>
                      </c:pt>
                      <c:pt idx="8751">
                        <c:v>232.40426666666664</c:v>
                      </c:pt>
                      <c:pt idx="8752">
                        <c:v>138.19629999999998</c:v>
                      </c:pt>
                      <c:pt idx="8753">
                        <c:v>243.55181666666667</c:v>
                      </c:pt>
                      <c:pt idx="8754">
                        <c:v>157.62343333333331</c:v>
                      </c:pt>
                      <c:pt idx="8755">
                        <c:v>380.77679999999992</c:v>
                      </c:pt>
                      <c:pt idx="8756">
                        <c:v>160.09146666666669</c:v>
                      </c:pt>
                      <c:pt idx="8757">
                        <c:v>158.21558333333331</c:v>
                      </c:pt>
                      <c:pt idx="8758">
                        <c:v>141.06985</c:v>
                      </c:pt>
                      <c:pt idx="8759">
                        <c:v>265.15726666666666</c:v>
                      </c:pt>
                      <c:pt idx="8760">
                        <c:v>270.27665000000002</c:v>
                      </c:pt>
                      <c:pt idx="8761">
                        <c:v>340.03986666666668</c:v>
                      </c:pt>
                      <c:pt idx="8762">
                        <c:v>410.19858333333337</c:v>
                      </c:pt>
                      <c:pt idx="8763">
                        <c:v>208.87360000000001</c:v>
                      </c:pt>
                      <c:pt idx="8764">
                        <c:v>201.69141666666664</c:v>
                      </c:pt>
                      <c:pt idx="8765">
                        <c:v>335.05426666666665</c:v>
                      </c:pt>
                      <c:pt idx="8766">
                        <c:v>166.95573333333331</c:v>
                      </c:pt>
                      <c:pt idx="8767">
                        <c:v>221.28080000000003</c:v>
                      </c:pt>
                      <c:pt idx="8768">
                        <c:v>127.10971666666666</c:v>
                      </c:pt>
                      <c:pt idx="8769">
                        <c:v>288.06450000000001</c:v>
                      </c:pt>
                      <c:pt idx="8770">
                        <c:v>157.57164999999998</c:v>
                      </c:pt>
                      <c:pt idx="8771">
                        <c:v>201.11993333333331</c:v>
                      </c:pt>
                      <c:pt idx="8772">
                        <c:v>190.93356666666668</c:v>
                      </c:pt>
                      <c:pt idx="8773">
                        <c:v>164.98160000000001</c:v>
                      </c:pt>
                      <c:pt idx="8774">
                        <c:v>291.17575000000005</c:v>
                      </c:pt>
                      <c:pt idx="8775">
                        <c:v>280.34414999999996</c:v>
                      </c:pt>
                      <c:pt idx="8776">
                        <c:v>106.31493333333334</c:v>
                      </c:pt>
                      <c:pt idx="8777">
                        <c:v>149.90403333333333</c:v>
                      </c:pt>
                      <c:pt idx="8778">
                        <c:v>188.49103333333332</c:v>
                      </c:pt>
                      <c:pt idx="8779">
                        <c:v>218.87658333333334</c:v>
                      </c:pt>
                      <c:pt idx="8780">
                        <c:v>184.60096666666666</c:v>
                      </c:pt>
                      <c:pt idx="8781">
                        <c:v>187.94156666666669</c:v>
                      </c:pt>
                      <c:pt idx="8782">
                        <c:v>188.59406666666663</c:v>
                      </c:pt>
                      <c:pt idx="8783">
                        <c:v>152.18388333333331</c:v>
                      </c:pt>
                      <c:pt idx="8784">
                        <c:v>242.30636666666669</c:v>
                      </c:pt>
                      <c:pt idx="8785">
                        <c:v>115.91406666666666</c:v>
                      </c:pt>
                      <c:pt idx="8786">
                        <c:v>196.32711666666668</c:v>
                      </c:pt>
                      <c:pt idx="8787">
                        <c:v>196.26158333333336</c:v>
                      </c:pt>
                      <c:pt idx="8788">
                        <c:v>176.0135333333333</c:v>
                      </c:pt>
                      <c:pt idx="8789">
                        <c:v>169.58516666666668</c:v>
                      </c:pt>
                      <c:pt idx="8790">
                        <c:v>157.25888333333333</c:v>
                      </c:pt>
                      <c:pt idx="8791">
                        <c:v>243.73745000000002</c:v>
                      </c:pt>
                      <c:pt idx="8792">
                        <c:v>269.75328333333334</c:v>
                      </c:pt>
                      <c:pt idx="8793">
                        <c:v>108.16924999999999</c:v>
                      </c:pt>
                      <c:pt idx="8794">
                        <c:v>211.12081666666666</c:v>
                      </c:pt>
                      <c:pt idx="8795">
                        <c:v>186.6803166666667</c:v>
                      </c:pt>
                      <c:pt idx="8796">
                        <c:v>208.81538333333336</c:v>
                      </c:pt>
                      <c:pt idx="8797">
                        <c:v>116.91026666666666</c:v>
                      </c:pt>
                      <c:pt idx="8798">
                        <c:v>179.66355000000001</c:v>
                      </c:pt>
                      <c:pt idx="8799">
                        <c:v>100.42685000000002</c:v>
                      </c:pt>
                      <c:pt idx="8800">
                        <c:v>342.97825000000006</c:v>
                      </c:pt>
                      <c:pt idx="8801">
                        <c:v>85.11363333333334</c:v>
                      </c:pt>
                      <c:pt idx="8802">
                        <c:v>217.69246666666669</c:v>
                      </c:pt>
                      <c:pt idx="8803">
                        <c:v>271.32883333333336</c:v>
                      </c:pt>
                      <c:pt idx="8804">
                        <c:v>126.60733333333334</c:v>
                      </c:pt>
                      <c:pt idx="8805">
                        <c:v>168.41591666666667</c:v>
                      </c:pt>
                      <c:pt idx="8806">
                        <c:v>195.79129999999998</c:v>
                      </c:pt>
                      <c:pt idx="8807">
                        <c:v>179.1379</c:v>
                      </c:pt>
                      <c:pt idx="8808">
                        <c:v>123.19585000000001</c:v>
                      </c:pt>
                      <c:pt idx="8809">
                        <c:v>119.57948333333333</c:v>
                      </c:pt>
                      <c:pt idx="8810">
                        <c:v>143.29220000000001</c:v>
                      </c:pt>
                      <c:pt idx="8811">
                        <c:v>156.62946666666667</c:v>
                      </c:pt>
                      <c:pt idx="8812">
                        <c:v>222.95311666666663</c:v>
                      </c:pt>
                      <c:pt idx="8813">
                        <c:v>154.64381666666668</c:v>
                      </c:pt>
                      <c:pt idx="8814">
                        <c:v>146.48166666666665</c:v>
                      </c:pt>
                      <c:pt idx="8815">
                        <c:v>193.77476666666664</c:v>
                      </c:pt>
                      <c:pt idx="8816">
                        <c:v>240.62723333333329</c:v>
                      </c:pt>
                      <c:pt idx="8817">
                        <c:v>214.45711666666665</c:v>
                      </c:pt>
                      <c:pt idx="8818">
                        <c:v>141.91674999999998</c:v>
                      </c:pt>
                      <c:pt idx="8819">
                        <c:v>157.93473333333336</c:v>
                      </c:pt>
                      <c:pt idx="8820">
                        <c:v>328.40064999999998</c:v>
                      </c:pt>
                      <c:pt idx="8821">
                        <c:v>144.88781666666668</c:v>
                      </c:pt>
                      <c:pt idx="8822">
                        <c:v>216.18465000000003</c:v>
                      </c:pt>
                      <c:pt idx="8823">
                        <c:v>137.79423333333332</c:v>
                      </c:pt>
                      <c:pt idx="8824">
                        <c:v>315.16079999999999</c:v>
                      </c:pt>
                      <c:pt idx="8825">
                        <c:v>214.16428333333334</c:v>
                      </c:pt>
                      <c:pt idx="8826">
                        <c:v>125.48868333333333</c:v>
                      </c:pt>
                      <c:pt idx="8827">
                        <c:v>83.785266666666672</c:v>
                      </c:pt>
                      <c:pt idx="8828">
                        <c:v>161.41561666666666</c:v>
                      </c:pt>
                      <c:pt idx="8829">
                        <c:v>183.01593333333329</c:v>
                      </c:pt>
                      <c:pt idx="8830">
                        <c:v>183.4</c:v>
                      </c:pt>
                      <c:pt idx="8831">
                        <c:v>172.29410000000001</c:v>
                      </c:pt>
                      <c:pt idx="8832">
                        <c:v>205.69444999999999</c:v>
                      </c:pt>
                      <c:pt idx="8833">
                        <c:v>124.98306666666669</c:v>
                      </c:pt>
                      <c:pt idx="8834">
                        <c:v>82.595716666666675</c:v>
                      </c:pt>
                      <c:pt idx="8835">
                        <c:v>160.2934166666667</c:v>
                      </c:pt>
                      <c:pt idx="8836">
                        <c:v>183.82911666666666</c:v>
                      </c:pt>
                      <c:pt idx="8837">
                        <c:v>136.89658333333333</c:v>
                      </c:pt>
                      <c:pt idx="8838">
                        <c:v>86.3386</c:v>
                      </c:pt>
                      <c:pt idx="8839">
                        <c:v>125.69241666666669</c:v>
                      </c:pt>
                      <c:pt idx="8840">
                        <c:v>155.68075000000002</c:v>
                      </c:pt>
                      <c:pt idx="8841">
                        <c:v>191.33104999999998</c:v>
                      </c:pt>
                      <c:pt idx="8842">
                        <c:v>125.68831666666667</c:v>
                      </c:pt>
                      <c:pt idx="8843">
                        <c:v>156.48498333333333</c:v>
                      </c:pt>
                      <c:pt idx="8844">
                        <c:v>198.14248333333333</c:v>
                      </c:pt>
                      <c:pt idx="8845">
                        <c:v>134.73038333333332</c:v>
                      </c:pt>
                      <c:pt idx="8846">
                        <c:v>152.2131</c:v>
                      </c:pt>
                      <c:pt idx="8847">
                        <c:v>149.51281666666668</c:v>
                      </c:pt>
                      <c:pt idx="8848">
                        <c:v>130.24558333333331</c:v>
                      </c:pt>
                      <c:pt idx="8849">
                        <c:v>130.70139999999998</c:v>
                      </c:pt>
                      <c:pt idx="8850">
                        <c:v>187.78465</c:v>
                      </c:pt>
                      <c:pt idx="8851">
                        <c:v>249.20505</c:v>
                      </c:pt>
                      <c:pt idx="8852">
                        <c:v>102.67843333333333</c:v>
                      </c:pt>
                      <c:pt idx="8853">
                        <c:v>203.41201666666663</c:v>
                      </c:pt>
                      <c:pt idx="8854">
                        <c:v>137.62108333333336</c:v>
                      </c:pt>
                      <c:pt idx="8855">
                        <c:v>215.10993333333332</c:v>
                      </c:pt>
                      <c:pt idx="8856">
                        <c:v>115.10761666666666</c:v>
                      </c:pt>
                      <c:pt idx="8857">
                        <c:v>103.8552</c:v>
                      </c:pt>
                      <c:pt idx="8858">
                        <c:v>218.6252666666667</c:v>
                      </c:pt>
                      <c:pt idx="8859">
                        <c:v>100.38101666666667</c:v>
                      </c:pt>
                      <c:pt idx="8860">
                        <c:v>241.48755</c:v>
                      </c:pt>
                      <c:pt idx="8861">
                        <c:v>160.20151666666666</c:v>
                      </c:pt>
                      <c:pt idx="8862">
                        <c:v>234.05274999999997</c:v>
                      </c:pt>
                      <c:pt idx="8863">
                        <c:v>115.27705</c:v>
                      </c:pt>
                      <c:pt idx="8864">
                        <c:v>256.46716666666663</c:v>
                      </c:pt>
                      <c:pt idx="8865">
                        <c:v>182.01235000000003</c:v>
                      </c:pt>
                      <c:pt idx="8866">
                        <c:v>142.57363333333333</c:v>
                      </c:pt>
                      <c:pt idx="8867">
                        <c:v>138.59651666666664</c:v>
                      </c:pt>
                      <c:pt idx="8868">
                        <c:v>98.790516666666676</c:v>
                      </c:pt>
                      <c:pt idx="8869">
                        <c:v>115.63758333333334</c:v>
                      </c:pt>
                      <c:pt idx="8870">
                        <c:v>112.24696666666667</c:v>
                      </c:pt>
                      <c:pt idx="8871">
                        <c:v>94.168766666666656</c:v>
                      </c:pt>
                      <c:pt idx="8872">
                        <c:v>107.26690000000001</c:v>
                      </c:pt>
                      <c:pt idx="8873">
                        <c:v>197.94895</c:v>
                      </c:pt>
                      <c:pt idx="8874">
                        <c:v>90.614499999999992</c:v>
                      </c:pt>
                      <c:pt idx="8875">
                        <c:v>162.14585</c:v>
                      </c:pt>
                      <c:pt idx="8876">
                        <c:v>100.40860000000001</c:v>
                      </c:pt>
                      <c:pt idx="8877">
                        <c:v>161.04863333333333</c:v>
                      </c:pt>
                      <c:pt idx="8878">
                        <c:v>183.15691666666669</c:v>
                      </c:pt>
                      <c:pt idx="8879">
                        <c:v>62.33571666666667</c:v>
                      </c:pt>
                      <c:pt idx="8880">
                        <c:v>65.918599999999998</c:v>
                      </c:pt>
                      <c:pt idx="8881">
                        <c:v>50.383500000000005</c:v>
                      </c:pt>
                      <c:pt idx="8882">
                        <c:v>156.67703333333333</c:v>
                      </c:pt>
                      <c:pt idx="8883">
                        <c:v>125.49573333333333</c:v>
                      </c:pt>
                      <c:pt idx="8884">
                        <c:v>155.86031666666668</c:v>
                      </c:pt>
                      <c:pt idx="8885">
                        <c:v>107.11978333333333</c:v>
                      </c:pt>
                      <c:pt idx="8886">
                        <c:v>124.58085000000001</c:v>
                      </c:pt>
                      <c:pt idx="8887">
                        <c:v>178.14721666666668</c:v>
                      </c:pt>
                      <c:pt idx="8888">
                        <c:v>187.78114999999997</c:v>
                      </c:pt>
                      <c:pt idx="8889">
                        <c:v>61.01723333333333</c:v>
                      </c:pt>
                      <c:pt idx="8890">
                        <c:v>119.43933333333332</c:v>
                      </c:pt>
                      <c:pt idx="8891">
                        <c:v>123.65071666666668</c:v>
                      </c:pt>
                      <c:pt idx="8892">
                        <c:v>149.05285000000001</c:v>
                      </c:pt>
                      <c:pt idx="8893">
                        <c:v>65.253983333333323</c:v>
                      </c:pt>
                      <c:pt idx="8894">
                        <c:v>92.096399999999988</c:v>
                      </c:pt>
                      <c:pt idx="8895">
                        <c:v>93.704866666666675</c:v>
                      </c:pt>
                      <c:pt idx="8896">
                        <c:v>111.23350000000001</c:v>
                      </c:pt>
                      <c:pt idx="8897">
                        <c:v>117.40396666666668</c:v>
                      </c:pt>
                      <c:pt idx="8898">
                        <c:v>105.85658333333335</c:v>
                      </c:pt>
                      <c:pt idx="8899">
                        <c:v>126.54416666666667</c:v>
                      </c:pt>
                      <c:pt idx="8900">
                        <c:v>116.90751666666668</c:v>
                      </c:pt>
                      <c:pt idx="8901">
                        <c:v>80.488066666666683</c:v>
                      </c:pt>
                      <c:pt idx="8902">
                        <c:v>105.66505000000001</c:v>
                      </c:pt>
                      <c:pt idx="8903">
                        <c:v>179.64899999999997</c:v>
                      </c:pt>
                      <c:pt idx="8904">
                        <c:v>79.001166666666677</c:v>
                      </c:pt>
                      <c:pt idx="8905">
                        <c:v>40.175466666666665</c:v>
                      </c:pt>
                      <c:pt idx="8906">
                        <c:v>109.42286666666665</c:v>
                      </c:pt>
                      <c:pt idx="8907">
                        <c:v>134.93911666666668</c:v>
                      </c:pt>
                      <c:pt idx="8908">
                        <c:v>49.86246666666667</c:v>
                      </c:pt>
                      <c:pt idx="8909">
                        <c:v>87.632533333333342</c:v>
                      </c:pt>
                      <c:pt idx="8910">
                        <c:v>111.97251666666666</c:v>
                      </c:pt>
                      <c:pt idx="8911">
                        <c:v>81.775666666666666</c:v>
                      </c:pt>
                      <c:pt idx="8912">
                        <c:v>134.4049</c:v>
                      </c:pt>
                      <c:pt idx="8913">
                        <c:v>87.59944999999999</c:v>
                      </c:pt>
                      <c:pt idx="8914">
                        <c:v>118.89485000000003</c:v>
                      </c:pt>
                      <c:pt idx="8915">
                        <c:v>67.741483333333335</c:v>
                      </c:pt>
                      <c:pt idx="8916">
                        <c:v>63.125949999999996</c:v>
                      </c:pt>
                      <c:pt idx="8917">
                        <c:v>135.27366666666668</c:v>
                      </c:pt>
                      <c:pt idx="8918">
                        <c:v>133.74696666666668</c:v>
                      </c:pt>
                      <c:pt idx="8919">
                        <c:v>139.55525</c:v>
                      </c:pt>
                      <c:pt idx="8920">
                        <c:v>142.24173333333334</c:v>
                      </c:pt>
                      <c:pt idx="8921">
                        <c:v>97.075783333333348</c:v>
                      </c:pt>
                      <c:pt idx="8922">
                        <c:v>24.322400000000002</c:v>
                      </c:pt>
                      <c:pt idx="8923">
                        <c:v>58.028866666666666</c:v>
                      </c:pt>
                      <c:pt idx="8924">
                        <c:v>129.90773333333334</c:v>
                      </c:pt>
                      <c:pt idx="8925">
                        <c:v>74.037233333333333</c:v>
                      </c:pt>
                      <c:pt idx="8926">
                        <c:v>77.166750000000008</c:v>
                      </c:pt>
                      <c:pt idx="8927">
                        <c:v>108.44535</c:v>
                      </c:pt>
                      <c:pt idx="8928">
                        <c:v>88.897950000000009</c:v>
                      </c:pt>
                      <c:pt idx="8929">
                        <c:v>110.09666666666666</c:v>
                      </c:pt>
                      <c:pt idx="8930">
                        <c:v>87.205033333333347</c:v>
                      </c:pt>
                      <c:pt idx="8931">
                        <c:v>90.038799999999995</c:v>
                      </c:pt>
                      <c:pt idx="8932">
                        <c:v>90.344333333333324</c:v>
                      </c:pt>
                      <c:pt idx="8933">
                        <c:v>94.798100000000005</c:v>
                      </c:pt>
                      <c:pt idx="8934">
                        <c:v>120.89236666666665</c:v>
                      </c:pt>
                      <c:pt idx="8935">
                        <c:v>132.80843333333331</c:v>
                      </c:pt>
                      <c:pt idx="8936">
                        <c:v>84.366166666666672</c:v>
                      </c:pt>
                      <c:pt idx="8937">
                        <c:v>69.010383333333323</c:v>
                      </c:pt>
                      <c:pt idx="8938">
                        <c:v>99.461199999999991</c:v>
                      </c:pt>
                      <c:pt idx="8939">
                        <c:v>76.826633333333334</c:v>
                      </c:pt>
                      <c:pt idx="8940">
                        <c:v>122.8236</c:v>
                      </c:pt>
                      <c:pt idx="8941">
                        <c:v>99.215383333333349</c:v>
                      </c:pt>
                      <c:pt idx="8942">
                        <c:v>42.606066666666656</c:v>
                      </c:pt>
                      <c:pt idx="8943">
                        <c:v>105.23589999999997</c:v>
                      </c:pt>
                      <c:pt idx="8944">
                        <c:v>53.918383333333324</c:v>
                      </c:pt>
                      <c:pt idx="8945">
                        <c:v>64.631950000000003</c:v>
                      </c:pt>
                      <c:pt idx="8946">
                        <c:v>99.089933333333335</c:v>
                      </c:pt>
                      <c:pt idx="8947">
                        <c:v>50.524299999999997</c:v>
                      </c:pt>
                      <c:pt idx="8948">
                        <c:v>85.158683333333343</c:v>
                      </c:pt>
                      <c:pt idx="8949">
                        <c:v>66.933883333333341</c:v>
                      </c:pt>
                      <c:pt idx="8950">
                        <c:v>105.35805000000001</c:v>
                      </c:pt>
                      <c:pt idx="8951">
                        <c:v>120.85770000000001</c:v>
                      </c:pt>
                      <c:pt idx="8952">
                        <c:v>64.937649999999991</c:v>
                      </c:pt>
                      <c:pt idx="8953">
                        <c:v>44.039783333333339</c:v>
                      </c:pt>
                      <c:pt idx="8954">
                        <c:v>65.482816666666665</c:v>
                      </c:pt>
                      <c:pt idx="8955">
                        <c:v>52.650833333333331</c:v>
                      </c:pt>
                      <c:pt idx="8956">
                        <c:v>86.839083333333349</c:v>
                      </c:pt>
                      <c:pt idx="8957">
                        <c:v>22.745316666666668</c:v>
                      </c:pt>
                      <c:pt idx="8958">
                        <c:v>58.20773333333333</c:v>
                      </c:pt>
                      <c:pt idx="8959">
                        <c:v>33.993583333333333</c:v>
                      </c:pt>
                      <c:pt idx="8960">
                        <c:v>29.842466666666667</c:v>
                      </c:pt>
                      <c:pt idx="8961">
                        <c:v>59.001399999999997</c:v>
                      </c:pt>
                      <c:pt idx="8962">
                        <c:v>89.750700000000009</c:v>
                      </c:pt>
                      <c:pt idx="8963">
                        <c:v>92.133016666666663</c:v>
                      </c:pt>
                      <c:pt idx="8964">
                        <c:v>46.907799999999995</c:v>
                      </c:pt>
                      <c:pt idx="8965">
                        <c:v>54.472549999999998</c:v>
                      </c:pt>
                      <c:pt idx="8966">
                        <c:v>66.767283333333324</c:v>
                      </c:pt>
                      <c:pt idx="8967">
                        <c:v>22.792449999999999</c:v>
                      </c:pt>
                      <c:pt idx="8968">
                        <c:v>67.16664999999999</c:v>
                      </c:pt>
                      <c:pt idx="8969">
                        <c:v>66.885116666666676</c:v>
                      </c:pt>
                      <c:pt idx="8970">
                        <c:v>75.896666666666675</c:v>
                      </c:pt>
                      <c:pt idx="8971">
                        <c:v>88.655216666666647</c:v>
                      </c:pt>
                      <c:pt idx="8972">
                        <c:v>77.72045</c:v>
                      </c:pt>
                      <c:pt idx="8973">
                        <c:v>67.372583333333338</c:v>
                      </c:pt>
                      <c:pt idx="8974">
                        <c:v>54.546950000000002</c:v>
                      </c:pt>
                      <c:pt idx="8975">
                        <c:v>44.87906666666666</c:v>
                      </c:pt>
                      <c:pt idx="8976">
                        <c:v>71.188066666666657</c:v>
                      </c:pt>
                      <c:pt idx="8977">
                        <c:v>37.958633333333331</c:v>
                      </c:pt>
                      <c:pt idx="8978">
                        <c:v>47.634</c:v>
                      </c:pt>
                      <c:pt idx="8979">
                        <c:v>59.770683333333331</c:v>
                      </c:pt>
                      <c:pt idx="8980">
                        <c:v>98.12766666666667</c:v>
                      </c:pt>
                      <c:pt idx="8981">
                        <c:v>35.098483333333327</c:v>
                      </c:pt>
                      <c:pt idx="8982">
                        <c:v>62.596499999999999</c:v>
                      </c:pt>
                      <c:pt idx="8983">
                        <c:v>46.532000000000004</c:v>
                      </c:pt>
                      <c:pt idx="8984">
                        <c:v>43.235300000000002</c:v>
                      </c:pt>
                      <c:pt idx="8985">
                        <c:v>68.04646666666666</c:v>
                      </c:pt>
                      <c:pt idx="8986">
                        <c:v>47.323316666666663</c:v>
                      </c:pt>
                      <c:pt idx="8987">
                        <c:v>55.294783333333335</c:v>
                      </c:pt>
                      <c:pt idx="8988">
                        <c:v>30.987266666666663</c:v>
                      </c:pt>
                      <c:pt idx="8989">
                        <c:v>52.10883333333333</c:v>
                      </c:pt>
                      <c:pt idx="8990">
                        <c:v>50.748799999999996</c:v>
                      </c:pt>
                      <c:pt idx="8991">
                        <c:v>63.837800000000001</c:v>
                      </c:pt>
                      <c:pt idx="8992">
                        <c:v>45.214550000000003</c:v>
                      </c:pt>
                      <c:pt idx="8993">
                        <c:v>53.52323333333333</c:v>
                      </c:pt>
                      <c:pt idx="8994">
                        <c:v>62.787716666666668</c:v>
                      </c:pt>
                      <c:pt idx="8995">
                        <c:v>83.482550000000003</c:v>
                      </c:pt>
                      <c:pt idx="8996">
                        <c:v>56.414633333333327</c:v>
                      </c:pt>
                      <c:pt idx="8997">
                        <c:v>50.961166666666671</c:v>
                      </c:pt>
                      <c:pt idx="8998">
                        <c:v>51.641150000000003</c:v>
                      </c:pt>
                      <c:pt idx="8999">
                        <c:v>58.18888333333333</c:v>
                      </c:pt>
                      <c:pt idx="9000">
                        <c:v>41.925666666666672</c:v>
                      </c:pt>
                      <c:pt idx="9001">
                        <c:v>41.853900000000003</c:v>
                      </c:pt>
                      <c:pt idx="9002">
                        <c:v>70.488250000000008</c:v>
                      </c:pt>
                      <c:pt idx="9003">
                        <c:v>35.572516666666665</c:v>
                      </c:pt>
                      <c:pt idx="9004">
                        <c:v>38.657716666666673</c:v>
                      </c:pt>
                      <c:pt idx="9005">
                        <c:v>48.432633333333335</c:v>
                      </c:pt>
                      <c:pt idx="9006">
                        <c:v>34.801450000000003</c:v>
                      </c:pt>
                      <c:pt idx="9007">
                        <c:v>65.279700000000005</c:v>
                      </c:pt>
                      <c:pt idx="9008">
                        <c:v>63.204916666666662</c:v>
                      </c:pt>
                      <c:pt idx="9009">
                        <c:v>60.323183333333333</c:v>
                      </c:pt>
                      <c:pt idx="9010">
                        <c:v>68.481733333333338</c:v>
                      </c:pt>
                      <c:pt idx="9011">
                        <c:v>60.078983333333326</c:v>
                      </c:pt>
                      <c:pt idx="9012">
                        <c:v>42.727350000000001</c:v>
                      </c:pt>
                      <c:pt idx="9013">
                        <c:v>30.720749999999999</c:v>
                      </c:pt>
                      <c:pt idx="9014">
                        <c:v>21.734249999999999</c:v>
                      </c:pt>
                      <c:pt idx="9015">
                        <c:v>63.398216666666663</c:v>
                      </c:pt>
                      <c:pt idx="9016">
                        <c:v>60.951283333333329</c:v>
                      </c:pt>
                      <c:pt idx="9017">
                        <c:v>65.275300000000001</c:v>
                      </c:pt>
                      <c:pt idx="9018">
                        <c:v>56.279850000000003</c:v>
                      </c:pt>
                      <c:pt idx="9019">
                        <c:v>30.656866666666669</c:v>
                      </c:pt>
                      <c:pt idx="9020">
                        <c:v>37.572749999999999</c:v>
                      </c:pt>
                      <c:pt idx="9021">
                        <c:v>49.52805</c:v>
                      </c:pt>
                      <c:pt idx="9022">
                        <c:v>41.696749999999994</c:v>
                      </c:pt>
                      <c:pt idx="9023">
                        <c:v>45.44605</c:v>
                      </c:pt>
                      <c:pt idx="9024">
                        <c:v>21.931366666666669</c:v>
                      </c:pt>
                      <c:pt idx="9025">
                        <c:v>26.705283333333334</c:v>
                      </c:pt>
                      <c:pt idx="9026">
                        <c:v>36.009949999999996</c:v>
                      </c:pt>
                      <c:pt idx="9027">
                        <c:v>25.9847</c:v>
                      </c:pt>
                      <c:pt idx="9028">
                        <c:v>19.905449999999998</c:v>
                      </c:pt>
                      <c:pt idx="9029">
                        <c:v>38.154700000000005</c:v>
                      </c:pt>
                      <c:pt idx="9030">
                        <c:v>43.596133333333334</c:v>
                      </c:pt>
                      <c:pt idx="9031">
                        <c:v>66.5655</c:v>
                      </c:pt>
                      <c:pt idx="9032">
                        <c:v>53.074816666666671</c:v>
                      </c:pt>
                      <c:pt idx="9033">
                        <c:v>50.183450000000001</c:v>
                      </c:pt>
                      <c:pt idx="9034">
                        <c:v>56.034383333333338</c:v>
                      </c:pt>
                      <c:pt idx="9035">
                        <c:v>39.535983333333327</c:v>
                      </c:pt>
                      <c:pt idx="9036">
                        <c:v>36.932883333333329</c:v>
                      </c:pt>
                      <c:pt idx="9037">
                        <c:v>47.003216666666667</c:v>
                      </c:pt>
                      <c:pt idx="9038">
                        <c:v>20.502416666666665</c:v>
                      </c:pt>
                      <c:pt idx="9039">
                        <c:v>33.118366666666667</c:v>
                      </c:pt>
                      <c:pt idx="9040">
                        <c:v>17.823266666666665</c:v>
                      </c:pt>
                      <c:pt idx="9041">
                        <c:v>43.302199999999999</c:v>
                      </c:pt>
                      <c:pt idx="9042">
                        <c:v>25.451283333333333</c:v>
                      </c:pt>
                      <c:pt idx="9043">
                        <c:v>32.647200000000005</c:v>
                      </c:pt>
                      <c:pt idx="9044">
                        <c:v>35.273949999999999</c:v>
                      </c:pt>
                      <c:pt idx="9045">
                        <c:v>25.111933333333333</c:v>
                      </c:pt>
                      <c:pt idx="9046">
                        <c:v>49.005566666666674</c:v>
                      </c:pt>
                      <c:pt idx="9047">
                        <c:v>25.891466666666663</c:v>
                      </c:pt>
                      <c:pt idx="9048">
                        <c:v>30.854233333333333</c:v>
                      </c:pt>
                      <c:pt idx="9049">
                        <c:v>32.155833333333334</c:v>
                      </c:pt>
                      <c:pt idx="9050">
                        <c:v>36.280583333333333</c:v>
                      </c:pt>
                      <c:pt idx="9051">
                        <c:v>44.774149999999999</c:v>
                      </c:pt>
                      <c:pt idx="9052">
                        <c:v>26.068866666666668</c:v>
                      </c:pt>
                      <c:pt idx="9053">
                        <c:v>35.931366666666669</c:v>
                      </c:pt>
                      <c:pt idx="9054">
                        <c:v>50.112983333333332</c:v>
                      </c:pt>
                      <c:pt idx="9055">
                        <c:v>21.830216666666665</c:v>
                      </c:pt>
                      <c:pt idx="9056">
                        <c:v>16.775500000000001</c:v>
                      </c:pt>
                      <c:pt idx="9057">
                        <c:v>35.154250000000005</c:v>
                      </c:pt>
                      <c:pt idx="9058">
                        <c:v>30.700800000000001</c:v>
                      </c:pt>
                      <c:pt idx="9059">
                        <c:v>17.862733333333335</c:v>
                      </c:pt>
                      <c:pt idx="9060">
                        <c:v>33.66258333333333</c:v>
                      </c:pt>
                      <c:pt idx="9061">
                        <c:v>27.546899999999997</c:v>
                      </c:pt>
                      <c:pt idx="9062">
                        <c:v>44.954366666666672</c:v>
                      </c:pt>
                      <c:pt idx="9063">
                        <c:v>22.543799999999997</c:v>
                      </c:pt>
                      <c:pt idx="9064">
                        <c:v>41.875483333333335</c:v>
                      </c:pt>
                      <c:pt idx="9065">
                        <c:v>23.313849999999999</c:v>
                      </c:pt>
                      <c:pt idx="9066">
                        <c:v>40.208800000000004</c:v>
                      </c:pt>
                      <c:pt idx="9067">
                        <c:v>30.871983333333333</c:v>
                      </c:pt>
                      <c:pt idx="9068">
                        <c:v>32.747733333333336</c:v>
                      </c:pt>
                      <c:pt idx="9069">
                        <c:v>20.852683333333335</c:v>
                      </c:pt>
                      <c:pt idx="9070">
                        <c:v>29.167149999999999</c:v>
                      </c:pt>
                      <c:pt idx="9071">
                        <c:v>43.599516666666666</c:v>
                      </c:pt>
                      <c:pt idx="9072">
                        <c:v>22.929733333333335</c:v>
                      </c:pt>
                      <c:pt idx="9073">
                        <c:v>25.965533333333337</c:v>
                      </c:pt>
                      <c:pt idx="9074">
                        <c:v>33.709333333333333</c:v>
                      </c:pt>
                      <c:pt idx="9075">
                        <c:v>23.02161666666667</c:v>
                      </c:pt>
                      <c:pt idx="9076">
                        <c:v>23.331333333333337</c:v>
                      </c:pt>
                      <c:pt idx="9077">
                        <c:v>36.918916666666668</c:v>
                      </c:pt>
                      <c:pt idx="9078">
                        <c:v>29.822916666666668</c:v>
                      </c:pt>
                      <c:pt idx="9079">
                        <c:v>23.421383333333331</c:v>
                      </c:pt>
                      <c:pt idx="9080">
                        <c:v>17.9026</c:v>
                      </c:pt>
                      <c:pt idx="9081">
                        <c:v>25.530716666666667</c:v>
                      </c:pt>
                      <c:pt idx="9082">
                        <c:v>22.13195</c:v>
                      </c:pt>
                      <c:pt idx="9083">
                        <c:v>17.214699999999997</c:v>
                      </c:pt>
                      <c:pt idx="9084">
                        <c:v>28.880766666666666</c:v>
                      </c:pt>
                      <c:pt idx="9085">
                        <c:v>33.208433333333332</c:v>
                      </c:pt>
                      <c:pt idx="9086">
                        <c:v>28.947766666666663</c:v>
                      </c:pt>
                      <c:pt idx="9087">
                        <c:v>24.230733333333333</c:v>
                      </c:pt>
                      <c:pt idx="9088">
                        <c:v>22.969483333333333</c:v>
                      </c:pt>
                      <c:pt idx="9089">
                        <c:v>18.601716666666668</c:v>
                      </c:pt>
                      <c:pt idx="9090">
                        <c:v>9.0869999999999997</c:v>
                      </c:pt>
                      <c:pt idx="9091">
                        <c:v>28.789516666666664</c:v>
                      </c:pt>
                      <c:pt idx="9092">
                        <c:v>19.002116666666666</c:v>
                      </c:pt>
                      <c:pt idx="9093">
                        <c:v>15.0761</c:v>
                      </c:pt>
                      <c:pt idx="9094">
                        <c:v>28.128583333333328</c:v>
                      </c:pt>
                      <c:pt idx="9095">
                        <c:v>19.446166666666667</c:v>
                      </c:pt>
                      <c:pt idx="9096">
                        <c:v>11.783866666666666</c:v>
                      </c:pt>
                      <c:pt idx="9097">
                        <c:v>16.136066666666668</c:v>
                      </c:pt>
                      <c:pt idx="9098">
                        <c:v>29.009250000000002</c:v>
                      </c:pt>
                      <c:pt idx="9099">
                        <c:v>18.2288</c:v>
                      </c:pt>
                      <c:pt idx="9100">
                        <c:v>22.343216666666663</c:v>
                      </c:pt>
                      <c:pt idx="9101">
                        <c:v>10.928183333333333</c:v>
                      </c:pt>
                      <c:pt idx="9102">
                        <c:v>18.16801666666667</c:v>
                      </c:pt>
                      <c:pt idx="9103">
                        <c:v>18.132316666666664</c:v>
                      </c:pt>
                      <c:pt idx="9104">
                        <c:v>21.528216666666665</c:v>
                      </c:pt>
                      <c:pt idx="9105">
                        <c:v>30.074850000000001</c:v>
                      </c:pt>
                      <c:pt idx="9106">
                        <c:v>37.729050000000001</c:v>
                      </c:pt>
                      <c:pt idx="9107">
                        <c:v>14.834249999999999</c:v>
                      </c:pt>
                      <c:pt idx="9108">
                        <c:v>6.528033333333334</c:v>
                      </c:pt>
                      <c:pt idx="9109">
                        <c:v>22.152100000000001</c:v>
                      </c:pt>
                      <c:pt idx="9110">
                        <c:v>17.727433333333337</c:v>
                      </c:pt>
                      <c:pt idx="9111">
                        <c:v>9.5643166666666666</c:v>
                      </c:pt>
                      <c:pt idx="9112">
                        <c:v>32.834616666666669</c:v>
                      </c:pt>
                      <c:pt idx="9113">
                        <c:v>14.237566666666668</c:v>
                      </c:pt>
                      <c:pt idx="9114">
                        <c:v>17.446833333333334</c:v>
                      </c:pt>
                      <c:pt idx="9115">
                        <c:v>19.047233333333335</c:v>
                      </c:pt>
                      <c:pt idx="9116">
                        <c:v>24.536250000000003</c:v>
                      </c:pt>
                      <c:pt idx="9117">
                        <c:v>29.527016666666668</c:v>
                      </c:pt>
                      <c:pt idx="9118">
                        <c:v>16.879366666666666</c:v>
                      </c:pt>
                      <c:pt idx="9119">
                        <c:v>15.302666666666665</c:v>
                      </c:pt>
                      <c:pt idx="9120">
                        <c:v>33.471116666666667</c:v>
                      </c:pt>
                      <c:pt idx="9121">
                        <c:v>17.575700000000001</c:v>
                      </c:pt>
                      <c:pt idx="9122">
                        <c:v>22.615050000000004</c:v>
                      </c:pt>
                      <c:pt idx="9123">
                        <c:v>24.297283333333333</c:v>
                      </c:pt>
                      <c:pt idx="9124">
                        <c:v>28.780899999999999</c:v>
                      </c:pt>
                      <c:pt idx="9125">
                        <c:v>18.839333333333332</c:v>
                      </c:pt>
                      <c:pt idx="9126">
                        <c:v>16.45205</c:v>
                      </c:pt>
                      <c:pt idx="9127">
                        <c:v>15.988966666666666</c:v>
                      </c:pt>
                      <c:pt idx="9128">
                        <c:v>9.5481333333333325</c:v>
                      </c:pt>
                      <c:pt idx="9129">
                        <c:v>5.58955</c:v>
                      </c:pt>
                      <c:pt idx="9130">
                        <c:v>5.2220166666666659</c:v>
                      </c:pt>
                      <c:pt idx="9131">
                        <c:v>14.050450000000001</c:v>
                      </c:pt>
                      <c:pt idx="9132">
                        <c:v>10.5665</c:v>
                      </c:pt>
                      <c:pt idx="9133">
                        <c:v>18.759283333333332</c:v>
                      </c:pt>
                      <c:pt idx="9134">
                        <c:v>11.495283333333333</c:v>
                      </c:pt>
                      <c:pt idx="9135">
                        <c:v>25.380516666666669</c:v>
                      </c:pt>
                      <c:pt idx="9136">
                        <c:v>15.021833333333332</c:v>
                      </c:pt>
                      <c:pt idx="9137">
                        <c:v>18.072799999999997</c:v>
                      </c:pt>
                      <c:pt idx="9138">
                        <c:v>10.858616666666668</c:v>
                      </c:pt>
                      <c:pt idx="9139">
                        <c:v>15.646616666666667</c:v>
                      </c:pt>
                      <c:pt idx="9140">
                        <c:v>14.879766666666665</c:v>
                      </c:pt>
                      <c:pt idx="9141">
                        <c:v>14.17475</c:v>
                      </c:pt>
                      <c:pt idx="9142">
                        <c:v>14.574400000000001</c:v>
                      </c:pt>
                      <c:pt idx="9143">
                        <c:v>20.956583333333334</c:v>
                      </c:pt>
                      <c:pt idx="9144">
                        <c:v>15.99935</c:v>
                      </c:pt>
                      <c:pt idx="9145">
                        <c:v>14.655499999999998</c:v>
                      </c:pt>
                      <c:pt idx="9146">
                        <c:v>15.968883333333334</c:v>
                      </c:pt>
                      <c:pt idx="9147">
                        <c:v>9.3149833333333358</c:v>
                      </c:pt>
                      <c:pt idx="9148">
                        <c:v>24.382033333333332</c:v>
                      </c:pt>
                      <c:pt idx="9149">
                        <c:v>11.578883333333332</c:v>
                      </c:pt>
                      <c:pt idx="9150">
                        <c:v>16.426916666666667</c:v>
                      </c:pt>
                      <c:pt idx="9151">
                        <c:v>15.031733333333333</c:v>
                      </c:pt>
                      <c:pt idx="9152">
                        <c:v>25.165600000000001</c:v>
                      </c:pt>
                      <c:pt idx="9153">
                        <c:v>18.972316666666664</c:v>
                      </c:pt>
                      <c:pt idx="9154">
                        <c:v>20.730416666666667</c:v>
                      </c:pt>
                      <c:pt idx="9155">
                        <c:v>14.457716666666668</c:v>
                      </c:pt>
                      <c:pt idx="9156">
                        <c:v>12.872966666666667</c:v>
                      </c:pt>
                      <c:pt idx="9157">
                        <c:v>9.6295500000000001</c:v>
                      </c:pt>
                      <c:pt idx="9158">
                        <c:v>13.571283333333334</c:v>
                      </c:pt>
                      <c:pt idx="9159">
                        <c:v>18.647183333333331</c:v>
                      </c:pt>
                      <c:pt idx="9160">
                        <c:v>14.860199999999999</c:v>
                      </c:pt>
                      <c:pt idx="9161">
                        <c:v>12.958033333333331</c:v>
                      </c:pt>
                      <c:pt idx="9162">
                        <c:v>11.813799999999999</c:v>
                      </c:pt>
                      <c:pt idx="9163">
                        <c:v>19.35885</c:v>
                      </c:pt>
                      <c:pt idx="9164">
                        <c:v>16.881049999999998</c:v>
                      </c:pt>
                      <c:pt idx="9165">
                        <c:v>15.687133333333332</c:v>
                      </c:pt>
                      <c:pt idx="9166">
                        <c:v>11.639383333333333</c:v>
                      </c:pt>
                      <c:pt idx="9167">
                        <c:v>14.480316666666665</c:v>
                      </c:pt>
                      <c:pt idx="9168">
                        <c:v>10.899833333333333</c:v>
                      </c:pt>
                      <c:pt idx="9169">
                        <c:v>21.35765</c:v>
                      </c:pt>
                      <c:pt idx="9170">
                        <c:v>15.907233333333332</c:v>
                      </c:pt>
                      <c:pt idx="9171">
                        <c:v>12.424649999999998</c:v>
                      </c:pt>
                      <c:pt idx="9172">
                        <c:v>16.631133333333331</c:v>
                      </c:pt>
                      <c:pt idx="9173">
                        <c:v>20.923999999999999</c:v>
                      </c:pt>
                      <c:pt idx="9174">
                        <c:v>19.888066666666663</c:v>
                      </c:pt>
                      <c:pt idx="9175">
                        <c:v>14.087916666666667</c:v>
                      </c:pt>
                      <c:pt idx="9176">
                        <c:v>10.117616666666667</c:v>
                      </c:pt>
                      <c:pt idx="9177">
                        <c:v>6.7397833333333335</c:v>
                      </c:pt>
                      <c:pt idx="9178">
                        <c:v>9.0029999999999983</c:v>
                      </c:pt>
                      <c:pt idx="9179">
                        <c:v>23.428850000000001</c:v>
                      </c:pt>
                      <c:pt idx="9180">
                        <c:v>22.706166666666668</c:v>
                      </c:pt>
                      <c:pt idx="9181">
                        <c:v>18.997833333333336</c:v>
                      </c:pt>
                      <c:pt idx="9182">
                        <c:v>16.140999999999998</c:v>
                      </c:pt>
                      <c:pt idx="9183">
                        <c:v>13.8576</c:v>
                      </c:pt>
                      <c:pt idx="9184">
                        <c:v>7.3218666666666667</c:v>
                      </c:pt>
                      <c:pt idx="9185">
                        <c:v>13.895183333333332</c:v>
                      </c:pt>
                      <c:pt idx="9186">
                        <c:v>14.244916666666667</c:v>
                      </c:pt>
                      <c:pt idx="9187">
                        <c:v>18.997233333333334</c:v>
                      </c:pt>
                      <c:pt idx="9188">
                        <c:v>5.1703833333333336</c:v>
                      </c:pt>
                      <c:pt idx="9189">
                        <c:v>14.684150000000001</c:v>
                      </c:pt>
                      <c:pt idx="9190">
                        <c:v>11.463083333333334</c:v>
                      </c:pt>
                      <c:pt idx="9191">
                        <c:v>11.495049999999999</c:v>
                      </c:pt>
                      <c:pt idx="9192">
                        <c:v>9.5466333333333342</c:v>
                      </c:pt>
                      <c:pt idx="9193">
                        <c:v>14.900116666666666</c:v>
                      </c:pt>
                      <c:pt idx="9194">
                        <c:v>14.329800000000001</c:v>
                      </c:pt>
                      <c:pt idx="9195">
                        <c:v>11.734133333333334</c:v>
                      </c:pt>
                      <c:pt idx="9196">
                        <c:v>11.360250000000001</c:v>
                      </c:pt>
                      <c:pt idx="9197">
                        <c:v>9.9270166666666668</c:v>
                      </c:pt>
                      <c:pt idx="9198">
                        <c:v>8.1949500000000004</c:v>
                      </c:pt>
                      <c:pt idx="9199">
                        <c:v>6.7353499999999995</c:v>
                      </c:pt>
                      <c:pt idx="9200">
                        <c:v>16.299216666666666</c:v>
                      </c:pt>
                      <c:pt idx="9201">
                        <c:v>15.621333333333332</c:v>
                      </c:pt>
                      <c:pt idx="9202">
                        <c:v>12.436216666666667</c:v>
                      </c:pt>
                      <c:pt idx="9203">
                        <c:v>11.724183333333333</c:v>
                      </c:pt>
                      <c:pt idx="9204">
                        <c:v>10.163533333333334</c:v>
                      </c:pt>
                      <c:pt idx="9205">
                        <c:v>16.210883333333335</c:v>
                      </c:pt>
                      <c:pt idx="9206">
                        <c:v>7.1301666666666668</c:v>
                      </c:pt>
                      <c:pt idx="9207">
                        <c:v>9.272216666666667</c:v>
                      </c:pt>
                      <c:pt idx="9208">
                        <c:v>12.565466666666667</c:v>
                      </c:pt>
                      <c:pt idx="9209">
                        <c:v>12.515783333333333</c:v>
                      </c:pt>
                      <c:pt idx="9210">
                        <c:v>17.551883333333333</c:v>
                      </c:pt>
                      <c:pt idx="9211">
                        <c:v>20.453616666666665</c:v>
                      </c:pt>
                      <c:pt idx="9212">
                        <c:v>9.677483333333333</c:v>
                      </c:pt>
                      <c:pt idx="9213">
                        <c:v>11.592066666666666</c:v>
                      </c:pt>
                      <c:pt idx="9214">
                        <c:v>5.3236499999999998</c:v>
                      </c:pt>
                      <c:pt idx="9215">
                        <c:v>11.986583333333332</c:v>
                      </c:pt>
                      <c:pt idx="9216">
                        <c:v>12.207799999999999</c:v>
                      </c:pt>
                      <c:pt idx="9217">
                        <c:v>11.610366666666666</c:v>
                      </c:pt>
                      <c:pt idx="9218">
                        <c:v>15.513033333333334</c:v>
                      </c:pt>
                      <c:pt idx="9219">
                        <c:v>14.601366666666667</c:v>
                      </c:pt>
                      <c:pt idx="9220">
                        <c:v>16.885133333333336</c:v>
                      </c:pt>
                      <c:pt idx="9221">
                        <c:v>13.015633333333334</c:v>
                      </c:pt>
                      <c:pt idx="9222">
                        <c:v>9.1950500000000002</c:v>
                      </c:pt>
                      <c:pt idx="9223">
                        <c:v>11.056666666666667</c:v>
                      </c:pt>
                      <c:pt idx="9224">
                        <c:v>9.4781666666666649</c:v>
                      </c:pt>
                      <c:pt idx="9225">
                        <c:v>8.0117833333333337</c:v>
                      </c:pt>
                      <c:pt idx="9226">
                        <c:v>8.9143166666666662</c:v>
                      </c:pt>
                      <c:pt idx="9227">
                        <c:v>9.3690499999999997</c:v>
                      </c:pt>
                      <c:pt idx="9228">
                        <c:v>7.9346333333333332</c:v>
                      </c:pt>
                      <c:pt idx="9229">
                        <c:v>4.8494833333333336</c:v>
                      </c:pt>
                      <c:pt idx="9230">
                        <c:v>9.9200999999999997</c:v>
                      </c:pt>
                      <c:pt idx="9231">
                        <c:v>10.274333333333335</c:v>
                      </c:pt>
                      <c:pt idx="9232">
                        <c:v>12.638083333333332</c:v>
                      </c:pt>
                      <c:pt idx="9233">
                        <c:v>16.73105</c:v>
                      </c:pt>
                      <c:pt idx="9234">
                        <c:v>5.6217166666666669</c:v>
                      </c:pt>
                      <c:pt idx="9235">
                        <c:v>21.631133333333331</c:v>
                      </c:pt>
                      <c:pt idx="9236">
                        <c:v>16.814033333333334</c:v>
                      </c:pt>
                      <c:pt idx="9237">
                        <c:v>20.722433333333335</c:v>
                      </c:pt>
                      <c:pt idx="9238">
                        <c:v>14.040683333333332</c:v>
                      </c:pt>
                      <c:pt idx="9239">
                        <c:v>27.712216666666666</c:v>
                      </c:pt>
                      <c:pt idx="9240">
                        <c:v>20.017383333333331</c:v>
                      </c:pt>
                      <c:pt idx="9241">
                        <c:v>12.155849999999999</c:v>
                      </c:pt>
                      <c:pt idx="9242">
                        <c:v>17.594016666666665</c:v>
                      </c:pt>
                      <c:pt idx="9243">
                        <c:v>15.507766666666665</c:v>
                      </c:pt>
                      <c:pt idx="9244">
                        <c:v>17.7698</c:v>
                      </c:pt>
                      <c:pt idx="9245">
                        <c:v>18.616350000000001</c:v>
                      </c:pt>
                      <c:pt idx="9246">
                        <c:v>14.087633333333335</c:v>
                      </c:pt>
                      <c:pt idx="9247">
                        <c:v>10.831983333333334</c:v>
                      </c:pt>
                      <c:pt idx="9248">
                        <c:v>9.9094499999999996</c:v>
                      </c:pt>
                      <c:pt idx="9249">
                        <c:v>23.732416666666669</c:v>
                      </c:pt>
                      <c:pt idx="9250">
                        <c:v>22.080233333333336</c:v>
                      </c:pt>
                      <c:pt idx="9251">
                        <c:v>11.357566666666665</c:v>
                      </c:pt>
                      <c:pt idx="9252">
                        <c:v>14.178183333333333</c:v>
                      </c:pt>
                      <c:pt idx="9253">
                        <c:v>11.117233333333331</c:v>
                      </c:pt>
                      <c:pt idx="9254">
                        <c:v>11.342116666666668</c:v>
                      </c:pt>
                      <c:pt idx="9255">
                        <c:v>18.298066666666667</c:v>
                      </c:pt>
                      <c:pt idx="9256">
                        <c:v>11.484150000000001</c:v>
                      </c:pt>
                      <c:pt idx="9257">
                        <c:v>18.265350000000002</c:v>
                      </c:pt>
                      <c:pt idx="9258">
                        <c:v>18.800316666666667</c:v>
                      </c:pt>
                      <c:pt idx="9259">
                        <c:v>14.331133333333334</c:v>
                      </c:pt>
                      <c:pt idx="9260">
                        <c:v>17.973949999999999</c:v>
                      </c:pt>
                      <c:pt idx="9261">
                        <c:v>27.279666666666667</c:v>
                      </c:pt>
                      <c:pt idx="9262">
                        <c:v>19.608600000000003</c:v>
                      </c:pt>
                      <c:pt idx="9263">
                        <c:v>11.396100000000001</c:v>
                      </c:pt>
                      <c:pt idx="9264">
                        <c:v>12.783766666666667</c:v>
                      </c:pt>
                      <c:pt idx="9265">
                        <c:v>18.79965</c:v>
                      </c:pt>
                      <c:pt idx="9266">
                        <c:v>16.257316666666668</c:v>
                      </c:pt>
                      <c:pt idx="9267">
                        <c:v>19.821100000000001</c:v>
                      </c:pt>
                      <c:pt idx="9268">
                        <c:v>18.280549999999998</c:v>
                      </c:pt>
                      <c:pt idx="9269">
                        <c:v>16.038599999999999</c:v>
                      </c:pt>
                      <c:pt idx="9270">
                        <c:v>20.971116666666667</c:v>
                      </c:pt>
                      <c:pt idx="9271">
                        <c:v>19.323383333333332</c:v>
                      </c:pt>
                      <c:pt idx="9272">
                        <c:v>8.7859833333333324</c:v>
                      </c:pt>
                      <c:pt idx="9273">
                        <c:v>15.016</c:v>
                      </c:pt>
                      <c:pt idx="9274">
                        <c:v>9.1792333333333342</c:v>
                      </c:pt>
                      <c:pt idx="9275">
                        <c:v>18.802516666666669</c:v>
                      </c:pt>
                      <c:pt idx="9276">
                        <c:v>8.1749333333333336</c:v>
                      </c:pt>
                      <c:pt idx="9277">
                        <c:v>15.535699999999999</c:v>
                      </c:pt>
                      <c:pt idx="9278">
                        <c:v>15.7889</c:v>
                      </c:pt>
                      <c:pt idx="9279">
                        <c:v>23.405033333333332</c:v>
                      </c:pt>
                      <c:pt idx="9280">
                        <c:v>28.874466666666667</c:v>
                      </c:pt>
                      <c:pt idx="9281">
                        <c:v>22.991233333333334</c:v>
                      </c:pt>
                      <c:pt idx="9282">
                        <c:v>19.858983333333335</c:v>
                      </c:pt>
                      <c:pt idx="9283">
                        <c:v>24.349983333333334</c:v>
                      </c:pt>
                      <c:pt idx="9284">
                        <c:v>16.7395</c:v>
                      </c:pt>
                      <c:pt idx="9285">
                        <c:v>19.03916666666667</c:v>
                      </c:pt>
                      <c:pt idx="9286">
                        <c:v>16.375350000000001</c:v>
                      </c:pt>
                      <c:pt idx="9287">
                        <c:v>12.3414</c:v>
                      </c:pt>
                      <c:pt idx="9288">
                        <c:v>19.157366666666668</c:v>
                      </c:pt>
                      <c:pt idx="9289">
                        <c:v>11.588116666666668</c:v>
                      </c:pt>
                      <c:pt idx="9290">
                        <c:v>29.79815</c:v>
                      </c:pt>
                      <c:pt idx="9291">
                        <c:v>26.359616666666668</c:v>
                      </c:pt>
                      <c:pt idx="9292">
                        <c:v>18.545949999999998</c:v>
                      </c:pt>
                      <c:pt idx="9293">
                        <c:v>22.592783333333333</c:v>
                      </c:pt>
                      <c:pt idx="9294">
                        <c:v>11.979933333333332</c:v>
                      </c:pt>
                      <c:pt idx="9295">
                        <c:v>22.602633333333333</c:v>
                      </c:pt>
                      <c:pt idx="9296">
                        <c:v>24.6526</c:v>
                      </c:pt>
                      <c:pt idx="9297">
                        <c:v>20.739216666666668</c:v>
                      </c:pt>
                      <c:pt idx="9298">
                        <c:v>23.826649999999997</c:v>
                      </c:pt>
                      <c:pt idx="9299">
                        <c:v>48.559999999999995</c:v>
                      </c:pt>
                      <c:pt idx="9300">
                        <c:v>25.794083333333329</c:v>
                      </c:pt>
                      <c:pt idx="9301">
                        <c:v>31.196016666666665</c:v>
                      </c:pt>
                      <c:pt idx="9302">
                        <c:v>39.615616666666668</c:v>
                      </c:pt>
                      <c:pt idx="9303">
                        <c:v>28.300883333333335</c:v>
                      </c:pt>
                      <c:pt idx="9304">
                        <c:v>14.562066666666668</c:v>
                      </c:pt>
                      <c:pt idx="9305">
                        <c:v>24.355349999999998</c:v>
                      </c:pt>
                      <c:pt idx="9306">
                        <c:v>25.548066666666671</c:v>
                      </c:pt>
                      <c:pt idx="9307">
                        <c:v>32.310099999999998</c:v>
                      </c:pt>
                      <c:pt idx="9308">
                        <c:v>27.331316666666662</c:v>
                      </c:pt>
                      <c:pt idx="9309">
                        <c:v>16.809633333333334</c:v>
                      </c:pt>
                      <c:pt idx="9310">
                        <c:v>19.704833333333333</c:v>
                      </c:pt>
                      <c:pt idx="9311">
                        <c:v>18.057866666666666</c:v>
                      </c:pt>
                      <c:pt idx="9312">
                        <c:v>33.371949999999998</c:v>
                      </c:pt>
                      <c:pt idx="9313">
                        <c:v>40.898933333333325</c:v>
                      </c:pt>
                      <c:pt idx="9314">
                        <c:v>44.831966666666666</c:v>
                      </c:pt>
                      <c:pt idx="9315">
                        <c:v>48.97848333333333</c:v>
                      </c:pt>
                      <c:pt idx="9316">
                        <c:v>34.127299999999998</c:v>
                      </c:pt>
                      <c:pt idx="9317">
                        <c:v>28.920450000000002</c:v>
                      </c:pt>
                      <c:pt idx="9318">
                        <c:v>34.087283333333332</c:v>
                      </c:pt>
                      <c:pt idx="9319">
                        <c:v>31.810383333333334</c:v>
                      </c:pt>
                      <c:pt idx="9320">
                        <c:v>33.97996666666667</c:v>
                      </c:pt>
                      <c:pt idx="9321">
                        <c:v>24.563800000000004</c:v>
                      </c:pt>
                      <c:pt idx="9322">
                        <c:v>28.288583333333335</c:v>
                      </c:pt>
                      <c:pt idx="9323">
                        <c:v>33.234733333333331</c:v>
                      </c:pt>
                      <c:pt idx="9324">
                        <c:v>26.877833333333335</c:v>
                      </c:pt>
                      <c:pt idx="9325">
                        <c:v>36.364516666666667</c:v>
                      </c:pt>
                      <c:pt idx="9326">
                        <c:v>30.255199999999999</c:v>
                      </c:pt>
                      <c:pt idx="9327">
                        <c:v>37.858449999999998</c:v>
                      </c:pt>
                      <c:pt idx="9328">
                        <c:v>39.38485</c:v>
                      </c:pt>
                      <c:pt idx="9329">
                        <c:v>34.518566666666665</c:v>
                      </c:pt>
                      <c:pt idx="9330">
                        <c:v>52.39038333333334</c:v>
                      </c:pt>
                      <c:pt idx="9331">
                        <c:v>36.405833333333341</c:v>
                      </c:pt>
                      <c:pt idx="9332">
                        <c:v>36.805566666666664</c:v>
                      </c:pt>
                      <c:pt idx="9333">
                        <c:v>22.528149999999997</c:v>
                      </c:pt>
                      <c:pt idx="9334">
                        <c:v>48.574649999999998</c:v>
                      </c:pt>
                      <c:pt idx="9335">
                        <c:v>35.271833333333333</c:v>
                      </c:pt>
                      <c:pt idx="9336">
                        <c:v>31.69561666666667</c:v>
                      </c:pt>
                      <c:pt idx="9337">
                        <c:v>38.958433333333339</c:v>
                      </c:pt>
                      <c:pt idx="9338">
                        <c:v>61.71223333333333</c:v>
                      </c:pt>
                      <c:pt idx="9339">
                        <c:v>50.937950000000001</c:v>
                      </c:pt>
                      <c:pt idx="9340">
                        <c:v>53.322383333333327</c:v>
                      </c:pt>
                      <c:pt idx="9341">
                        <c:v>41.625250000000001</c:v>
                      </c:pt>
                      <c:pt idx="9342">
                        <c:v>36.938016666666663</c:v>
                      </c:pt>
                      <c:pt idx="9343">
                        <c:v>74.453950000000006</c:v>
                      </c:pt>
                      <c:pt idx="9344">
                        <c:v>44.124666666666663</c:v>
                      </c:pt>
                      <c:pt idx="9345">
                        <c:v>45.867783333333335</c:v>
                      </c:pt>
                      <c:pt idx="9346">
                        <c:v>38.790916666666675</c:v>
                      </c:pt>
                      <c:pt idx="9347">
                        <c:v>39.194133333333333</c:v>
                      </c:pt>
                      <c:pt idx="9348">
                        <c:v>32.674650000000007</c:v>
                      </c:pt>
                      <c:pt idx="9349">
                        <c:v>92.283983333333325</c:v>
                      </c:pt>
                      <c:pt idx="9350">
                        <c:v>68.226466666666667</c:v>
                      </c:pt>
                      <c:pt idx="9351">
                        <c:v>31.484433333333332</c:v>
                      </c:pt>
                      <c:pt idx="9352">
                        <c:v>34.882633333333338</c:v>
                      </c:pt>
                      <c:pt idx="9353">
                        <c:v>25.853066666666667</c:v>
                      </c:pt>
                      <c:pt idx="9354">
                        <c:v>57.153716666666668</c:v>
                      </c:pt>
                      <c:pt idx="9355">
                        <c:v>22.851166666666668</c:v>
                      </c:pt>
                      <c:pt idx="9356">
                        <c:v>38.146683333333335</c:v>
                      </c:pt>
                      <c:pt idx="9357">
                        <c:v>44.546716666666661</c:v>
                      </c:pt>
                      <c:pt idx="9358">
                        <c:v>65.248050000000006</c:v>
                      </c:pt>
                      <c:pt idx="9359">
                        <c:v>81.758833333333328</c:v>
                      </c:pt>
                      <c:pt idx="9360">
                        <c:v>48.810783333333333</c:v>
                      </c:pt>
                      <c:pt idx="9361">
                        <c:v>72.060050000000004</c:v>
                      </c:pt>
                      <c:pt idx="9362">
                        <c:v>54.294783333333335</c:v>
                      </c:pt>
                      <c:pt idx="9363">
                        <c:v>70.571650000000005</c:v>
                      </c:pt>
                      <c:pt idx="9364">
                        <c:v>33.095533333333336</c:v>
                      </c:pt>
                      <c:pt idx="9365">
                        <c:v>62.587066666666672</c:v>
                      </c:pt>
                      <c:pt idx="9366">
                        <c:v>60.120066666666659</c:v>
                      </c:pt>
                      <c:pt idx="9367">
                        <c:v>26.770516666666669</c:v>
                      </c:pt>
                      <c:pt idx="9368">
                        <c:v>41.396349999999998</c:v>
                      </c:pt>
                      <c:pt idx="9369">
                        <c:v>91.038516666666681</c:v>
                      </c:pt>
                      <c:pt idx="9370">
                        <c:v>59.121383333333334</c:v>
                      </c:pt>
                      <c:pt idx="9371">
                        <c:v>75.326249999999987</c:v>
                      </c:pt>
                      <c:pt idx="9372">
                        <c:v>81.511566666666653</c:v>
                      </c:pt>
                      <c:pt idx="9373">
                        <c:v>23.338566666666669</c:v>
                      </c:pt>
                      <c:pt idx="9374">
                        <c:v>55.804999999999993</c:v>
                      </c:pt>
                      <c:pt idx="9375">
                        <c:v>62.979150000000004</c:v>
                      </c:pt>
                      <c:pt idx="9376">
                        <c:v>48.048366666666666</c:v>
                      </c:pt>
                      <c:pt idx="9377">
                        <c:v>40.785933333333332</c:v>
                      </c:pt>
                      <c:pt idx="9378">
                        <c:v>12.798283333333334</c:v>
                      </c:pt>
                      <c:pt idx="9379">
                        <c:v>49.529433333333337</c:v>
                      </c:pt>
                      <c:pt idx="9380">
                        <c:v>46.654499999999999</c:v>
                      </c:pt>
                      <c:pt idx="9381">
                        <c:v>75.705300000000008</c:v>
                      </c:pt>
                      <c:pt idx="9382">
                        <c:v>47.884416666666667</c:v>
                      </c:pt>
                      <c:pt idx="9383">
                        <c:v>24.651633333333333</c:v>
                      </c:pt>
                      <c:pt idx="9384">
                        <c:v>68.277550000000005</c:v>
                      </c:pt>
                      <c:pt idx="9385">
                        <c:v>45.714016666666666</c:v>
                      </c:pt>
                      <c:pt idx="9386">
                        <c:v>90.635133333333343</c:v>
                      </c:pt>
                      <c:pt idx="9387">
                        <c:v>48.833900000000007</c:v>
                      </c:pt>
                      <c:pt idx="9388">
                        <c:v>115.68888333333332</c:v>
                      </c:pt>
                      <c:pt idx="9389">
                        <c:v>84.920116666666658</c:v>
                      </c:pt>
                      <c:pt idx="9390">
                        <c:v>102.57744999999998</c:v>
                      </c:pt>
                      <c:pt idx="9391">
                        <c:v>75.084283333333332</c:v>
                      </c:pt>
                      <c:pt idx="9392">
                        <c:v>93.362166666666681</c:v>
                      </c:pt>
                      <c:pt idx="9393">
                        <c:v>82.001800000000003</c:v>
                      </c:pt>
                      <c:pt idx="9394">
                        <c:v>71.858116666666675</c:v>
                      </c:pt>
                      <c:pt idx="9395">
                        <c:v>80.260149999999996</c:v>
                      </c:pt>
                      <c:pt idx="9396">
                        <c:v>65.578333333333333</c:v>
                      </c:pt>
                      <c:pt idx="9397">
                        <c:v>87.407016666666678</c:v>
                      </c:pt>
                      <c:pt idx="9398">
                        <c:v>39.397966666666662</c:v>
                      </c:pt>
                      <c:pt idx="9399">
                        <c:v>72.328466666666671</c:v>
                      </c:pt>
                      <c:pt idx="9400">
                        <c:v>76.450100000000006</c:v>
                      </c:pt>
                      <c:pt idx="9401">
                        <c:v>78.595250000000007</c:v>
                      </c:pt>
                      <c:pt idx="9402">
                        <c:v>84.653700000000015</c:v>
                      </c:pt>
                      <c:pt idx="9403">
                        <c:v>46.453133333333327</c:v>
                      </c:pt>
                      <c:pt idx="9404">
                        <c:v>69.650450000000006</c:v>
                      </c:pt>
                      <c:pt idx="9405">
                        <c:v>76.890083333333322</c:v>
                      </c:pt>
                      <c:pt idx="9406">
                        <c:v>41.481900000000003</c:v>
                      </c:pt>
                      <c:pt idx="9407">
                        <c:v>46.123699999999999</c:v>
                      </c:pt>
                      <c:pt idx="9408">
                        <c:v>75.172899999999998</c:v>
                      </c:pt>
                      <c:pt idx="9409">
                        <c:v>55.9392</c:v>
                      </c:pt>
                      <c:pt idx="9410">
                        <c:v>103.363</c:v>
                      </c:pt>
                      <c:pt idx="9411">
                        <c:v>89.744733333333343</c:v>
                      </c:pt>
                      <c:pt idx="9412">
                        <c:v>61.14051666666667</c:v>
                      </c:pt>
                      <c:pt idx="9413">
                        <c:v>88.339383333333345</c:v>
                      </c:pt>
                      <c:pt idx="9414">
                        <c:v>95.686549999999997</c:v>
                      </c:pt>
                      <c:pt idx="9415">
                        <c:v>104.00333333333332</c:v>
                      </c:pt>
                      <c:pt idx="9416">
                        <c:v>153.56023333333331</c:v>
                      </c:pt>
                      <c:pt idx="9417">
                        <c:v>113.36618333333332</c:v>
                      </c:pt>
                      <c:pt idx="9418">
                        <c:v>89.603399999999993</c:v>
                      </c:pt>
                      <c:pt idx="9419">
                        <c:v>105.44408333333332</c:v>
                      </c:pt>
                      <c:pt idx="9420">
                        <c:v>76.520716666666658</c:v>
                      </c:pt>
                      <c:pt idx="9421">
                        <c:v>86.870283333333347</c:v>
                      </c:pt>
                      <c:pt idx="9422">
                        <c:v>126.99794999999999</c:v>
                      </c:pt>
                      <c:pt idx="9423">
                        <c:v>96.714699999999993</c:v>
                      </c:pt>
                      <c:pt idx="9424">
                        <c:v>90.506800000000013</c:v>
                      </c:pt>
                      <c:pt idx="9425">
                        <c:v>80.138016666666687</c:v>
                      </c:pt>
                      <c:pt idx="9426">
                        <c:v>76.768633333333341</c:v>
                      </c:pt>
                      <c:pt idx="9427">
                        <c:v>60.815883333333332</c:v>
                      </c:pt>
                      <c:pt idx="9428">
                        <c:v>55.597250000000003</c:v>
                      </c:pt>
                      <c:pt idx="9429">
                        <c:v>91.776266666666672</c:v>
                      </c:pt>
                      <c:pt idx="9430">
                        <c:v>109.00306666666667</c:v>
                      </c:pt>
                      <c:pt idx="9431">
                        <c:v>97.754983333333342</c:v>
                      </c:pt>
                      <c:pt idx="9432">
                        <c:v>110.83768333333333</c:v>
                      </c:pt>
                      <c:pt idx="9433">
                        <c:v>71.491766666666678</c:v>
                      </c:pt>
                      <c:pt idx="9434">
                        <c:v>76.692766666666657</c:v>
                      </c:pt>
                      <c:pt idx="9435">
                        <c:v>61.423050000000003</c:v>
                      </c:pt>
                      <c:pt idx="9436">
                        <c:v>120.44226666666668</c:v>
                      </c:pt>
                      <c:pt idx="9437">
                        <c:v>136.11823333333334</c:v>
                      </c:pt>
                      <c:pt idx="9438">
                        <c:v>66.648516666666666</c:v>
                      </c:pt>
                      <c:pt idx="9439">
                        <c:v>29.665283333333328</c:v>
                      </c:pt>
                      <c:pt idx="9440">
                        <c:v>92.568716666666674</c:v>
                      </c:pt>
                      <c:pt idx="9441">
                        <c:v>55.853766666666665</c:v>
                      </c:pt>
                      <c:pt idx="9442">
                        <c:v>51.989866666666664</c:v>
                      </c:pt>
                      <c:pt idx="9443">
                        <c:v>41.796200000000006</c:v>
                      </c:pt>
                      <c:pt idx="9444">
                        <c:v>87.381283333333343</c:v>
                      </c:pt>
                      <c:pt idx="9445">
                        <c:v>42.823</c:v>
                      </c:pt>
                      <c:pt idx="9446">
                        <c:v>70.089016666666666</c:v>
                      </c:pt>
                      <c:pt idx="9447">
                        <c:v>60.700266666666671</c:v>
                      </c:pt>
                      <c:pt idx="9448">
                        <c:v>40.709449999999997</c:v>
                      </c:pt>
                      <c:pt idx="9449">
                        <c:v>97.715566666666675</c:v>
                      </c:pt>
                      <c:pt idx="9450">
                        <c:v>98.02555000000001</c:v>
                      </c:pt>
                      <c:pt idx="9451">
                        <c:v>71.140283333333343</c:v>
                      </c:pt>
                      <c:pt idx="9452">
                        <c:v>72.881916666666669</c:v>
                      </c:pt>
                      <c:pt idx="9453">
                        <c:v>126.51831666666666</c:v>
                      </c:pt>
                      <c:pt idx="9454">
                        <c:v>80.828116666666659</c:v>
                      </c:pt>
                      <c:pt idx="9455">
                        <c:v>85.383683333333323</c:v>
                      </c:pt>
                      <c:pt idx="9456">
                        <c:v>56.918366666666664</c:v>
                      </c:pt>
                      <c:pt idx="9457">
                        <c:v>50.952900000000007</c:v>
                      </c:pt>
                      <c:pt idx="9458">
                        <c:v>95.21041666666666</c:v>
                      </c:pt>
                      <c:pt idx="9459">
                        <c:v>50.858733333333333</c:v>
                      </c:pt>
                      <c:pt idx="9460">
                        <c:v>88.353249999999989</c:v>
                      </c:pt>
                      <c:pt idx="9461">
                        <c:v>64.499799999999993</c:v>
                      </c:pt>
                      <c:pt idx="9462">
                        <c:v>106.41105</c:v>
                      </c:pt>
                      <c:pt idx="9463">
                        <c:v>117.14786666666669</c:v>
                      </c:pt>
                      <c:pt idx="9464">
                        <c:v>118.89009999999999</c:v>
                      </c:pt>
                      <c:pt idx="9465">
                        <c:v>123.14853333333332</c:v>
                      </c:pt>
                      <c:pt idx="9466">
                        <c:v>58.195066666666669</c:v>
                      </c:pt>
                      <c:pt idx="9467">
                        <c:v>126.94803333333333</c:v>
                      </c:pt>
                      <c:pt idx="9468">
                        <c:v>114.72714999999999</c:v>
                      </c:pt>
                      <c:pt idx="9469">
                        <c:v>91.7971</c:v>
                      </c:pt>
                      <c:pt idx="9470">
                        <c:v>112.56551666666665</c:v>
                      </c:pt>
                      <c:pt idx="9471">
                        <c:v>95.618583333333333</c:v>
                      </c:pt>
                      <c:pt idx="9472">
                        <c:v>111.56538333333333</c:v>
                      </c:pt>
                      <c:pt idx="9473">
                        <c:v>99.771566666666644</c:v>
                      </c:pt>
                      <c:pt idx="9474">
                        <c:v>126.26043333333335</c:v>
                      </c:pt>
                      <c:pt idx="9475">
                        <c:v>120.88744999999999</c:v>
                      </c:pt>
                      <c:pt idx="9476">
                        <c:v>85.597316666666657</c:v>
                      </c:pt>
                      <c:pt idx="9477">
                        <c:v>70.17998333333334</c:v>
                      </c:pt>
                      <c:pt idx="9478">
                        <c:v>79.579183333333333</c:v>
                      </c:pt>
                      <c:pt idx="9479">
                        <c:v>72.805816666666658</c:v>
                      </c:pt>
                      <c:pt idx="9480">
                        <c:v>193.49833333333336</c:v>
                      </c:pt>
                      <c:pt idx="9481">
                        <c:v>183.29</c:v>
                      </c:pt>
                      <c:pt idx="9482">
                        <c:v>144.19114999999999</c:v>
                      </c:pt>
                      <c:pt idx="9483">
                        <c:v>88.634499999999989</c:v>
                      </c:pt>
                      <c:pt idx="9484">
                        <c:v>154.60139999999998</c:v>
                      </c:pt>
                      <c:pt idx="9485">
                        <c:v>118.67938333333333</c:v>
                      </c:pt>
                      <c:pt idx="9486">
                        <c:v>119.15875</c:v>
                      </c:pt>
                      <c:pt idx="9487">
                        <c:v>148.18604999999997</c:v>
                      </c:pt>
                      <c:pt idx="9488">
                        <c:v>109.08868333333334</c:v>
                      </c:pt>
                      <c:pt idx="9489">
                        <c:v>132.26589999999999</c:v>
                      </c:pt>
                      <c:pt idx="9490">
                        <c:v>72.129016666666672</c:v>
                      </c:pt>
                      <c:pt idx="9491">
                        <c:v>114.68275</c:v>
                      </c:pt>
                      <c:pt idx="9492">
                        <c:v>78.236183333333329</c:v>
                      </c:pt>
                      <c:pt idx="9493">
                        <c:v>137.20101666666667</c:v>
                      </c:pt>
                      <c:pt idx="9494">
                        <c:v>169.98401666666666</c:v>
                      </c:pt>
                      <c:pt idx="9495">
                        <c:v>50.112083333333331</c:v>
                      </c:pt>
                      <c:pt idx="9496">
                        <c:v>45.641449999999999</c:v>
                      </c:pt>
                      <c:pt idx="9497">
                        <c:v>67.305233333333348</c:v>
                      </c:pt>
                      <c:pt idx="9498">
                        <c:v>159.39121666666668</c:v>
                      </c:pt>
                      <c:pt idx="9499">
                        <c:v>66.208900000000014</c:v>
                      </c:pt>
                      <c:pt idx="9500">
                        <c:v>115.73206666666667</c:v>
                      </c:pt>
                      <c:pt idx="9501">
                        <c:v>93.090349999999987</c:v>
                      </c:pt>
                      <c:pt idx="9502">
                        <c:v>116.65088333333334</c:v>
                      </c:pt>
                      <c:pt idx="9503">
                        <c:v>90.729133333333337</c:v>
                      </c:pt>
                      <c:pt idx="9504">
                        <c:v>63.394183333333338</c:v>
                      </c:pt>
                      <c:pt idx="9505">
                        <c:v>70.022466666666659</c:v>
                      </c:pt>
                      <c:pt idx="9506">
                        <c:v>140.32608333333334</c:v>
                      </c:pt>
                      <c:pt idx="9507">
                        <c:v>124.59976666666665</c:v>
                      </c:pt>
                      <c:pt idx="9508">
                        <c:v>112.26475000000001</c:v>
                      </c:pt>
                      <c:pt idx="9509">
                        <c:v>115.92436666666667</c:v>
                      </c:pt>
                      <c:pt idx="9510">
                        <c:v>105.88549999999999</c:v>
                      </c:pt>
                      <c:pt idx="9511">
                        <c:v>76.297816666666662</c:v>
                      </c:pt>
                      <c:pt idx="9512">
                        <c:v>102.62179999999999</c:v>
                      </c:pt>
                      <c:pt idx="9513">
                        <c:v>99.059299999999993</c:v>
                      </c:pt>
                      <c:pt idx="9514">
                        <c:v>91.41898333333333</c:v>
                      </c:pt>
                      <c:pt idx="9515">
                        <c:v>112.99425000000001</c:v>
                      </c:pt>
                      <c:pt idx="9516">
                        <c:v>102.91709999999999</c:v>
                      </c:pt>
                      <c:pt idx="9517">
                        <c:v>102.08966666666667</c:v>
                      </c:pt>
                      <c:pt idx="9518">
                        <c:v>151.03131666666667</c:v>
                      </c:pt>
                      <c:pt idx="9519">
                        <c:v>113.11808333333332</c:v>
                      </c:pt>
                      <c:pt idx="9520">
                        <c:v>164.04140000000001</c:v>
                      </c:pt>
                      <c:pt idx="9521">
                        <c:v>190.75664999999998</c:v>
                      </c:pt>
                      <c:pt idx="9522">
                        <c:v>173.30861666666664</c:v>
                      </c:pt>
                      <c:pt idx="9523">
                        <c:v>110.34743333333333</c:v>
                      </c:pt>
                      <c:pt idx="9524">
                        <c:v>142.45718333333335</c:v>
                      </c:pt>
                      <c:pt idx="9525">
                        <c:v>171.58496666666667</c:v>
                      </c:pt>
                      <c:pt idx="9526">
                        <c:v>108.7363</c:v>
                      </c:pt>
                      <c:pt idx="9527">
                        <c:v>137.46736666666669</c:v>
                      </c:pt>
                      <c:pt idx="9528">
                        <c:v>92.719716666666685</c:v>
                      </c:pt>
                      <c:pt idx="9529">
                        <c:v>91.201183333333347</c:v>
                      </c:pt>
                      <c:pt idx="9530">
                        <c:v>135.94931666666668</c:v>
                      </c:pt>
                      <c:pt idx="9531">
                        <c:v>152.26293333333334</c:v>
                      </c:pt>
                      <c:pt idx="9532">
                        <c:v>181.33559999999997</c:v>
                      </c:pt>
                      <c:pt idx="9533">
                        <c:v>112.57256666666667</c:v>
                      </c:pt>
                      <c:pt idx="9534">
                        <c:v>126.03501666666666</c:v>
                      </c:pt>
                      <c:pt idx="9535">
                        <c:v>135.66161666666667</c:v>
                      </c:pt>
                      <c:pt idx="9536">
                        <c:v>123.807</c:v>
                      </c:pt>
                      <c:pt idx="9537">
                        <c:v>138.99893333333333</c:v>
                      </c:pt>
                      <c:pt idx="9538">
                        <c:v>87.670116666666658</c:v>
                      </c:pt>
                      <c:pt idx="9539">
                        <c:v>118.81809999999999</c:v>
                      </c:pt>
                      <c:pt idx="9540">
                        <c:v>175.29149999999998</c:v>
                      </c:pt>
                      <c:pt idx="9541">
                        <c:v>159.54046666666667</c:v>
                      </c:pt>
                      <c:pt idx="9542">
                        <c:v>129.28676666666667</c:v>
                      </c:pt>
                      <c:pt idx="9543">
                        <c:v>97.83731666666668</c:v>
                      </c:pt>
                      <c:pt idx="9544">
                        <c:v>136.68791666666667</c:v>
                      </c:pt>
                      <c:pt idx="9545">
                        <c:v>100.38981666666668</c:v>
                      </c:pt>
                      <c:pt idx="9546">
                        <c:v>108.22941666666669</c:v>
                      </c:pt>
                      <c:pt idx="9547">
                        <c:v>89.169616666666656</c:v>
                      </c:pt>
                      <c:pt idx="9548">
                        <c:v>170.40466666666669</c:v>
                      </c:pt>
                      <c:pt idx="9549">
                        <c:v>127.15075000000002</c:v>
                      </c:pt>
                      <c:pt idx="9550">
                        <c:v>148.68003333333334</c:v>
                      </c:pt>
                      <c:pt idx="9551">
                        <c:v>97.439633333333333</c:v>
                      </c:pt>
                      <c:pt idx="9552">
                        <c:v>89.823266666666669</c:v>
                      </c:pt>
                      <c:pt idx="9553">
                        <c:v>171.78111666666666</c:v>
                      </c:pt>
                      <c:pt idx="9554">
                        <c:v>139.61544999999998</c:v>
                      </c:pt>
                      <c:pt idx="9555">
                        <c:v>142.93341666666666</c:v>
                      </c:pt>
                      <c:pt idx="9556">
                        <c:v>97.35693333333333</c:v>
                      </c:pt>
                      <c:pt idx="9557">
                        <c:v>153.33413333333334</c:v>
                      </c:pt>
                      <c:pt idx="9558">
                        <c:v>107.54424999999999</c:v>
                      </c:pt>
                      <c:pt idx="9559">
                        <c:v>202.90960000000001</c:v>
                      </c:pt>
                      <c:pt idx="9560">
                        <c:v>93.956800000000001</c:v>
                      </c:pt>
                      <c:pt idx="9561">
                        <c:v>170.37475000000001</c:v>
                      </c:pt>
                      <c:pt idx="9562">
                        <c:v>159.72109999999995</c:v>
                      </c:pt>
                      <c:pt idx="9563">
                        <c:v>93.045783333333333</c:v>
                      </c:pt>
                      <c:pt idx="9564">
                        <c:v>126.19994999999999</c:v>
                      </c:pt>
                      <c:pt idx="9565">
                        <c:v>111.17449999999999</c:v>
                      </c:pt>
                      <c:pt idx="9566">
                        <c:v>164.26419999999999</c:v>
                      </c:pt>
                      <c:pt idx="9567">
                        <c:v>91.545533333333339</c:v>
                      </c:pt>
                      <c:pt idx="9568">
                        <c:v>189.65423333333331</c:v>
                      </c:pt>
                      <c:pt idx="9569">
                        <c:v>135.98446666666666</c:v>
                      </c:pt>
                      <c:pt idx="9570">
                        <c:v>222.78948333333332</c:v>
                      </c:pt>
                      <c:pt idx="9571">
                        <c:v>84.726233333333326</c:v>
                      </c:pt>
                      <c:pt idx="9572">
                        <c:v>109.58063333333332</c:v>
                      </c:pt>
                      <c:pt idx="9573">
                        <c:v>134.97041666666667</c:v>
                      </c:pt>
                      <c:pt idx="9574">
                        <c:v>143.35478333333336</c:v>
                      </c:pt>
                      <c:pt idx="9575">
                        <c:v>127.21896666666667</c:v>
                      </c:pt>
                      <c:pt idx="9576">
                        <c:v>123.14508333333335</c:v>
                      </c:pt>
                      <c:pt idx="9577">
                        <c:v>126.86505000000001</c:v>
                      </c:pt>
                      <c:pt idx="9578">
                        <c:v>92.06346666666667</c:v>
                      </c:pt>
                      <c:pt idx="9579">
                        <c:v>141.52331666666669</c:v>
                      </c:pt>
                      <c:pt idx="9580">
                        <c:v>144.01596666666669</c:v>
                      </c:pt>
                      <c:pt idx="9581">
                        <c:v>87.360216666666673</c:v>
                      </c:pt>
                      <c:pt idx="9582">
                        <c:v>130.20914999999999</c:v>
                      </c:pt>
                      <c:pt idx="9583">
                        <c:v>98.810483333333323</c:v>
                      </c:pt>
                      <c:pt idx="9584">
                        <c:v>141.21451666666664</c:v>
                      </c:pt>
                      <c:pt idx="9585">
                        <c:v>157.971</c:v>
                      </c:pt>
                      <c:pt idx="9586">
                        <c:v>180.20914999999999</c:v>
                      </c:pt>
                      <c:pt idx="9587">
                        <c:v>149.67566666666664</c:v>
                      </c:pt>
                      <c:pt idx="9588">
                        <c:v>82.65325</c:v>
                      </c:pt>
                      <c:pt idx="9589">
                        <c:v>106.88471666666668</c:v>
                      </c:pt>
                      <c:pt idx="9590">
                        <c:v>75.225016666666676</c:v>
                      </c:pt>
                      <c:pt idx="9591">
                        <c:v>95.450683333333316</c:v>
                      </c:pt>
                      <c:pt idx="9592">
                        <c:v>153.25031666666666</c:v>
                      </c:pt>
                      <c:pt idx="9593">
                        <c:v>90.37736666666666</c:v>
                      </c:pt>
                      <c:pt idx="9594">
                        <c:v>115.29033333333334</c:v>
                      </c:pt>
                      <c:pt idx="9595">
                        <c:v>178.49449999999999</c:v>
                      </c:pt>
                      <c:pt idx="9596">
                        <c:v>133.89798333333331</c:v>
                      </c:pt>
                      <c:pt idx="9597">
                        <c:v>201.43883333333332</c:v>
                      </c:pt>
                      <c:pt idx="9598">
                        <c:v>96.632899999999992</c:v>
                      </c:pt>
                      <c:pt idx="9599">
                        <c:v>159.42170000000002</c:v>
                      </c:pt>
                      <c:pt idx="9600">
                        <c:v>163.25268333333332</c:v>
                      </c:pt>
                      <c:pt idx="9601">
                        <c:v>136.30710000000002</c:v>
                      </c:pt>
                      <c:pt idx="9602">
                        <c:v>101.92183333333334</c:v>
                      </c:pt>
                      <c:pt idx="9603">
                        <c:v>113.88811666666668</c:v>
                      </c:pt>
                      <c:pt idx="9604">
                        <c:v>179.29898333333333</c:v>
                      </c:pt>
                      <c:pt idx="9605">
                        <c:v>98.260683333333333</c:v>
                      </c:pt>
                      <c:pt idx="9606">
                        <c:v>103.3456</c:v>
                      </c:pt>
                      <c:pt idx="9607">
                        <c:v>236.19058333333331</c:v>
                      </c:pt>
                      <c:pt idx="9608">
                        <c:v>136.54486666666665</c:v>
                      </c:pt>
                      <c:pt idx="9609">
                        <c:v>195.75076666666666</c:v>
                      </c:pt>
                      <c:pt idx="9610">
                        <c:v>178.94346666666667</c:v>
                      </c:pt>
                      <c:pt idx="9611">
                        <c:v>194.61479999999997</c:v>
                      </c:pt>
                      <c:pt idx="9612">
                        <c:v>207.60746666666668</c:v>
                      </c:pt>
                      <c:pt idx="9613">
                        <c:v>140.46443333333335</c:v>
                      </c:pt>
                      <c:pt idx="9614">
                        <c:v>55.927883333333334</c:v>
                      </c:pt>
                      <c:pt idx="9615">
                        <c:v>148.5574</c:v>
                      </c:pt>
                      <c:pt idx="9616">
                        <c:v>140.09838333333335</c:v>
                      </c:pt>
                      <c:pt idx="9617">
                        <c:v>104.08275</c:v>
                      </c:pt>
                      <c:pt idx="9618">
                        <c:v>181.08538333333337</c:v>
                      </c:pt>
                      <c:pt idx="9619">
                        <c:v>122.09750000000001</c:v>
                      </c:pt>
                      <c:pt idx="9620">
                        <c:v>84.368683333333337</c:v>
                      </c:pt>
                      <c:pt idx="9621">
                        <c:v>122.53051666666667</c:v>
                      </c:pt>
                      <c:pt idx="9622">
                        <c:v>106.48318333333333</c:v>
                      </c:pt>
                      <c:pt idx="9623">
                        <c:v>207.74018333333333</c:v>
                      </c:pt>
                      <c:pt idx="9624">
                        <c:v>175.44671666666665</c:v>
                      </c:pt>
                      <c:pt idx="9625">
                        <c:v>165.82298333333335</c:v>
                      </c:pt>
                      <c:pt idx="9626">
                        <c:v>137.17306666666667</c:v>
                      </c:pt>
                      <c:pt idx="9627">
                        <c:v>125.07761666666669</c:v>
                      </c:pt>
                      <c:pt idx="9628">
                        <c:v>77.621716666666686</c:v>
                      </c:pt>
                      <c:pt idx="9629">
                        <c:v>192.79918333333333</c:v>
                      </c:pt>
                      <c:pt idx="9630">
                        <c:v>83.678383333333343</c:v>
                      </c:pt>
                      <c:pt idx="9631">
                        <c:v>120.8741</c:v>
                      </c:pt>
                      <c:pt idx="9632">
                        <c:v>142.29068333333331</c:v>
                      </c:pt>
                      <c:pt idx="9633">
                        <c:v>147.26435000000001</c:v>
                      </c:pt>
                      <c:pt idx="9634">
                        <c:v>142.98548333333332</c:v>
                      </c:pt>
                      <c:pt idx="9635">
                        <c:v>174.14389999999997</c:v>
                      </c:pt>
                      <c:pt idx="9636">
                        <c:v>68.157533333333333</c:v>
                      </c:pt>
                      <c:pt idx="9637">
                        <c:v>128.59871666666669</c:v>
                      </c:pt>
                      <c:pt idx="9638">
                        <c:v>141.18814999999998</c:v>
                      </c:pt>
                      <c:pt idx="9639">
                        <c:v>89.37711666666668</c:v>
                      </c:pt>
                      <c:pt idx="9640">
                        <c:v>134.83003333333332</c:v>
                      </c:pt>
                      <c:pt idx="9641">
                        <c:v>93.054066666666657</c:v>
                      </c:pt>
                      <c:pt idx="9642">
                        <c:v>192.21120000000002</c:v>
                      </c:pt>
                      <c:pt idx="9643">
                        <c:v>116.85443333333335</c:v>
                      </c:pt>
                      <c:pt idx="9644">
                        <c:v>125.79138333333336</c:v>
                      </c:pt>
                      <c:pt idx="9645">
                        <c:v>92.47056666666667</c:v>
                      </c:pt>
                      <c:pt idx="9646">
                        <c:v>185.54478333333333</c:v>
                      </c:pt>
                      <c:pt idx="9647">
                        <c:v>201.58568333333332</c:v>
                      </c:pt>
                      <c:pt idx="9648">
                        <c:v>73.490099999999998</c:v>
                      </c:pt>
                      <c:pt idx="9649">
                        <c:v>158.47118333333336</c:v>
                      </c:pt>
                      <c:pt idx="9650">
                        <c:v>44.648000000000003</c:v>
                      </c:pt>
                      <c:pt idx="9651">
                        <c:v>153.64354999999998</c:v>
                      </c:pt>
                      <c:pt idx="9652">
                        <c:v>151.45598333333334</c:v>
                      </c:pt>
                      <c:pt idx="9653">
                        <c:v>80.097333333333339</c:v>
                      </c:pt>
                      <c:pt idx="9654">
                        <c:v>228.72065000000003</c:v>
                      </c:pt>
                      <c:pt idx="9655">
                        <c:v>157.21169999999998</c:v>
                      </c:pt>
                      <c:pt idx="9656">
                        <c:v>219.58673333333334</c:v>
                      </c:pt>
                      <c:pt idx="9657">
                        <c:v>278.98508333333336</c:v>
                      </c:pt>
                      <c:pt idx="9658">
                        <c:v>150.25053333333332</c:v>
                      </c:pt>
                      <c:pt idx="9659">
                        <c:v>256.03795000000002</c:v>
                      </c:pt>
                      <c:pt idx="9660">
                        <c:v>556.39425000000006</c:v>
                      </c:pt>
                      <c:pt idx="9661">
                        <c:v>629.70326666666665</c:v>
                      </c:pt>
                      <c:pt idx="9662">
                        <c:v>167.60480000000001</c:v>
                      </c:pt>
                      <c:pt idx="9663">
                        <c:v>122.91914999999999</c:v>
                      </c:pt>
                      <c:pt idx="9664">
                        <c:v>209.52411666666666</c:v>
                      </c:pt>
                      <c:pt idx="9665">
                        <c:v>175.42959999999999</c:v>
                      </c:pt>
                      <c:pt idx="9666">
                        <c:v>110.55878333333334</c:v>
                      </c:pt>
                      <c:pt idx="9667">
                        <c:v>247.31406666666669</c:v>
                      </c:pt>
                      <c:pt idx="9668">
                        <c:v>117.21093333333332</c:v>
                      </c:pt>
                      <c:pt idx="9669">
                        <c:v>190.14103333333333</c:v>
                      </c:pt>
                      <c:pt idx="9670">
                        <c:v>145.18073333333331</c:v>
                      </c:pt>
                      <c:pt idx="9671">
                        <c:v>90.178516666666667</c:v>
                      </c:pt>
                      <c:pt idx="9672">
                        <c:v>101.52293333333333</c:v>
                      </c:pt>
                      <c:pt idx="9673">
                        <c:v>150.84105</c:v>
                      </c:pt>
                      <c:pt idx="9674">
                        <c:v>138.30391666666668</c:v>
                      </c:pt>
                      <c:pt idx="9675">
                        <c:v>198.92273333333333</c:v>
                      </c:pt>
                      <c:pt idx="9676">
                        <c:v>97.192733333333322</c:v>
                      </c:pt>
                      <c:pt idx="9677">
                        <c:v>158.8544</c:v>
                      </c:pt>
                      <c:pt idx="9678">
                        <c:v>176.98058333333333</c:v>
                      </c:pt>
                      <c:pt idx="9679">
                        <c:v>152.22593333333333</c:v>
                      </c:pt>
                      <c:pt idx="9680">
                        <c:v>120.98705</c:v>
                      </c:pt>
                      <c:pt idx="9681">
                        <c:v>286.58828333333332</c:v>
                      </c:pt>
                      <c:pt idx="9682">
                        <c:v>237.31121666666667</c:v>
                      </c:pt>
                      <c:pt idx="9683">
                        <c:v>195.73658333333336</c:v>
                      </c:pt>
                      <c:pt idx="9684">
                        <c:v>111.50335</c:v>
                      </c:pt>
                      <c:pt idx="9685">
                        <c:v>89.270600000000002</c:v>
                      </c:pt>
                      <c:pt idx="9686">
                        <c:v>157.94766666666666</c:v>
                      </c:pt>
                      <c:pt idx="9687">
                        <c:v>159.92954999999998</c:v>
                      </c:pt>
                      <c:pt idx="9688">
                        <c:v>122.98393333333333</c:v>
                      </c:pt>
                      <c:pt idx="9689">
                        <c:v>148.81913333333333</c:v>
                      </c:pt>
                      <c:pt idx="9690">
                        <c:v>165.56293333333332</c:v>
                      </c:pt>
                      <c:pt idx="9691">
                        <c:v>155.44680000000002</c:v>
                      </c:pt>
                      <c:pt idx="9692">
                        <c:v>144.88761666666667</c:v>
                      </c:pt>
                      <c:pt idx="9693">
                        <c:v>93.215049999999991</c:v>
                      </c:pt>
                      <c:pt idx="9694">
                        <c:v>69.518583333333325</c:v>
                      </c:pt>
                      <c:pt idx="9695">
                        <c:v>126.41095000000001</c:v>
                      </c:pt>
                      <c:pt idx="9696">
                        <c:v>172.16518333333335</c:v>
                      </c:pt>
                      <c:pt idx="9697">
                        <c:v>108.90243333333333</c:v>
                      </c:pt>
                      <c:pt idx="9698">
                        <c:v>150.35203333333331</c:v>
                      </c:pt>
                      <c:pt idx="9699">
                        <c:v>111.56773333333332</c:v>
                      </c:pt>
                      <c:pt idx="9700">
                        <c:v>168.25853333333333</c:v>
                      </c:pt>
                      <c:pt idx="9701">
                        <c:v>134.7817</c:v>
                      </c:pt>
                      <c:pt idx="9702">
                        <c:v>136.93536666666668</c:v>
                      </c:pt>
                      <c:pt idx="9703">
                        <c:v>96.480016666666657</c:v>
                      </c:pt>
                      <c:pt idx="9704">
                        <c:v>116.9413</c:v>
                      </c:pt>
                      <c:pt idx="9705">
                        <c:v>95.864800000000002</c:v>
                      </c:pt>
                      <c:pt idx="9706">
                        <c:v>155.91361666666668</c:v>
                      </c:pt>
                      <c:pt idx="9707">
                        <c:v>126.61625000000001</c:v>
                      </c:pt>
                      <c:pt idx="9708">
                        <c:v>69.938550000000006</c:v>
                      </c:pt>
                      <c:pt idx="9709">
                        <c:v>109.75765</c:v>
                      </c:pt>
                      <c:pt idx="9710">
                        <c:v>83.452099999999987</c:v>
                      </c:pt>
                      <c:pt idx="9711">
                        <c:v>195.02259999999995</c:v>
                      </c:pt>
                      <c:pt idx="9712">
                        <c:v>190.45874999999998</c:v>
                      </c:pt>
                      <c:pt idx="9713">
                        <c:v>144.6763</c:v>
                      </c:pt>
                      <c:pt idx="9714">
                        <c:v>108.37811666666667</c:v>
                      </c:pt>
                      <c:pt idx="9715">
                        <c:v>107.44921666666667</c:v>
                      </c:pt>
                      <c:pt idx="9716">
                        <c:v>182.69444999999999</c:v>
                      </c:pt>
                      <c:pt idx="9717">
                        <c:v>178.32628333333335</c:v>
                      </c:pt>
                      <c:pt idx="9718">
                        <c:v>86.039133333333353</c:v>
                      </c:pt>
                      <c:pt idx="9719">
                        <c:v>149.65584999999999</c:v>
                      </c:pt>
                      <c:pt idx="9720">
                        <c:v>289.92363333333338</c:v>
                      </c:pt>
                      <c:pt idx="9721">
                        <c:v>161.05506666666668</c:v>
                      </c:pt>
                      <c:pt idx="9722">
                        <c:v>84.316383333333334</c:v>
                      </c:pt>
                      <c:pt idx="9723">
                        <c:v>126.66326666666666</c:v>
                      </c:pt>
                      <c:pt idx="9724">
                        <c:v>234.2209</c:v>
                      </c:pt>
                      <c:pt idx="9725">
                        <c:v>143.86246666666665</c:v>
                      </c:pt>
                      <c:pt idx="9726">
                        <c:v>128.69316666666666</c:v>
                      </c:pt>
                      <c:pt idx="9727">
                        <c:v>96.402599999999993</c:v>
                      </c:pt>
                      <c:pt idx="9728">
                        <c:v>156.79563333333331</c:v>
                      </c:pt>
                      <c:pt idx="9729">
                        <c:v>149.74178333333333</c:v>
                      </c:pt>
                      <c:pt idx="9730">
                        <c:v>158.89580000000004</c:v>
                      </c:pt>
                      <c:pt idx="9731">
                        <c:v>133.72628333333333</c:v>
                      </c:pt>
                      <c:pt idx="9732">
                        <c:v>118.26618333333334</c:v>
                      </c:pt>
                      <c:pt idx="9733">
                        <c:v>79.832999999999998</c:v>
                      </c:pt>
                      <c:pt idx="9734">
                        <c:v>171.43593333333331</c:v>
                      </c:pt>
                      <c:pt idx="9735">
                        <c:v>80.77385000000001</c:v>
                      </c:pt>
                      <c:pt idx="9736">
                        <c:v>180.10651666666666</c:v>
                      </c:pt>
                      <c:pt idx="9737">
                        <c:v>174.86663333333337</c:v>
                      </c:pt>
                      <c:pt idx="9738">
                        <c:v>146.12268333333333</c:v>
                      </c:pt>
                      <c:pt idx="9739">
                        <c:v>111.53790000000002</c:v>
                      </c:pt>
                      <c:pt idx="9740">
                        <c:v>167.27468333333334</c:v>
                      </c:pt>
                      <c:pt idx="9741">
                        <c:v>102.22841666666666</c:v>
                      </c:pt>
                      <c:pt idx="9742">
                        <c:v>139.99261666666669</c:v>
                      </c:pt>
                      <c:pt idx="9743">
                        <c:v>135.13006666666666</c:v>
                      </c:pt>
                      <c:pt idx="9744">
                        <c:v>173.05724999999998</c:v>
                      </c:pt>
                      <c:pt idx="9745">
                        <c:v>244.56579999999997</c:v>
                      </c:pt>
                      <c:pt idx="9746">
                        <c:v>143.24940000000004</c:v>
                      </c:pt>
                      <c:pt idx="9747">
                        <c:v>133.58949999999999</c:v>
                      </c:pt>
                      <c:pt idx="9748">
                        <c:v>120.43826666666668</c:v>
                      </c:pt>
                      <c:pt idx="9749">
                        <c:v>116.36965000000001</c:v>
                      </c:pt>
                      <c:pt idx="9750">
                        <c:v>180.31771666666666</c:v>
                      </c:pt>
                      <c:pt idx="9751">
                        <c:v>167.36266666666668</c:v>
                      </c:pt>
                      <c:pt idx="9752">
                        <c:v>172.45351666666667</c:v>
                      </c:pt>
                      <c:pt idx="9753">
                        <c:v>100.09241666666667</c:v>
                      </c:pt>
                      <c:pt idx="9754">
                        <c:v>111.33919999999999</c:v>
                      </c:pt>
                      <c:pt idx="9755">
                        <c:v>196.11344999999997</c:v>
                      </c:pt>
                      <c:pt idx="9756">
                        <c:v>209.71761666666666</c:v>
                      </c:pt>
                      <c:pt idx="9757">
                        <c:v>119.4383</c:v>
                      </c:pt>
                      <c:pt idx="9758">
                        <c:v>87.136133333333333</c:v>
                      </c:pt>
                      <c:pt idx="9759">
                        <c:v>201.66588333333337</c:v>
                      </c:pt>
                      <c:pt idx="9760">
                        <c:v>179.4086833333333</c:v>
                      </c:pt>
                      <c:pt idx="9761">
                        <c:v>114.26039999999998</c:v>
                      </c:pt>
                      <c:pt idx="9762">
                        <c:v>81.005400000000009</c:v>
                      </c:pt>
                      <c:pt idx="9763">
                        <c:v>154.90303333333333</c:v>
                      </c:pt>
                      <c:pt idx="9764">
                        <c:v>74.626249999999999</c:v>
                      </c:pt>
                      <c:pt idx="9765">
                        <c:v>77.614583333333329</c:v>
                      </c:pt>
                      <c:pt idx="9766">
                        <c:v>196.85331666666667</c:v>
                      </c:pt>
                      <c:pt idx="9767">
                        <c:v>195.55345</c:v>
                      </c:pt>
                      <c:pt idx="9768">
                        <c:v>124.68165</c:v>
                      </c:pt>
                      <c:pt idx="9769">
                        <c:v>130.03153333333333</c:v>
                      </c:pt>
                      <c:pt idx="9770">
                        <c:v>86.578283333333331</c:v>
                      </c:pt>
                      <c:pt idx="9771">
                        <c:v>131.84281666666664</c:v>
                      </c:pt>
                      <c:pt idx="9772">
                        <c:v>196.96795000000003</c:v>
                      </c:pt>
                      <c:pt idx="9773">
                        <c:v>160.54326666666668</c:v>
                      </c:pt>
                      <c:pt idx="9774">
                        <c:v>162.94031666666666</c:v>
                      </c:pt>
                      <c:pt idx="9775">
                        <c:v>197.73168333333334</c:v>
                      </c:pt>
                      <c:pt idx="9776">
                        <c:v>166.72756666666666</c:v>
                      </c:pt>
                      <c:pt idx="9777">
                        <c:v>169.89926666666668</c:v>
                      </c:pt>
                      <c:pt idx="9778">
                        <c:v>153.96075000000002</c:v>
                      </c:pt>
                      <c:pt idx="9779">
                        <c:v>175.76161666666664</c:v>
                      </c:pt>
                      <c:pt idx="9780">
                        <c:v>116.39450000000002</c:v>
                      </c:pt>
                      <c:pt idx="9781">
                        <c:v>280.65013333333337</c:v>
                      </c:pt>
                      <c:pt idx="9782">
                        <c:v>129.91561666666664</c:v>
                      </c:pt>
                      <c:pt idx="9783">
                        <c:v>122.63713333333335</c:v>
                      </c:pt>
                      <c:pt idx="9784">
                        <c:v>203.20916666666665</c:v>
                      </c:pt>
                      <c:pt idx="9785">
                        <c:v>126.67363333333334</c:v>
                      </c:pt>
                      <c:pt idx="9786">
                        <c:v>92.70923333333333</c:v>
                      </c:pt>
                      <c:pt idx="9787">
                        <c:v>156.89435</c:v>
                      </c:pt>
                      <c:pt idx="9788">
                        <c:v>228.10761666666667</c:v>
                      </c:pt>
                      <c:pt idx="9789">
                        <c:v>94.780633333333341</c:v>
                      </c:pt>
                      <c:pt idx="9790">
                        <c:v>167.37668333333335</c:v>
                      </c:pt>
                      <c:pt idx="9791">
                        <c:v>187.4983</c:v>
                      </c:pt>
                      <c:pt idx="9792">
                        <c:v>248.15009999999998</c:v>
                      </c:pt>
                      <c:pt idx="9793">
                        <c:v>89.695233333333334</c:v>
                      </c:pt>
                      <c:pt idx="9794">
                        <c:v>89.040016666666673</c:v>
                      </c:pt>
                      <c:pt idx="9795">
                        <c:v>85.05128333333333</c:v>
                      </c:pt>
                      <c:pt idx="9796">
                        <c:v>76.86930000000001</c:v>
                      </c:pt>
                      <c:pt idx="9797">
                        <c:v>134.79353333333333</c:v>
                      </c:pt>
                      <c:pt idx="9798">
                        <c:v>83.629366666666684</c:v>
                      </c:pt>
                      <c:pt idx="9799">
                        <c:v>82.301016666666683</c:v>
                      </c:pt>
                      <c:pt idx="9800">
                        <c:v>107.26266666666668</c:v>
                      </c:pt>
                      <c:pt idx="9801">
                        <c:v>167.52356666666668</c:v>
                      </c:pt>
                      <c:pt idx="9802">
                        <c:v>159.40956666666668</c:v>
                      </c:pt>
                      <c:pt idx="9803">
                        <c:v>122.69481666666667</c:v>
                      </c:pt>
                      <c:pt idx="9804">
                        <c:v>145.62055000000001</c:v>
                      </c:pt>
                      <c:pt idx="9805">
                        <c:v>164.84589999999997</c:v>
                      </c:pt>
                      <c:pt idx="9806">
                        <c:v>63.423650000000002</c:v>
                      </c:pt>
                      <c:pt idx="9807">
                        <c:v>143.26183333333336</c:v>
                      </c:pt>
                      <c:pt idx="9808">
                        <c:v>156.54931666666667</c:v>
                      </c:pt>
                      <c:pt idx="9809">
                        <c:v>131.83661666666666</c:v>
                      </c:pt>
                      <c:pt idx="9810">
                        <c:v>82.063233333333329</c:v>
                      </c:pt>
                      <c:pt idx="9811">
                        <c:v>100.12033333333332</c:v>
                      </c:pt>
                      <c:pt idx="9812">
                        <c:v>137.27213333333333</c:v>
                      </c:pt>
                      <c:pt idx="9813">
                        <c:v>91.685116666666673</c:v>
                      </c:pt>
                      <c:pt idx="9814">
                        <c:v>133.13336666666666</c:v>
                      </c:pt>
                      <c:pt idx="9815">
                        <c:v>64.873099999999994</c:v>
                      </c:pt>
                      <c:pt idx="9816">
                        <c:v>47.956916666666672</c:v>
                      </c:pt>
                      <c:pt idx="9817">
                        <c:v>79.032566666666668</c:v>
                      </c:pt>
                      <c:pt idx="9818">
                        <c:v>108.23921666666666</c:v>
                      </c:pt>
                      <c:pt idx="9819">
                        <c:v>148.82583333333335</c:v>
                      </c:pt>
                      <c:pt idx="9820">
                        <c:v>65.766649999999998</c:v>
                      </c:pt>
                      <c:pt idx="9821">
                        <c:v>81.312233333333324</c:v>
                      </c:pt>
                      <c:pt idx="9822">
                        <c:v>138.21824999999998</c:v>
                      </c:pt>
                      <c:pt idx="9823">
                        <c:v>119.91433333333333</c:v>
                      </c:pt>
                      <c:pt idx="9824">
                        <c:v>123.80461666666666</c:v>
                      </c:pt>
                      <c:pt idx="9825">
                        <c:v>112.68045000000001</c:v>
                      </c:pt>
                      <c:pt idx="9826">
                        <c:v>108.99396666666668</c:v>
                      </c:pt>
                      <c:pt idx="9827">
                        <c:v>157.08736666666667</c:v>
                      </c:pt>
                      <c:pt idx="9828">
                        <c:v>59.095033333333326</c:v>
                      </c:pt>
                      <c:pt idx="9829">
                        <c:v>94.834883333333337</c:v>
                      </c:pt>
                      <c:pt idx="9830">
                        <c:v>68.444466666666656</c:v>
                      </c:pt>
                      <c:pt idx="9831">
                        <c:v>97.744083333333336</c:v>
                      </c:pt>
                      <c:pt idx="9832">
                        <c:v>110.21374999999999</c:v>
                      </c:pt>
                      <c:pt idx="9833">
                        <c:v>103.58161666666665</c:v>
                      </c:pt>
                      <c:pt idx="9834">
                        <c:v>87.918049999999994</c:v>
                      </c:pt>
                      <c:pt idx="9835">
                        <c:v>54.619433333333326</c:v>
                      </c:pt>
                      <c:pt idx="9836">
                        <c:v>205.65536666666668</c:v>
                      </c:pt>
                      <c:pt idx="9837">
                        <c:v>181.45986666666664</c:v>
                      </c:pt>
                      <c:pt idx="9838">
                        <c:v>113.74665</c:v>
                      </c:pt>
                      <c:pt idx="9839">
                        <c:v>144.35236666666665</c:v>
                      </c:pt>
                      <c:pt idx="9840">
                        <c:v>281.81844999999998</c:v>
                      </c:pt>
                      <c:pt idx="9841">
                        <c:v>39.286316666666671</c:v>
                      </c:pt>
                      <c:pt idx="9842">
                        <c:v>155.66434999999998</c:v>
                      </c:pt>
                      <c:pt idx="9843">
                        <c:v>194.49458333333331</c:v>
                      </c:pt>
                      <c:pt idx="9844">
                        <c:v>114.91985000000001</c:v>
                      </c:pt>
                      <c:pt idx="9845">
                        <c:v>166.53178333333335</c:v>
                      </c:pt>
                      <c:pt idx="9846">
                        <c:v>115.51224999999999</c:v>
                      </c:pt>
                      <c:pt idx="9847">
                        <c:v>152.31486666666666</c:v>
                      </c:pt>
                      <c:pt idx="9848">
                        <c:v>225.59086666666664</c:v>
                      </c:pt>
                      <c:pt idx="9849">
                        <c:v>137.24018333333333</c:v>
                      </c:pt>
                      <c:pt idx="9850">
                        <c:v>212.55181666666667</c:v>
                      </c:pt>
                      <c:pt idx="9851">
                        <c:v>148.52901666666668</c:v>
                      </c:pt>
                      <c:pt idx="9852">
                        <c:v>181.85583333333335</c:v>
                      </c:pt>
                      <c:pt idx="9853">
                        <c:v>157.56345000000002</c:v>
                      </c:pt>
                      <c:pt idx="9854">
                        <c:v>173.95963333333333</c:v>
                      </c:pt>
                      <c:pt idx="9855">
                        <c:v>96.089633333333325</c:v>
                      </c:pt>
                      <c:pt idx="9856">
                        <c:v>189.85500000000002</c:v>
                      </c:pt>
                      <c:pt idx="9857">
                        <c:v>107.27655</c:v>
                      </c:pt>
                      <c:pt idx="9858">
                        <c:v>163.48160000000001</c:v>
                      </c:pt>
                      <c:pt idx="9859">
                        <c:v>156.96199999999999</c:v>
                      </c:pt>
                      <c:pt idx="9860">
                        <c:v>87.582733333333323</c:v>
                      </c:pt>
                      <c:pt idx="9861">
                        <c:v>178.55599999999998</c:v>
                      </c:pt>
                      <c:pt idx="9862">
                        <c:v>90.373599999999996</c:v>
                      </c:pt>
                      <c:pt idx="9863">
                        <c:v>143.8870666666667</c:v>
                      </c:pt>
                      <c:pt idx="9864">
                        <c:v>43.660449999999997</c:v>
                      </c:pt>
                      <c:pt idx="9865">
                        <c:v>110.74625</c:v>
                      </c:pt>
                      <c:pt idx="9866">
                        <c:v>162.05146666666667</c:v>
                      </c:pt>
                      <c:pt idx="9867">
                        <c:v>180.52834999999999</c:v>
                      </c:pt>
                      <c:pt idx="9868">
                        <c:v>144.05550000000002</c:v>
                      </c:pt>
                      <c:pt idx="9869">
                        <c:v>174.54101666666665</c:v>
                      </c:pt>
                      <c:pt idx="9870">
                        <c:v>187.16406666666666</c:v>
                      </c:pt>
                      <c:pt idx="9871">
                        <c:v>217.40603333333331</c:v>
                      </c:pt>
                      <c:pt idx="9872">
                        <c:v>169.86868333333334</c:v>
                      </c:pt>
                      <c:pt idx="9873">
                        <c:v>184.66183333333331</c:v>
                      </c:pt>
                      <c:pt idx="9874">
                        <c:v>166.37628333333333</c:v>
                      </c:pt>
                      <c:pt idx="9875">
                        <c:v>131.51641666666666</c:v>
                      </c:pt>
                      <c:pt idx="9876">
                        <c:v>51.703283333333324</c:v>
                      </c:pt>
                      <c:pt idx="9877">
                        <c:v>214.09918333333334</c:v>
                      </c:pt>
                      <c:pt idx="9878">
                        <c:v>163.72833333333332</c:v>
                      </c:pt>
                      <c:pt idx="9879">
                        <c:v>139.42923333333334</c:v>
                      </c:pt>
                      <c:pt idx="9880">
                        <c:v>140.0248</c:v>
                      </c:pt>
                      <c:pt idx="9881">
                        <c:v>122.49663333333335</c:v>
                      </c:pt>
                      <c:pt idx="9882">
                        <c:v>207.40356666666668</c:v>
                      </c:pt>
                      <c:pt idx="9883">
                        <c:v>334.75418333333334</c:v>
                      </c:pt>
                      <c:pt idx="9884">
                        <c:v>224.81896666666668</c:v>
                      </c:pt>
                      <c:pt idx="9885">
                        <c:v>203.38516666666663</c:v>
                      </c:pt>
                      <c:pt idx="9886">
                        <c:v>156.44495000000001</c:v>
                      </c:pt>
                      <c:pt idx="9887">
                        <c:v>114.55106666666667</c:v>
                      </c:pt>
                      <c:pt idx="9888">
                        <c:v>120.60005</c:v>
                      </c:pt>
                      <c:pt idx="9889">
                        <c:v>116.12131666666666</c:v>
                      </c:pt>
                      <c:pt idx="9890">
                        <c:v>149.22338333333335</c:v>
                      </c:pt>
                      <c:pt idx="9891">
                        <c:v>144.86896666666669</c:v>
                      </c:pt>
                      <c:pt idx="9892">
                        <c:v>65.480150000000009</c:v>
                      </c:pt>
                      <c:pt idx="9893">
                        <c:v>180.29936666666666</c:v>
                      </c:pt>
                      <c:pt idx="9894">
                        <c:v>145.81191666666666</c:v>
                      </c:pt>
                      <c:pt idx="9895">
                        <c:v>119.55763333333334</c:v>
                      </c:pt>
                      <c:pt idx="9896">
                        <c:v>164.06956666666667</c:v>
                      </c:pt>
                      <c:pt idx="9897">
                        <c:v>165.80081666666669</c:v>
                      </c:pt>
                      <c:pt idx="9898">
                        <c:v>76.004149999999996</c:v>
                      </c:pt>
                      <c:pt idx="9899">
                        <c:v>149.00436666666664</c:v>
                      </c:pt>
                      <c:pt idx="9900">
                        <c:v>157.29298333333332</c:v>
                      </c:pt>
                      <c:pt idx="9901">
                        <c:v>75.883533333333332</c:v>
                      </c:pt>
                      <c:pt idx="9902">
                        <c:v>182.32059999999998</c:v>
                      </c:pt>
                      <c:pt idx="9903">
                        <c:v>206.82546666666667</c:v>
                      </c:pt>
                      <c:pt idx="9904">
                        <c:v>119.88676666666667</c:v>
                      </c:pt>
                      <c:pt idx="9905">
                        <c:v>194.21988333333331</c:v>
                      </c:pt>
                      <c:pt idx="9906">
                        <c:v>166.93261666666666</c:v>
                      </c:pt>
                      <c:pt idx="9907">
                        <c:v>88.066366666666653</c:v>
                      </c:pt>
                      <c:pt idx="9908">
                        <c:v>170.7936</c:v>
                      </c:pt>
                      <c:pt idx="9909">
                        <c:v>95.215400000000002</c:v>
                      </c:pt>
                      <c:pt idx="9910">
                        <c:v>155.41663333333332</c:v>
                      </c:pt>
                      <c:pt idx="9911">
                        <c:v>109.8216</c:v>
                      </c:pt>
                      <c:pt idx="9912">
                        <c:v>139.05301666666665</c:v>
                      </c:pt>
                      <c:pt idx="9913">
                        <c:v>188.72381666666666</c:v>
                      </c:pt>
                      <c:pt idx="9914">
                        <c:v>111.46485</c:v>
                      </c:pt>
                      <c:pt idx="9915">
                        <c:v>274.21153333333331</c:v>
                      </c:pt>
                      <c:pt idx="9916">
                        <c:v>122.2418</c:v>
                      </c:pt>
                      <c:pt idx="9917">
                        <c:v>76.95053333333334</c:v>
                      </c:pt>
                      <c:pt idx="9918">
                        <c:v>116.05544999999999</c:v>
                      </c:pt>
                      <c:pt idx="9919">
                        <c:v>93.000833333333318</c:v>
                      </c:pt>
                      <c:pt idx="9920">
                        <c:v>166.17983333333331</c:v>
                      </c:pt>
                      <c:pt idx="9921">
                        <c:v>133.12868333333333</c:v>
                      </c:pt>
                      <c:pt idx="9922">
                        <c:v>146.10651666666666</c:v>
                      </c:pt>
                      <c:pt idx="9923">
                        <c:v>136.47635</c:v>
                      </c:pt>
                      <c:pt idx="9924">
                        <c:v>149.54253333333332</c:v>
                      </c:pt>
                      <c:pt idx="9925">
                        <c:v>141.65203333333332</c:v>
                      </c:pt>
                      <c:pt idx="9926">
                        <c:v>203.8573833333333</c:v>
                      </c:pt>
                      <c:pt idx="9927">
                        <c:v>189.10544999999999</c:v>
                      </c:pt>
                      <c:pt idx="9928">
                        <c:v>124.37526666666665</c:v>
                      </c:pt>
                      <c:pt idx="9929">
                        <c:v>266.59215</c:v>
                      </c:pt>
                      <c:pt idx="9930">
                        <c:v>103.64323333333336</c:v>
                      </c:pt>
                      <c:pt idx="9931">
                        <c:v>177.24281666666667</c:v>
                      </c:pt>
                      <c:pt idx="9932">
                        <c:v>249.25030000000004</c:v>
                      </c:pt>
                      <c:pt idx="9933">
                        <c:v>188.43916666666664</c:v>
                      </c:pt>
                      <c:pt idx="9934">
                        <c:v>157.54953333333333</c:v>
                      </c:pt>
                      <c:pt idx="9935">
                        <c:v>150.87471666666667</c:v>
                      </c:pt>
                      <c:pt idx="9936">
                        <c:v>151.39709999999999</c:v>
                      </c:pt>
                      <c:pt idx="9937">
                        <c:v>180.81413333333336</c:v>
                      </c:pt>
                      <c:pt idx="9938">
                        <c:v>170.09806666666663</c:v>
                      </c:pt>
                      <c:pt idx="9939">
                        <c:v>182.89768333333333</c:v>
                      </c:pt>
                      <c:pt idx="9940">
                        <c:v>206.97853333333336</c:v>
                      </c:pt>
                      <c:pt idx="9941">
                        <c:v>76.313816666666668</c:v>
                      </c:pt>
                      <c:pt idx="9942">
                        <c:v>142.26808333333332</c:v>
                      </c:pt>
                      <c:pt idx="9943">
                        <c:v>193.67365000000001</c:v>
                      </c:pt>
                      <c:pt idx="9944">
                        <c:v>223.42978333333335</c:v>
                      </c:pt>
                      <c:pt idx="9945">
                        <c:v>169.88005000000001</c:v>
                      </c:pt>
                      <c:pt idx="9946">
                        <c:v>155.66761666666665</c:v>
                      </c:pt>
                      <c:pt idx="9947">
                        <c:v>169.40416666666667</c:v>
                      </c:pt>
                      <c:pt idx="9948">
                        <c:v>87.521233333333342</c:v>
                      </c:pt>
                      <c:pt idx="9949">
                        <c:v>149.90375</c:v>
                      </c:pt>
                      <c:pt idx="9950">
                        <c:v>131.76665</c:v>
                      </c:pt>
                      <c:pt idx="9951">
                        <c:v>127.60026666666666</c:v>
                      </c:pt>
                      <c:pt idx="9952">
                        <c:v>161.11101666666667</c:v>
                      </c:pt>
                      <c:pt idx="9953">
                        <c:v>161.48134999999999</c:v>
                      </c:pt>
                      <c:pt idx="9954">
                        <c:v>154.47899999999998</c:v>
                      </c:pt>
                      <c:pt idx="9955">
                        <c:v>225.51838333333336</c:v>
                      </c:pt>
                      <c:pt idx="9956">
                        <c:v>211.69465</c:v>
                      </c:pt>
                      <c:pt idx="9957">
                        <c:v>228.37916666666666</c:v>
                      </c:pt>
                      <c:pt idx="9958">
                        <c:v>149.59566666666666</c:v>
                      </c:pt>
                      <c:pt idx="9959">
                        <c:v>250.59641666666667</c:v>
                      </c:pt>
                      <c:pt idx="9960">
                        <c:v>206.35846666666669</c:v>
                      </c:pt>
                      <c:pt idx="9961">
                        <c:v>418.94561666666664</c:v>
                      </c:pt>
                      <c:pt idx="9962">
                        <c:v>86.149883333333335</c:v>
                      </c:pt>
                      <c:pt idx="9963">
                        <c:v>128.95335</c:v>
                      </c:pt>
                      <c:pt idx="9964">
                        <c:v>146.56773333333334</c:v>
                      </c:pt>
                      <c:pt idx="9965">
                        <c:v>196.4148166666667</c:v>
                      </c:pt>
                      <c:pt idx="9966">
                        <c:v>159.43603333333334</c:v>
                      </c:pt>
                      <c:pt idx="9967">
                        <c:v>238.35661666666664</c:v>
                      </c:pt>
                      <c:pt idx="9968">
                        <c:v>106.25369999999999</c:v>
                      </c:pt>
                      <c:pt idx="9969">
                        <c:v>144.18119999999999</c:v>
                      </c:pt>
                      <c:pt idx="9970">
                        <c:v>201.92506666666662</c:v>
                      </c:pt>
                      <c:pt idx="9971">
                        <c:v>306.07088333333337</c:v>
                      </c:pt>
                      <c:pt idx="9972">
                        <c:v>125.64409999999999</c:v>
                      </c:pt>
                      <c:pt idx="9973">
                        <c:v>149.23921666666669</c:v>
                      </c:pt>
                      <c:pt idx="9974">
                        <c:v>112.804</c:v>
                      </c:pt>
                      <c:pt idx="9975">
                        <c:v>210.79044999999999</c:v>
                      </c:pt>
                      <c:pt idx="9976">
                        <c:v>122.08035</c:v>
                      </c:pt>
                      <c:pt idx="9977">
                        <c:v>159.84965000000003</c:v>
                      </c:pt>
                      <c:pt idx="9978">
                        <c:v>123.63363333333334</c:v>
                      </c:pt>
                      <c:pt idx="9979">
                        <c:v>158.17580000000001</c:v>
                      </c:pt>
                      <c:pt idx="9980">
                        <c:v>151.11520000000002</c:v>
                      </c:pt>
                      <c:pt idx="9981">
                        <c:v>181.01169999999999</c:v>
                      </c:pt>
                      <c:pt idx="9982">
                        <c:v>207.48451666666662</c:v>
                      </c:pt>
                      <c:pt idx="9983">
                        <c:v>89.103666666666669</c:v>
                      </c:pt>
                      <c:pt idx="9984">
                        <c:v>89.892783333333327</c:v>
                      </c:pt>
                      <c:pt idx="9985">
                        <c:v>202.10538333333335</c:v>
                      </c:pt>
                      <c:pt idx="9986">
                        <c:v>186.28395</c:v>
                      </c:pt>
                      <c:pt idx="9987">
                        <c:v>94.004816666666656</c:v>
                      </c:pt>
                      <c:pt idx="9988">
                        <c:v>119.21918333333333</c:v>
                      </c:pt>
                      <c:pt idx="9989">
                        <c:v>160.59598333333332</c:v>
                      </c:pt>
                      <c:pt idx="9990">
                        <c:v>261.75248333333332</c:v>
                      </c:pt>
                      <c:pt idx="9991">
                        <c:v>177.38113333333334</c:v>
                      </c:pt>
                      <c:pt idx="9992">
                        <c:v>185.99761666666663</c:v>
                      </c:pt>
                      <c:pt idx="9993">
                        <c:v>176.78271666666669</c:v>
                      </c:pt>
                      <c:pt idx="9994">
                        <c:v>93.180999999999997</c:v>
                      </c:pt>
                      <c:pt idx="9995">
                        <c:v>239.51726666666667</c:v>
                      </c:pt>
                      <c:pt idx="9996">
                        <c:v>222.84858333333332</c:v>
                      </c:pt>
                      <c:pt idx="9997">
                        <c:v>124.86311666666667</c:v>
                      </c:pt>
                      <c:pt idx="9998">
                        <c:v>181.71173333333337</c:v>
                      </c:pt>
                      <c:pt idx="9999">
                        <c:v>106.68173333333334</c:v>
                      </c:pt>
                      <c:pt idx="10000">
                        <c:v>90.292066666666656</c:v>
                      </c:pt>
                      <c:pt idx="10001">
                        <c:v>255.28924999999998</c:v>
                      </c:pt>
                      <c:pt idx="10002">
                        <c:v>177.86891666666668</c:v>
                      </c:pt>
                      <c:pt idx="10003">
                        <c:v>184.60258333333334</c:v>
                      </c:pt>
                      <c:pt idx="10004">
                        <c:v>254.99493333333334</c:v>
                      </c:pt>
                      <c:pt idx="10005">
                        <c:v>232.19710000000001</c:v>
                      </c:pt>
                      <c:pt idx="10006">
                        <c:v>244.11046666666667</c:v>
                      </c:pt>
                      <c:pt idx="10007">
                        <c:v>89.072366666666682</c:v>
                      </c:pt>
                      <c:pt idx="10008">
                        <c:v>142.55098333333336</c:v>
                      </c:pt>
                      <c:pt idx="10009">
                        <c:v>137.41141666666667</c:v>
                      </c:pt>
                      <c:pt idx="10010">
                        <c:v>128.86663333333334</c:v>
                      </c:pt>
                      <c:pt idx="10011">
                        <c:v>104.69656666666667</c:v>
                      </c:pt>
                      <c:pt idx="10012">
                        <c:v>124.86033333333332</c:v>
                      </c:pt>
                      <c:pt idx="10013">
                        <c:v>155.11685</c:v>
                      </c:pt>
                      <c:pt idx="10014">
                        <c:v>207.5248</c:v>
                      </c:pt>
                      <c:pt idx="10015">
                        <c:v>95.467150000000018</c:v>
                      </c:pt>
                      <c:pt idx="10016">
                        <c:v>179.05094999999997</c:v>
                      </c:pt>
                      <c:pt idx="10017">
                        <c:v>164.54301666666666</c:v>
                      </c:pt>
                      <c:pt idx="10018">
                        <c:v>139.92891666666668</c:v>
                      </c:pt>
                      <c:pt idx="10019">
                        <c:v>230.61813333333333</c:v>
                      </c:pt>
                      <c:pt idx="10020">
                        <c:v>393.32536666666664</c:v>
                      </c:pt>
                      <c:pt idx="10021">
                        <c:v>251.43254999999999</c:v>
                      </c:pt>
                      <c:pt idx="10022">
                        <c:v>427.16584999999998</c:v>
                      </c:pt>
                      <c:pt idx="10023">
                        <c:v>283.2174333333333</c:v>
                      </c:pt>
                      <c:pt idx="10024">
                        <c:v>203.75570000000002</c:v>
                      </c:pt>
                      <c:pt idx="10025">
                        <c:v>104.08314999999997</c:v>
                      </c:pt>
                      <c:pt idx="10026">
                        <c:v>166.33011666666667</c:v>
                      </c:pt>
                      <c:pt idx="10027">
                        <c:v>181.90866666666665</c:v>
                      </c:pt>
                      <c:pt idx="10028">
                        <c:v>187.70423333333332</c:v>
                      </c:pt>
                      <c:pt idx="10029">
                        <c:v>226.12933333333334</c:v>
                      </c:pt>
                      <c:pt idx="10030">
                        <c:v>122.90554999999999</c:v>
                      </c:pt>
                      <c:pt idx="10031">
                        <c:v>127.55371666666666</c:v>
                      </c:pt>
                      <c:pt idx="10032">
                        <c:v>152.33466666666666</c:v>
                      </c:pt>
                      <c:pt idx="10033">
                        <c:v>105.712</c:v>
                      </c:pt>
                      <c:pt idx="10034">
                        <c:v>210.68711666666667</c:v>
                      </c:pt>
                      <c:pt idx="10035">
                        <c:v>272.48609999999996</c:v>
                      </c:pt>
                      <c:pt idx="10036">
                        <c:v>189.62494999999998</c:v>
                      </c:pt>
                      <c:pt idx="10037">
                        <c:v>191.37971666666667</c:v>
                      </c:pt>
                      <c:pt idx="10038">
                        <c:v>241.63284999999999</c:v>
                      </c:pt>
                      <c:pt idx="10039">
                        <c:v>264.63361666666668</c:v>
                      </c:pt>
                      <c:pt idx="10040">
                        <c:v>209.08624999999998</c:v>
                      </c:pt>
                      <c:pt idx="10041">
                        <c:v>387.35520000000002</c:v>
                      </c:pt>
                      <c:pt idx="10042">
                        <c:v>289.12863333333337</c:v>
                      </c:pt>
                      <c:pt idx="10043">
                        <c:v>288.54855000000003</c:v>
                      </c:pt>
                      <c:pt idx="10044">
                        <c:v>202.85868333333335</c:v>
                      </c:pt>
                      <c:pt idx="10045">
                        <c:v>264.55608333333333</c:v>
                      </c:pt>
                      <c:pt idx="10046">
                        <c:v>262.74451666666664</c:v>
                      </c:pt>
                      <c:pt idx="10047">
                        <c:v>382.8850666666666</c:v>
                      </c:pt>
                      <c:pt idx="10048">
                        <c:v>170.15983333333332</c:v>
                      </c:pt>
                      <c:pt idx="10049">
                        <c:v>166.80165</c:v>
                      </c:pt>
                      <c:pt idx="10050">
                        <c:v>360.41453333333334</c:v>
                      </c:pt>
                      <c:pt idx="10051">
                        <c:v>203.88753333333335</c:v>
                      </c:pt>
                      <c:pt idx="10052">
                        <c:v>209.23046666666667</c:v>
                      </c:pt>
                      <c:pt idx="10053">
                        <c:v>223.26843333333332</c:v>
                      </c:pt>
                      <c:pt idx="10054">
                        <c:v>225.09521666666666</c:v>
                      </c:pt>
                      <c:pt idx="10055">
                        <c:v>177.8038</c:v>
                      </c:pt>
                      <c:pt idx="10056">
                        <c:v>226.99413333333331</c:v>
                      </c:pt>
                      <c:pt idx="10057">
                        <c:v>193.24789999999999</c:v>
                      </c:pt>
                      <c:pt idx="10058">
                        <c:v>242.07965000000002</c:v>
                      </c:pt>
                      <c:pt idx="10059">
                        <c:v>118.54533333333333</c:v>
                      </c:pt>
                      <c:pt idx="10060">
                        <c:v>349.55329999999998</c:v>
                      </c:pt>
                      <c:pt idx="10061">
                        <c:v>188.71864999999997</c:v>
                      </c:pt>
                      <c:pt idx="10062">
                        <c:v>272.55623333333335</c:v>
                      </c:pt>
                      <c:pt idx="10063">
                        <c:v>212.55226666666667</c:v>
                      </c:pt>
                      <c:pt idx="10064">
                        <c:v>207.04810000000001</c:v>
                      </c:pt>
                      <c:pt idx="10065">
                        <c:v>220.75118333333333</c:v>
                      </c:pt>
                      <c:pt idx="10066">
                        <c:v>187.42251666666667</c:v>
                      </c:pt>
                      <c:pt idx="10067">
                        <c:v>241.79769999999999</c:v>
                      </c:pt>
                      <c:pt idx="10068">
                        <c:v>238.46938333333335</c:v>
                      </c:pt>
                      <c:pt idx="10069">
                        <c:v>218.49803333333332</c:v>
                      </c:pt>
                      <c:pt idx="10070">
                        <c:v>138.46046666666669</c:v>
                      </c:pt>
                      <c:pt idx="10071">
                        <c:v>284.33716666666663</c:v>
                      </c:pt>
                      <c:pt idx="10072">
                        <c:v>207.61381666666668</c:v>
                      </c:pt>
                      <c:pt idx="10073">
                        <c:v>154.49329999999998</c:v>
                      </c:pt>
                      <c:pt idx="10074">
                        <c:v>263.79193333333336</c:v>
                      </c:pt>
                      <c:pt idx="10075">
                        <c:v>274.46241666666663</c:v>
                      </c:pt>
                      <c:pt idx="10076">
                        <c:v>197.39163333333332</c:v>
                      </c:pt>
                      <c:pt idx="10077">
                        <c:v>212.00991666666667</c:v>
                      </c:pt>
                      <c:pt idx="10078">
                        <c:v>183.10634999999999</c:v>
                      </c:pt>
                      <c:pt idx="10079">
                        <c:v>196.33323333333334</c:v>
                      </c:pt>
                    </c:numCache>
                  </c:numRef>
                </c:val>
                <c:smooth val="0"/>
                <c:extLst>
                  <c:ext xmlns:c16="http://schemas.microsoft.com/office/drawing/2014/chart" uri="{C3380CC4-5D6E-409C-BE32-E72D297353CC}">
                    <c16:uniqueId val="{00000001-D3B5-4DB1-AB96-0C49B3CDE640}"/>
                  </c:ext>
                </c:extLst>
              </c15:ser>
            </c15:filteredLineSeries>
          </c:ext>
        </c:extLst>
      </c:lineChart>
      <c:catAx>
        <c:axId val="500907088"/>
        <c:scaling>
          <c:orientation val="minMax"/>
        </c:scaling>
        <c:delete val="1"/>
        <c:axPos val="b"/>
        <c:numFmt formatCode="General" sourceLinked="1"/>
        <c:majorTickMark val="none"/>
        <c:minorTickMark val="none"/>
        <c:tickLblPos val="nextTo"/>
        <c:crossAx val="500907744"/>
        <c:crosses val="autoZero"/>
        <c:auto val="1"/>
        <c:lblAlgn val="ctr"/>
        <c:lblOffset val="100"/>
        <c:noMultiLvlLbl val="0"/>
      </c:catAx>
      <c:valAx>
        <c:axId val="500907744"/>
        <c:scaling>
          <c:orientation val="minMax"/>
        </c:scaling>
        <c:delete val="1"/>
        <c:axPos val="l"/>
        <c:numFmt formatCode="0" sourceLinked="0"/>
        <c:majorTickMark val="none"/>
        <c:minorTickMark val="none"/>
        <c:tickLblPos val="nextTo"/>
        <c:crossAx val="500907088"/>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3-13T01:26:13.961" idx="11">
    <p:pos x="10" y="10"/>
    <p:text>not sure this slide provide a lot of value. I would move this to the annex</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3T01:27:11.165" idx="12">
    <p:pos x="10" y="10"/>
    <p:text>not sure that slide provide a lot of value I would add it in the annex at the end.</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3T01:30:18.803" idx="13">
    <p:pos x="10" y="10"/>
    <p:text>It would have been interesting to mention that the solution consist of 3 parts: 1-metric generated, 2-metric aggregation, 3-controller to update replica count.</p:text>
    <p:extLst mod="1">
      <p:ext uri="{C676402C-5697-4E1C-873F-D02D1690AC5C}">
        <p15:threadingInfo xmlns:p15="http://schemas.microsoft.com/office/powerpoint/2012/main" timeZoneBias="0"/>
      </p:ext>
    </p:extLst>
  </p:cm>
  <p:cm authorId="1" dt="2018-03-13T01:33:46.376" idx="14">
    <p:pos x="106" y="106"/>
    <p:text>It would also have been interested to say that we had multiple proposal for each part and enumerate the different options</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3T01:25:23.597" idx="10">
    <p:pos x="10" y="10"/>
    <p:text>I would personally add a slide with recommendation and lesson learn. Basically, what would be the thing that you learn and that you will have recommend yourself if you would talk to yourself when you would have start this project.</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1275E6-1B4A-5F41-8A5A-984341861A35}" type="datetimeFigureOut">
              <a:rPr lang="en-US" smtClean="0"/>
              <a:t>3/8/2018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0BCC1-4A85-6249-8491-172A96030119}" type="slidenum">
              <a:rPr lang="en-US" smtClean="0"/>
              <a:t>‹#›</a:t>
            </a:fld>
            <a:endParaRPr lang="en-US"/>
          </a:p>
        </p:txBody>
      </p:sp>
    </p:spTree>
    <p:extLst>
      <p:ext uri="{BB962C8B-B14F-4D97-AF65-F5344CB8AC3E}">
        <p14:creationId xmlns:p14="http://schemas.microsoft.com/office/powerpoint/2010/main" val="3663740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EA9C4-0C58-5145-9901-0BBB4A66131C}" type="datetimeFigureOut">
              <a:rPr lang="en-US" smtClean="0"/>
              <a:t>3/8/2018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24425-DDD9-614A-9663-A90EB8B52669}" type="slidenum">
              <a:rPr lang="en-US" smtClean="0"/>
              <a:t>‹#›</a:t>
            </a:fld>
            <a:endParaRPr lang="en-US"/>
          </a:p>
        </p:txBody>
      </p:sp>
    </p:spTree>
    <p:extLst>
      <p:ext uri="{BB962C8B-B14F-4D97-AF65-F5344CB8AC3E}">
        <p14:creationId xmlns:p14="http://schemas.microsoft.com/office/powerpoint/2010/main" val="753901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24425-DDD9-614A-9663-A90EB8B52669}" type="slidenum">
              <a:rPr lang="en-US" smtClean="0"/>
              <a:t>2</a:t>
            </a:fld>
            <a:endParaRPr lang="en-US"/>
          </a:p>
        </p:txBody>
      </p:sp>
    </p:spTree>
    <p:extLst>
      <p:ext uri="{BB962C8B-B14F-4D97-AF65-F5344CB8AC3E}">
        <p14:creationId xmlns:p14="http://schemas.microsoft.com/office/powerpoint/2010/main" val="373711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GetRootScopedMetricByName fetches a particular metric for a particular root-scoped object. </a:t>
            </a:r>
          </a:p>
          <a:p>
            <a:r>
              <a:rPr lang="en-US" sz="1200" kern="1200" dirty="0">
                <a:solidFill>
                  <a:schemeClr val="tx1"/>
                </a:solidFill>
                <a:effectLst/>
                <a:latin typeface="+mn-lt"/>
                <a:ea typeface="+mn-ea"/>
                <a:cs typeface="+mn-cs"/>
              </a:rPr>
              <a:t>GetRootScopedMetricByName(groupResource schema.GroupResource, name string, metricName string) (*custom_metrics.MetricValue, error)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GetRootScopedMetricByName fetches a particular metric for a set of root-scoped objects matching the given label selector. GetRootScopedMetricBySelector(groupResource schema.GroupResource, selector labels.Selector, metricName string) (*custom_metrics.MetricValueList, error)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GetNamespacedMetricByName fetches a particular metric for a particular namespaced object. GetNamespacedMetricByName(groupResource schema.GroupResource, namespace string, name string, metricName string) (*custom_metrics.MetricValue, error)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GetNamespacedMetricByName fetches a particular metric for a set of namespaced objects matching the given label selector. </a:t>
            </a:r>
          </a:p>
          <a:p>
            <a:r>
              <a:rPr lang="en-US" sz="1200" kern="1200" dirty="0">
                <a:solidFill>
                  <a:schemeClr val="tx1"/>
                </a:solidFill>
                <a:effectLst/>
                <a:latin typeface="+mn-lt"/>
                <a:ea typeface="+mn-ea"/>
                <a:cs typeface="+mn-cs"/>
              </a:rPr>
              <a:t>GetNamespacedMetricBySelector(groupResource schema.GroupResource, namespace string, selector labels.Selector, metricName string) (*custom_metrics.MetricValueList, error)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ListAllMetrics provides a list of all available metrics at the current time. Note that this is not allowed to return an error, so it is reccomended that implementors cache and periodically update this list, instead of querying every time. </a:t>
            </a:r>
          </a:p>
          <a:p>
            <a:r>
              <a:rPr lang="en-US" sz="1200" kern="1200" dirty="0">
                <a:solidFill>
                  <a:schemeClr val="tx1"/>
                </a:solidFill>
                <a:effectLst/>
                <a:latin typeface="+mn-lt"/>
                <a:ea typeface="+mn-ea"/>
                <a:cs typeface="+mn-cs"/>
              </a:rPr>
              <a:t>ListAllMetrics() []MetricInfo</a:t>
            </a:r>
            <a:endParaRPr lang="en-US" dirty="0"/>
          </a:p>
        </p:txBody>
      </p:sp>
      <p:sp>
        <p:nvSpPr>
          <p:cNvPr id="4" name="Slide Number Placeholder 3"/>
          <p:cNvSpPr>
            <a:spLocks noGrp="1"/>
          </p:cNvSpPr>
          <p:nvPr>
            <p:ph type="sldNum" sz="quarter" idx="10"/>
          </p:nvPr>
        </p:nvSpPr>
        <p:spPr/>
        <p:txBody>
          <a:bodyPr/>
          <a:lstStyle/>
          <a:p>
            <a:fld id="{42C48298-6021-496A-9851-0DD55EC80049}" type="slidenum">
              <a:rPr lang="en-US" smtClean="0"/>
              <a:t>8</a:t>
            </a:fld>
            <a:endParaRPr lang="en-US" dirty="0"/>
          </a:p>
        </p:txBody>
      </p:sp>
    </p:spTree>
    <p:extLst>
      <p:ext uri="{BB962C8B-B14F-4D97-AF65-F5344CB8AC3E}">
        <p14:creationId xmlns:p14="http://schemas.microsoft.com/office/powerpoint/2010/main" val="3761555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Blue">
    <p:spTree>
      <p:nvGrpSpPr>
        <p:cNvPr id="1" name=""/>
        <p:cNvGrpSpPr/>
        <p:nvPr/>
      </p:nvGrpSpPr>
      <p:grpSpPr>
        <a:xfrm>
          <a:off x="0" y="0"/>
          <a:ext cx="0" cy="0"/>
          <a:chOff x="0" y="0"/>
          <a:chExt cx="0" cy="0"/>
        </a:xfrm>
      </p:grpSpPr>
      <p:sp>
        <p:nvSpPr>
          <p:cNvPr id="13" name="Rectangle 12"/>
          <p:cNvSpPr/>
          <p:nvPr userDrawn="1"/>
        </p:nvSpPr>
        <p:spPr bwMode="gray">
          <a:xfrm>
            <a:off x="0" y="1436688"/>
            <a:ext cx="9144000" cy="2665412"/>
          </a:xfrm>
          <a:prstGeom prst="rect">
            <a:avLst/>
          </a:prstGeom>
          <a:solidFill>
            <a:schemeClr val="accent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17" name="Slide Number Placeholder 8"/>
          <p:cNvSpPr txBox="1">
            <a:spLocks/>
          </p:cNvSpPr>
          <p:nvPr userDrawn="1"/>
        </p:nvSpPr>
        <p:spPr>
          <a:xfrm>
            <a:off x="3980913" y="4691198"/>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2"/>
                </a:solidFill>
                <a:latin typeface="Arial"/>
                <a:cs typeface="Arial"/>
              </a:rPr>
              <a:t>© 2018</a:t>
            </a:r>
            <a:r>
              <a:rPr lang="en-US" sz="650" spc="0" baseline="0" dirty="0">
                <a:solidFill>
                  <a:schemeClr val="bg2"/>
                </a:solidFill>
                <a:latin typeface="Arial"/>
                <a:cs typeface="Arial"/>
              </a:rPr>
              <a:t> </a:t>
            </a:r>
            <a:r>
              <a:rPr lang="en-US" sz="650" spc="0" dirty="0">
                <a:solidFill>
                  <a:schemeClr val="bg2"/>
                </a:solidFill>
                <a:latin typeface="Arial"/>
                <a:cs typeface="Arial"/>
              </a:rPr>
              <a:t>Nuance Communications, Inc. All rights reserved.</a:t>
            </a:r>
            <a:endParaRPr lang="en-US" sz="650" b="1" spc="50" dirty="0">
              <a:solidFill>
                <a:schemeClr val="bg2"/>
              </a:solidFill>
              <a:latin typeface="Arial"/>
              <a:cs typeface="Arial"/>
            </a:endParaRPr>
          </a:p>
        </p:txBody>
      </p:sp>
      <p:sp>
        <p:nvSpPr>
          <p:cNvPr id="19" name="Rectangle 18"/>
          <p:cNvSpPr/>
          <p:nvPr userDrawn="1"/>
        </p:nvSpPr>
        <p:spPr bwMode="gray">
          <a:xfrm>
            <a:off x="575732" y="0"/>
            <a:ext cx="7993173" cy="156308"/>
          </a:xfrm>
          <a:prstGeom prst="rect">
            <a:avLst/>
          </a:prstGeom>
          <a:solidFill>
            <a:schemeClr val="accent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pic>
        <p:nvPicPr>
          <p:cNvPr id="18" name="Picture 17" descr="NuanceLogo_Horz_r51 g51 b5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919" y="624051"/>
            <a:ext cx="1443713" cy="298511"/>
          </a:xfrm>
          <a:prstGeom prst="rect">
            <a:avLst/>
          </a:prstGeom>
        </p:spPr>
      </p:pic>
      <p:sp>
        <p:nvSpPr>
          <p:cNvPr id="20" name="Text Placeholder 2"/>
          <p:cNvSpPr>
            <a:spLocks noGrp="1"/>
          </p:cNvSpPr>
          <p:nvPr>
            <p:ph type="body" sz="quarter" idx="10" hasCustomPrompt="1"/>
          </p:nvPr>
        </p:nvSpPr>
        <p:spPr>
          <a:xfrm>
            <a:off x="1723774" y="1964267"/>
            <a:ext cx="5507038" cy="1150577"/>
          </a:xfrm>
        </p:spPr>
        <p:txBody>
          <a:bodyPr anchor="b">
            <a:noAutofit/>
          </a:bodyPr>
          <a:lstStyle>
            <a:lvl1pPr marL="0" indent="0">
              <a:lnSpc>
                <a:spcPct val="90000"/>
              </a:lnSpc>
              <a:spcBef>
                <a:spcPts val="0"/>
              </a:spcBef>
              <a:buNone/>
              <a:defRPr sz="3600" b="1" baseline="0">
                <a:solidFill>
                  <a:srgbClr val="F3F4F4"/>
                </a:solidFill>
              </a:defRPr>
            </a:lvl1pPr>
          </a:lstStyle>
          <a:p>
            <a:r>
              <a:rPr lang="en-US" dirty="0"/>
              <a:t>PowerPoint style</a:t>
            </a:r>
          </a:p>
          <a:p>
            <a:r>
              <a:rPr lang="en-US" dirty="0"/>
              <a:t>and user </a:t>
            </a:r>
            <a:r>
              <a:rPr lang="en-US" dirty="0">
                <a:solidFill>
                  <a:srgbClr val="0AF5E3"/>
                </a:solidFill>
              </a:rPr>
              <a:t>guide.</a:t>
            </a:r>
          </a:p>
        </p:txBody>
      </p:sp>
      <p:sp>
        <p:nvSpPr>
          <p:cNvPr id="21" name="Text Placeholder 2"/>
          <p:cNvSpPr>
            <a:spLocks noGrp="1"/>
          </p:cNvSpPr>
          <p:nvPr>
            <p:ph type="body" sz="quarter" idx="11" hasCustomPrompt="1"/>
          </p:nvPr>
        </p:nvSpPr>
        <p:spPr>
          <a:xfrm>
            <a:off x="1723774" y="3101724"/>
            <a:ext cx="3008312" cy="547687"/>
          </a:xfrm>
        </p:spPr>
        <p:txBody>
          <a:bodyPr>
            <a:noAutofit/>
          </a:bodyPr>
          <a:lstStyle>
            <a:lvl1pPr marL="0" indent="0">
              <a:buNone/>
              <a:defRPr sz="1200" baseline="0">
                <a:solidFill>
                  <a:srgbClr val="FFFFFF"/>
                </a:solidFill>
              </a:defRPr>
            </a:lvl1pPr>
          </a:lstStyle>
          <a:p>
            <a:pPr lvl="0"/>
            <a:r>
              <a:rPr lang="en-US" dirty="0"/>
              <a:t>September 2017</a:t>
            </a:r>
          </a:p>
        </p:txBody>
      </p:sp>
    </p:spTree>
    <p:extLst>
      <p:ext uri="{BB962C8B-B14F-4D97-AF65-F5344CB8AC3E}">
        <p14:creationId xmlns:p14="http://schemas.microsoft.com/office/powerpoint/2010/main" val="220371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Slide Blue">
    <p:bg>
      <p:bgPr>
        <a:solidFill>
          <a:srgbClr val="1A6B96"/>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84867" y="302575"/>
            <a:ext cx="6871621" cy="2808213"/>
          </a:xfrm>
        </p:spPr>
        <p:txBody>
          <a:bodyPr>
            <a:noAutofit/>
          </a:bodyPr>
          <a:lstStyle>
            <a:lvl1pPr marL="173038" indent="-173038">
              <a:lnSpc>
                <a:spcPct val="90000"/>
              </a:lnSpc>
              <a:tabLst/>
              <a:defRPr sz="3200" b="0" spc="0">
                <a:solidFill>
                  <a:srgbClr val="FFFFFF"/>
                </a:solidFill>
              </a:defRPr>
            </a:lvl1pPr>
          </a:lstStyle>
          <a:p>
            <a:r>
              <a:rPr lang="en-US" dirty="0"/>
              <a:t>“Use this slide if you have a quote so the quotation marks will not disrupt text alignment”</a:t>
            </a:r>
          </a:p>
        </p:txBody>
      </p:sp>
      <p:sp>
        <p:nvSpPr>
          <p:cNvPr id="8" name="Text Placeholder 1"/>
          <p:cNvSpPr>
            <a:spLocks noGrp="1"/>
          </p:cNvSpPr>
          <p:nvPr>
            <p:ph type="body" sz="quarter" idx="12" hasCustomPrompt="1"/>
          </p:nvPr>
        </p:nvSpPr>
        <p:spPr>
          <a:xfrm>
            <a:off x="584868" y="3366787"/>
            <a:ext cx="6871620" cy="790792"/>
          </a:xfrm>
        </p:spPr>
        <p:txBody>
          <a:bodyPr>
            <a:noAutofit/>
          </a:bodyPr>
          <a:lstStyle>
            <a:lvl1pPr marL="0" indent="0">
              <a:buNone/>
              <a:defRPr sz="1600" spc="0" baseline="0">
                <a:solidFill>
                  <a:srgbClr val="FFFFFF"/>
                </a:solidFill>
              </a:defRPr>
            </a:lvl1pPr>
          </a:lstStyle>
          <a:p>
            <a:pPr lvl="0"/>
            <a:r>
              <a:rPr lang="en-US" dirty="0"/>
              <a:t>Quote name here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2" y="4699092"/>
            <a:ext cx="959278" cy="198347"/>
          </a:xfrm>
          <a:prstGeom prst="rect">
            <a:avLst/>
          </a:prstGeom>
        </p:spPr>
      </p:pic>
      <p:sp>
        <p:nvSpPr>
          <p:cNvPr id="13" name="Slide Number Placeholder 8"/>
          <p:cNvSpPr txBox="1">
            <a:spLocks/>
          </p:cNvSpPr>
          <p:nvPr userDrawn="1"/>
        </p:nvSpPr>
        <p:spPr>
          <a:xfrm>
            <a:off x="3981019" y="4693593"/>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1"/>
                </a:solidFill>
                <a:latin typeface="Arial"/>
                <a:cs typeface="Arial"/>
              </a:rPr>
              <a:t>© 2018</a:t>
            </a:r>
            <a:r>
              <a:rPr lang="en-US" sz="650" spc="0" baseline="0" dirty="0">
                <a:solidFill>
                  <a:schemeClr val="bg1"/>
                </a:solidFill>
                <a:latin typeface="Arial"/>
                <a:cs typeface="Arial"/>
              </a:rPr>
              <a:t> </a:t>
            </a:r>
            <a:r>
              <a:rPr lang="en-US" sz="650" spc="0" dirty="0">
                <a:solidFill>
                  <a:schemeClr val="bg1"/>
                </a:solidFill>
                <a:latin typeface="Arial"/>
                <a:cs typeface="Arial"/>
              </a:rPr>
              <a:t>Nuance Communications, Inc. All rights reserved.</a:t>
            </a:r>
            <a:r>
              <a:rPr lang="en-US" sz="650" spc="0" baseline="0" dirty="0">
                <a:solidFill>
                  <a:schemeClr val="bg1"/>
                </a:solidFill>
                <a:latin typeface="Arial"/>
                <a:cs typeface="Arial"/>
              </a:rPr>
              <a:t>  </a:t>
            </a:r>
            <a:r>
              <a:rPr lang="en-US" sz="650" b="1" spc="0" baseline="0" dirty="0">
                <a:solidFill>
                  <a:schemeClr val="bg1"/>
                </a:solidFill>
                <a:latin typeface="Arial"/>
                <a:cs typeface="Arial"/>
              </a:rPr>
              <a:t> </a:t>
            </a:r>
            <a:fld id="{E660F83B-9819-8D4C-B1F4-31B13C551FB0}" type="slidenum">
              <a:rPr lang="en-US" sz="650" b="1" spc="0" smtClean="0">
                <a:solidFill>
                  <a:schemeClr val="bg1"/>
                </a:solidFill>
                <a:latin typeface="Arial"/>
                <a:cs typeface="Arial"/>
              </a:rPr>
              <a:t>‹#›</a:t>
            </a:fld>
            <a:endParaRPr lang="en-US" sz="650" b="1" spc="0" dirty="0">
              <a:solidFill>
                <a:schemeClr val="bg1"/>
              </a:solidFill>
              <a:latin typeface="Arial"/>
              <a:cs typeface="Arial"/>
            </a:endParaRPr>
          </a:p>
        </p:txBody>
      </p:sp>
      <p:sp>
        <p:nvSpPr>
          <p:cNvPr id="14" name="Rectangle 13"/>
          <p:cNvSpPr/>
          <p:nvPr userDrawn="1"/>
        </p:nvSpPr>
        <p:spPr bwMode="gray">
          <a:xfrm>
            <a:off x="575732" y="0"/>
            <a:ext cx="7993173" cy="156308"/>
          </a:xfrm>
          <a:prstGeom prst="rect">
            <a:avLst/>
          </a:prstGeom>
          <a:solidFill>
            <a:srgbClr val="0AF5E3"/>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Tree>
    <p:extLst>
      <p:ext uri="{BB962C8B-B14F-4D97-AF65-F5344CB8AC3E}">
        <p14:creationId xmlns:p14="http://schemas.microsoft.com/office/powerpoint/2010/main" val="195263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uote Slide L.Blue">
    <p:bg>
      <p:bgPr>
        <a:solidFill>
          <a:srgbClr val="2DC6D6"/>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2" y="4699092"/>
            <a:ext cx="959278" cy="198347"/>
          </a:xfrm>
          <a:prstGeom prst="rect">
            <a:avLst/>
          </a:prstGeom>
        </p:spPr>
      </p:pic>
      <p:sp>
        <p:nvSpPr>
          <p:cNvPr id="13" name="Slide Number Placeholder 8"/>
          <p:cNvSpPr txBox="1">
            <a:spLocks/>
          </p:cNvSpPr>
          <p:nvPr userDrawn="1"/>
        </p:nvSpPr>
        <p:spPr>
          <a:xfrm>
            <a:off x="3981019" y="4693593"/>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1"/>
                </a:solidFill>
                <a:latin typeface="Arial"/>
                <a:cs typeface="Arial"/>
              </a:rPr>
              <a:t>© 2018</a:t>
            </a:r>
            <a:r>
              <a:rPr lang="en-US" sz="650" spc="0" baseline="0" dirty="0">
                <a:solidFill>
                  <a:schemeClr val="bg1"/>
                </a:solidFill>
                <a:latin typeface="Arial"/>
                <a:cs typeface="Arial"/>
              </a:rPr>
              <a:t> </a:t>
            </a:r>
            <a:r>
              <a:rPr lang="en-US" sz="650" spc="0" dirty="0">
                <a:solidFill>
                  <a:schemeClr val="bg1"/>
                </a:solidFill>
                <a:latin typeface="Arial"/>
                <a:cs typeface="Arial"/>
              </a:rPr>
              <a:t>Nuance Communications, Inc. All rights reserved.</a:t>
            </a:r>
            <a:r>
              <a:rPr lang="en-US" sz="650" spc="0" baseline="0" dirty="0">
                <a:solidFill>
                  <a:schemeClr val="bg1"/>
                </a:solidFill>
                <a:latin typeface="Arial"/>
                <a:cs typeface="Arial"/>
              </a:rPr>
              <a:t>  </a:t>
            </a:r>
            <a:r>
              <a:rPr lang="en-US" sz="650" b="1" spc="0" baseline="0" dirty="0">
                <a:solidFill>
                  <a:schemeClr val="bg1"/>
                </a:solidFill>
                <a:latin typeface="Arial"/>
                <a:cs typeface="Arial"/>
              </a:rPr>
              <a:t> </a:t>
            </a:r>
            <a:fld id="{E660F83B-9819-8D4C-B1F4-31B13C551FB0}" type="slidenum">
              <a:rPr lang="en-US" sz="650" b="1" spc="0" smtClean="0">
                <a:solidFill>
                  <a:schemeClr val="bg1"/>
                </a:solidFill>
                <a:latin typeface="Arial"/>
                <a:cs typeface="Arial"/>
              </a:rPr>
              <a:t>‹#›</a:t>
            </a:fld>
            <a:endParaRPr lang="en-US" sz="650" b="1" spc="0" dirty="0">
              <a:solidFill>
                <a:schemeClr val="bg1"/>
              </a:solidFill>
              <a:latin typeface="Arial"/>
              <a:cs typeface="Arial"/>
            </a:endParaRPr>
          </a:p>
        </p:txBody>
      </p:sp>
      <p:sp>
        <p:nvSpPr>
          <p:cNvPr id="16" name="Rectangle 15"/>
          <p:cNvSpPr/>
          <p:nvPr userDrawn="1"/>
        </p:nvSpPr>
        <p:spPr bwMode="gray">
          <a:xfrm>
            <a:off x="575732" y="0"/>
            <a:ext cx="7993173" cy="156308"/>
          </a:xfrm>
          <a:prstGeom prst="rect">
            <a:avLst/>
          </a:prstGeom>
          <a:solidFill>
            <a:schemeClr val="bg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10" name="Title 1"/>
          <p:cNvSpPr>
            <a:spLocks noGrp="1"/>
          </p:cNvSpPr>
          <p:nvPr>
            <p:ph type="title" hasCustomPrompt="1"/>
          </p:nvPr>
        </p:nvSpPr>
        <p:spPr>
          <a:xfrm>
            <a:off x="584867" y="302575"/>
            <a:ext cx="6871621" cy="2808213"/>
          </a:xfrm>
        </p:spPr>
        <p:txBody>
          <a:bodyPr>
            <a:noAutofit/>
          </a:bodyPr>
          <a:lstStyle>
            <a:lvl1pPr marL="173038" indent="-173038">
              <a:lnSpc>
                <a:spcPct val="90000"/>
              </a:lnSpc>
              <a:tabLst/>
              <a:defRPr sz="3200" b="0" spc="0">
                <a:solidFill>
                  <a:srgbClr val="FFFFFF"/>
                </a:solidFill>
              </a:defRPr>
            </a:lvl1pPr>
          </a:lstStyle>
          <a:p>
            <a:r>
              <a:rPr lang="en-US" dirty="0"/>
              <a:t>“Use this slide if you have a quote so the quotation marks will not disrupt text alignment”</a:t>
            </a:r>
          </a:p>
        </p:txBody>
      </p:sp>
      <p:sp>
        <p:nvSpPr>
          <p:cNvPr id="11" name="Text Placeholder 1"/>
          <p:cNvSpPr>
            <a:spLocks noGrp="1"/>
          </p:cNvSpPr>
          <p:nvPr>
            <p:ph type="body" sz="quarter" idx="12" hasCustomPrompt="1"/>
          </p:nvPr>
        </p:nvSpPr>
        <p:spPr>
          <a:xfrm>
            <a:off x="584868" y="3366787"/>
            <a:ext cx="6871620" cy="790792"/>
          </a:xfrm>
        </p:spPr>
        <p:txBody>
          <a:bodyPr>
            <a:noAutofit/>
          </a:bodyPr>
          <a:lstStyle>
            <a:lvl1pPr marL="0" indent="0">
              <a:buNone/>
              <a:defRPr sz="1600" spc="0" baseline="0">
                <a:solidFill>
                  <a:srgbClr val="FFFFFF"/>
                </a:solidFill>
              </a:defRPr>
            </a:lvl1pPr>
          </a:lstStyle>
          <a:p>
            <a:pPr lvl="0"/>
            <a:r>
              <a:rPr lang="en-US" dirty="0"/>
              <a:t>Quote name here</a:t>
            </a:r>
          </a:p>
        </p:txBody>
      </p:sp>
    </p:spTree>
    <p:extLst>
      <p:ext uri="{BB962C8B-B14F-4D97-AF65-F5344CB8AC3E}">
        <p14:creationId xmlns:p14="http://schemas.microsoft.com/office/powerpoint/2010/main" val="1418700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Body Bullets">
    <p:spTree>
      <p:nvGrpSpPr>
        <p:cNvPr id="1" name=""/>
        <p:cNvGrpSpPr/>
        <p:nvPr/>
      </p:nvGrpSpPr>
      <p:grpSpPr>
        <a:xfrm>
          <a:off x="0" y="0"/>
          <a:ext cx="0" cy="0"/>
          <a:chOff x="0" y="0"/>
          <a:chExt cx="0" cy="0"/>
        </a:xfrm>
      </p:grpSpPr>
      <p:sp>
        <p:nvSpPr>
          <p:cNvPr id="11" name="Content Placeholder 4"/>
          <p:cNvSpPr>
            <a:spLocks noGrp="1"/>
          </p:cNvSpPr>
          <p:nvPr>
            <p:ph sz="quarter" idx="11" hasCustomPrompt="1"/>
          </p:nvPr>
        </p:nvSpPr>
        <p:spPr>
          <a:xfrm>
            <a:off x="584869" y="1603373"/>
            <a:ext cx="7982869" cy="2795590"/>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4" name="Title Placeholder 6"/>
          <p:cNvSpPr>
            <a:spLocks noGrp="1"/>
          </p:cNvSpPr>
          <p:nvPr>
            <p:ph type="title"/>
          </p:nvPr>
        </p:nvSpPr>
        <p:spPr>
          <a:xfrm>
            <a:off x="571501" y="302700"/>
            <a:ext cx="7996237" cy="967299"/>
          </a:xfrm>
          <a:prstGeom prst="rect">
            <a:avLst/>
          </a:prstGeom>
        </p:spPr>
        <p:txBody>
          <a:bodyPr vert="horz" lIns="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106751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Subtitle + Body">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84869" y="1603373"/>
            <a:ext cx="7982869" cy="2795590"/>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7"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rmAutofit/>
          </a:bodyPr>
          <a:lstStyle/>
          <a:p>
            <a:r>
              <a:rPr lang="en-US" dirty="0"/>
              <a:t>Click to edit master title style</a:t>
            </a:r>
          </a:p>
        </p:txBody>
      </p:sp>
      <p:sp>
        <p:nvSpPr>
          <p:cNvPr id="8" name="Text Placeholder 2"/>
          <p:cNvSpPr>
            <a:spLocks noGrp="1"/>
          </p:cNvSpPr>
          <p:nvPr>
            <p:ph type="body" sz="quarter" idx="13"/>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3471214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Subtitle + Body Head + Body">
    <p:spTree>
      <p:nvGrpSpPr>
        <p:cNvPr id="1" name=""/>
        <p:cNvGrpSpPr/>
        <p:nvPr/>
      </p:nvGrpSpPr>
      <p:grpSpPr>
        <a:xfrm>
          <a:off x="0" y="0"/>
          <a:ext cx="0" cy="0"/>
          <a:chOff x="0" y="0"/>
          <a:chExt cx="0" cy="0"/>
        </a:xfrm>
      </p:grpSpPr>
      <p:sp>
        <p:nvSpPr>
          <p:cNvPr id="6" name="Content Placeholder 4"/>
          <p:cNvSpPr>
            <a:spLocks noGrp="1"/>
          </p:cNvSpPr>
          <p:nvPr>
            <p:ph sz="quarter" idx="15" hasCustomPrompt="1"/>
          </p:nvPr>
        </p:nvSpPr>
        <p:spPr>
          <a:xfrm>
            <a:off x="584415" y="1307042"/>
            <a:ext cx="7982704" cy="334034"/>
          </a:xfrm>
        </p:spPr>
        <p:txBody>
          <a:bodyPr>
            <a:noAutofit/>
          </a:bodyPr>
          <a:lstStyle>
            <a:lvl1pPr marL="0" indent="0">
              <a:buNone/>
              <a:defRPr b="1">
                <a:solidFill>
                  <a:srgbClr val="2DC6D6"/>
                </a:solidFill>
              </a:defRPr>
            </a:lvl1pPr>
          </a:lstStyle>
          <a:p>
            <a:pPr marL="0" indent="0">
              <a:buNone/>
            </a:pPr>
            <a:r>
              <a:rPr lang="en-US" dirty="0"/>
              <a:t>Title of body head</a:t>
            </a:r>
          </a:p>
          <a:p>
            <a:pPr lvl="5"/>
            <a:endParaRPr lang="en-US" dirty="0"/>
          </a:p>
        </p:txBody>
      </p:sp>
      <p:sp>
        <p:nvSpPr>
          <p:cNvPr id="11"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13" name="Content Placeholder 4"/>
          <p:cNvSpPr>
            <a:spLocks noGrp="1"/>
          </p:cNvSpPr>
          <p:nvPr>
            <p:ph sz="quarter" idx="11" hasCustomPrompt="1"/>
          </p:nvPr>
        </p:nvSpPr>
        <p:spPr>
          <a:xfrm>
            <a:off x="584869" y="1603373"/>
            <a:ext cx="7982869" cy="2795590"/>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2" name="Text Placeholder 2"/>
          <p:cNvSpPr>
            <a:spLocks noGrp="1"/>
          </p:cNvSpPr>
          <p:nvPr>
            <p:ph type="body" sz="quarter" idx="13"/>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127663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Split Content">
    <p:spTree>
      <p:nvGrpSpPr>
        <p:cNvPr id="1" name=""/>
        <p:cNvGrpSpPr/>
        <p:nvPr/>
      </p:nvGrpSpPr>
      <p:grpSpPr>
        <a:xfrm>
          <a:off x="0" y="0"/>
          <a:ext cx="0" cy="0"/>
          <a:chOff x="0" y="0"/>
          <a:chExt cx="0" cy="0"/>
        </a:xfrm>
      </p:grpSpPr>
      <p:sp>
        <p:nvSpPr>
          <p:cNvPr id="7" name="Content Placeholder 4"/>
          <p:cNvSpPr>
            <a:spLocks noGrp="1"/>
          </p:cNvSpPr>
          <p:nvPr>
            <p:ph sz="quarter" idx="14" hasCustomPrompt="1"/>
          </p:nvPr>
        </p:nvSpPr>
        <p:spPr>
          <a:xfrm>
            <a:off x="4741027" y="1603373"/>
            <a:ext cx="3826711" cy="2795590"/>
          </a:xfrm>
        </p:spPr>
        <p:txBody>
          <a:bodyPr>
            <a:noAutofit/>
          </a:bodyPr>
          <a:lstStyle>
            <a:lvl1pPr marL="285750" indent="-285750">
              <a:buFont typeface="Lucida Grande"/>
              <a:buChar char="–"/>
              <a:defRPr/>
            </a:lvl1pPr>
            <a:lvl2pPr marL="742950" indent="-285750">
              <a:buFont typeface="Lucida Grande"/>
              <a:buChar char="–"/>
              <a:defRPr/>
            </a:lvl2pPr>
            <a:lvl3pPr marL="1143000" indent="-228600">
              <a:buFont typeface="Lucida Grande"/>
              <a:buChar char="–"/>
              <a:defRPr/>
            </a:lvl3pPr>
            <a:lvl4pPr marL="1600200" indent="-228600">
              <a:buFont typeface="Lucida Grande"/>
              <a:buChar char="–"/>
              <a:defRPr/>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5" name="Title Placeholder 6"/>
          <p:cNvSpPr>
            <a:spLocks noGrp="1"/>
          </p:cNvSpPr>
          <p:nvPr>
            <p:ph type="title"/>
          </p:nvPr>
        </p:nvSpPr>
        <p:spPr>
          <a:xfrm>
            <a:off x="571501" y="302700"/>
            <a:ext cx="7996237" cy="967299"/>
          </a:xfrm>
          <a:prstGeom prst="rect">
            <a:avLst/>
          </a:prstGeom>
        </p:spPr>
        <p:txBody>
          <a:bodyPr vert="horz" lIns="0" tIns="45720" rIns="91440" bIns="45720" rtlCol="0" anchor="t" anchorCtr="0">
            <a:noAutofit/>
          </a:bodyPr>
          <a:lstStyle/>
          <a:p>
            <a:r>
              <a:rPr lang="en-US" dirty="0"/>
              <a:t>Click to edit master title style</a:t>
            </a:r>
          </a:p>
        </p:txBody>
      </p:sp>
      <p:sp>
        <p:nvSpPr>
          <p:cNvPr id="9" name="Content Placeholder 4"/>
          <p:cNvSpPr>
            <a:spLocks noGrp="1"/>
          </p:cNvSpPr>
          <p:nvPr>
            <p:ph sz="quarter" idx="11" hasCustomPrompt="1"/>
          </p:nvPr>
        </p:nvSpPr>
        <p:spPr>
          <a:xfrm>
            <a:off x="584870" y="1603373"/>
            <a:ext cx="3826710" cy="2795590"/>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5048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 Subtitle + Split Content">
    <p:spTree>
      <p:nvGrpSpPr>
        <p:cNvPr id="1" name=""/>
        <p:cNvGrpSpPr/>
        <p:nvPr/>
      </p:nvGrpSpPr>
      <p:grpSpPr>
        <a:xfrm>
          <a:off x="0" y="0"/>
          <a:ext cx="0" cy="0"/>
          <a:chOff x="0" y="0"/>
          <a:chExt cx="0" cy="0"/>
        </a:xfrm>
      </p:grpSpPr>
      <p:sp>
        <p:nvSpPr>
          <p:cNvPr id="10" name="Content Placeholder 4"/>
          <p:cNvSpPr>
            <a:spLocks noGrp="1"/>
          </p:cNvSpPr>
          <p:nvPr>
            <p:ph sz="quarter" idx="14" hasCustomPrompt="1"/>
          </p:nvPr>
        </p:nvSpPr>
        <p:spPr>
          <a:xfrm>
            <a:off x="4741027" y="1603373"/>
            <a:ext cx="3826711" cy="2795590"/>
          </a:xfrm>
        </p:spPr>
        <p:txBody>
          <a:bodyPr>
            <a:noAutofit/>
          </a:bodyPr>
          <a:lstStyle>
            <a:lvl1pPr marL="285750" indent="-285750">
              <a:buFont typeface="Lucida Grande"/>
              <a:buChar char="–"/>
              <a:defRPr/>
            </a:lvl1pPr>
            <a:lvl2pPr marL="742950" indent="-285750">
              <a:buFont typeface="Lucida Grande"/>
              <a:buChar char="–"/>
              <a:defRPr/>
            </a:lvl2pPr>
            <a:lvl3pPr marL="1143000" indent="-228600">
              <a:buFont typeface="Lucida Grande"/>
              <a:buChar char="–"/>
              <a:defRPr/>
            </a:lvl3pPr>
            <a:lvl4pPr marL="1600200" indent="-228600">
              <a:buFont typeface="Lucida Grande"/>
              <a:buChar char="–"/>
              <a:defRPr/>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5"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9" name="Content Placeholder 4"/>
          <p:cNvSpPr>
            <a:spLocks noGrp="1"/>
          </p:cNvSpPr>
          <p:nvPr>
            <p:ph sz="quarter" idx="11" hasCustomPrompt="1"/>
          </p:nvPr>
        </p:nvSpPr>
        <p:spPr>
          <a:xfrm>
            <a:off x="584870" y="1603373"/>
            <a:ext cx="3826710" cy="2795590"/>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3" name="Text Placeholder 2"/>
          <p:cNvSpPr>
            <a:spLocks noGrp="1"/>
          </p:cNvSpPr>
          <p:nvPr>
            <p:ph type="body" sz="quarter" idx="13"/>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429472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 Subtitle + Body Head + Split Content">
    <p:spTree>
      <p:nvGrpSpPr>
        <p:cNvPr id="1" name=""/>
        <p:cNvGrpSpPr/>
        <p:nvPr/>
      </p:nvGrpSpPr>
      <p:grpSpPr>
        <a:xfrm>
          <a:off x="0" y="0"/>
          <a:ext cx="0" cy="0"/>
          <a:chOff x="0" y="0"/>
          <a:chExt cx="0" cy="0"/>
        </a:xfrm>
      </p:grpSpPr>
      <p:sp>
        <p:nvSpPr>
          <p:cNvPr id="10" name="Content Placeholder 4"/>
          <p:cNvSpPr>
            <a:spLocks noGrp="1"/>
          </p:cNvSpPr>
          <p:nvPr>
            <p:ph sz="quarter" idx="14" hasCustomPrompt="1"/>
          </p:nvPr>
        </p:nvSpPr>
        <p:spPr>
          <a:xfrm>
            <a:off x="4741027" y="1603373"/>
            <a:ext cx="3826711" cy="2795590"/>
          </a:xfrm>
        </p:spPr>
        <p:txBody>
          <a:bodyPr>
            <a:noAutofit/>
          </a:bodyPr>
          <a:lstStyle>
            <a:lvl1pPr marL="285750" indent="-285750">
              <a:buFont typeface="Lucida Grande"/>
              <a:buChar char="–"/>
              <a:defRPr/>
            </a:lvl1pPr>
            <a:lvl2pPr marL="742950" indent="-285750">
              <a:buFont typeface="Lucida Grande"/>
              <a:buChar char="–"/>
              <a:defRPr/>
            </a:lvl2pPr>
            <a:lvl3pPr marL="1143000" indent="-228600">
              <a:buFont typeface="Lucida Grande"/>
              <a:buChar char="–"/>
              <a:defRPr/>
            </a:lvl3pPr>
            <a:lvl4pPr marL="1600200" indent="-228600">
              <a:buFont typeface="Lucida Grande"/>
              <a:buChar char="–"/>
              <a:defRPr/>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5"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11" name="Content Placeholder 4"/>
          <p:cNvSpPr>
            <a:spLocks noGrp="1"/>
          </p:cNvSpPr>
          <p:nvPr>
            <p:ph sz="quarter" idx="11" hasCustomPrompt="1"/>
          </p:nvPr>
        </p:nvSpPr>
        <p:spPr>
          <a:xfrm>
            <a:off x="584870" y="1603373"/>
            <a:ext cx="3826710" cy="2795590"/>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6" name="Text Placeholder 2"/>
          <p:cNvSpPr>
            <a:spLocks noGrp="1"/>
          </p:cNvSpPr>
          <p:nvPr>
            <p:ph type="body" sz="quarter" idx="13"/>
          </p:nvPr>
        </p:nvSpPr>
        <p:spPr>
          <a:xfrm>
            <a:off x="574675" y="748301"/>
            <a:ext cx="7994483" cy="347910"/>
          </a:xfrm>
        </p:spPr>
        <p:txBody>
          <a:bodyPr/>
          <a:lstStyle>
            <a:lvl1pPr marL="0" indent="0">
              <a:buNone/>
              <a:defRPr sz="2000" baseline="0"/>
            </a:lvl1pPr>
          </a:lstStyle>
          <a:p>
            <a:pPr lvl="0"/>
            <a:endParaRPr lang="en-US" dirty="0"/>
          </a:p>
        </p:txBody>
      </p:sp>
      <p:sp>
        <p:nvSpPr>
          <p:cNvPr id="17" name="Content Placeholder 4"/>
          <p:cNvSpPr>
            <a:spLocks noGrp="1"/>
          </p:cNvSpPr>
          <p:nvPr>
            <p:ph sz="quarter" idx="15" hasCustomPrompt="1"/>
          </p:nvPr>
        </p:nvSpPr>
        <p:spPr>
          <a:xfrm>
            <a:off x="584415" y="1307042"/>
            <a:ext cx="7982704" cy="334034"/>
          </a:xfrm>
        </p:spPr>
        <p:txBody>
          <a:bodyPr>
            <a:noAutofit/>
          </a:bodyPr>
          <a:lstStyle>
            <a:lvl1pPr marL="0" indent="0">
              <a:buNone/>
              <a:defRPr b="1">
                <a:solidFill>
                  <a:srgbClr val="2DC6D6"/>
                </a:solidFill>
              </a:defRPr>
            </a:lvl1pPr>
          </a:lstStyle>
          <a:p>
            <a:pPr marL="0" indent="0">
              <a:buNone/>
            </a:pPr>
            <a:r>
              <a:rPr lang="en-US" dirty="0"/>
              <a:t>Title of body head</a:t>
            </a:r>
          </a:p>
          <a:p>
            <a:pPr lvl="5"/>
            <a:endParaRPr lang="en-US" dirty="0"/>
          </a:p>
        </p:txBody>
      </p:sp>
    </p:spTree>
    <p:extLst>
      <p:ext uri="{BB962C8B-B14F-4D97-AF65-F5344CB8AC3E}">
        <p14:creationId xmlns:p14="http://schemas.microsoft.com/office/powerpoint/2010/main" val="2365666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Line Header">
    <p:spTree>
      <p:nvGrpSpPr>
        <p:cNvPr id="1" name=""/>
        <p:cNvGrpSpPr/>
        <p:nvPr/>
      </p:nvGrpSpPr>
      <p:grpSpPr>
        <a:xfrm>
          <a:off x="0" y="0"/>
          <a:ext cx="0" cy="0"/>
          <a:chOff x="0" y="0"/>
          <a:chExt cx="0" cy="0"/>
        </a:xfrm>
      </p:grpSpPr>
      <p:sp>
        <p:nvSpPr>
          <p:cNvPr id="7" name="Content Placeholder 4"/>
          <p:cNvSpPr>
            <a:spLocks noGrp="1"/>
          </p:cNvSpPr>
          <p:nvPr>
            <p:ph sz="quarter" idx="11" hasCustomPrompt="1"/>
          </p:nvPr>
        </p:nvSpPr>
        <p:spPr>
          <a:xfrm>
            <a:off x="584869" y="1696949"/>
            <a:ext cx="7982869" cy="2700517"/>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0" name="Title Placeholder 6"/>
          <p:cNvSpPr>
            <a:spLocks noGrp="1"/>
          </p:cNvSpPr>
          <p:nvPr>
            <p:ph type="title" hasCustomPrompt="1"/>
          </p:nvPr>
        </p:nvSpPr>
        <p:spPr>
          <a:xfrm>
            <a:off x="571501" y="302701"/>
            <a:ext cx="7996237" cy="1007404"/>
          </a:xfrm>
          <a:prstGeom prst="rect">
            <a:avLst/>
          </a:prstGeom>
        </p:spPr>
        <p:txBody>
          <a:bodyPr vert="horz" lIns="0" tIns="45720" rIns="91440" bIns="45720" rtlCol="0" anchor="t" anchorCtr="0">
            <a:noAutofit/>
          </a:bodyPr>
          <a:lstStyle/>
          <a:p>
            <a:r>
              <a:rPr lang="en-US" dirty="0"/>
              <a:t>Click to edit master title style when the headline needs to be split into two lines</a:t>
            </a:r>
          </a:p>
        </p:txBody>
      </p:sp>
      <p:sp>
        <p:nvSpPr>
          <p:cNvPr id="12" name="Text Placeholder 2"/>
          <p:cNvSpPr>
            <a:spLocks noGrp="1"/>
          </p:cNvSpPr>
          <p:nvPr>
            <p:ph type="body" sz="quarter" idx="13"/>
          </p:nvPr>
        </p:nvSpPr>
        <p:spPr>
          <a:xfrm>
            <a:off x="574675" y="1189445"/>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3804049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s + Photo Split">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4656139" y="1702943"/>
            <a:ext cx="3911600" cy="269602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11"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12" name="Content Placeholder 4"/>
          <p:cNvSpPr>
            <a:spLocks noGrp="1"/>
          </p:cNvSpPr>
          <p:nvPr>
            <p:ph sz="quarter" idx="11" hasCustomPrompt="1"/>
          </p:nvPr>
        </p:nvSpPr>
        <p:spPr>
          <a:xfrm>
            <a:off x="584870" y="1603373"/>
            <a:ext cx="3333080" cy="2784126"/>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4"/>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254071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L.Blue">
    <p:spTree>
      <p:nvGrpSpPr>
        <p:cNvPr id="1" name=""/>
        <p:cNvGrpSpPr/>
        <p:nvPr/>
      </p:nvGrpSpPr>
      <p:grpSpPr>
        <a:xfrm>
          <a:off x="0" y="0"/>
          <a:ext cx="0" cy="0"/>
          <a:chOff x="0" y="0"/>
          <a:chExt cx="0" cy="0"/>
        </a:xfrm>
      </p:grpSpPr>
      <p:sp>
        <p:nvSpPr>
          <p:cNvPr id="13" name="Rectangle 12"/>
          <p:cNvSpPr/>
          <p:nvPr userDrawn="1"/>
        </p:nvSpPr>
        <p:spPr bwMode="gray">
          <a:xfrm>
            <a:off x="0" y="1436688"/>
            <a:ext cx="9144000" cy="2665412"/>
          </a:xfrm>
          <a:prstGeom prst="rect">
            <a:avLst/>
          </a:prstGeom>
          <a:solidFill>
            <a:srgbClr val="2DC6D6"/>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pic>
        <p:nvPicPr>
          <p:cNvPr id="16" name="Picture 15" descr="NuanceLogo_Horz_r51 g51 b5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919" y="624051"/>
            <a:ext cx="1443713" cy="298511"/>
          </a:xfrm>
          <a:prstGeom prst="rect">
            <a:avLst/>
          </a:prstGeom>
        </p:spPr>
      </p:pic>
      <p:sp>
        <p:nvSpPr>
          <p:cNvPr id="10" name="Rectangle 9"/>
          <p:cNvSpPr/>
          <p:nvPr userDrawn="1"/>
        </p:nvSpPr>
        <p:spPr bwMode="gray">
          <a:xfrm>
            <a:off x="575732" y="0"/>
            <a:ext cx="7993173" cy="156308"/>
          </a:xfrm>
          <a:prstGeom prst="rect">
            <a:avLst/>
          </a:prstGeom>
          <a:solidFill>
            <a:schemeClr val="accent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11" name="Slide Number Placeholder 8"/>
          <p:cNvSpPr txBox="1">
            <a:spLocks/>
          </p:cNvSpPr>
          <p:nvPr userDrawn="1"/>
        </p:nvSpPr>
        <p:spPr>
          <a:xfrm>
            <a:off x="3980913" y="4691198"/>
            <a:ext cx="4678658" cy="238632"/>
          </a:xfrm>
          <a:prstGeom prst="rect">
            <a:avLst/>
          </a:prstGeom>
        </p:spPr>
        <p:txBody>
          <a:bodyPr vert="horz" lIns="91440" tIns="0" rIns="91440" bIns="0" rtlCol="0" anchor="ctr" anchorCtr="0">
            <a:noAutofit/>
          </a:bodyPr>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2"/>
                </a:solidFill>
                <a:latin typeface="Arial"/>
                <a:cs typeface="Arial"/>
              </a:rPr>
              <a:t>© 2018</a:t>
            </a:r>
            <a:r>
              <a:rPr lang="en-US" sz="650" spc="0" baseline="0" dirty="0">
                <a:solidFill>
                  <a:schemeClr val="bg2"/>
                </a:solidFill>
                <a:latin typeface="Arial"/>
                <a:cs typeface="Arial"/>
              </a:rPr>
              <a:t> </a:t>
            </a:r>
            <a:r>
              <a:rPr lang="en-US" sz="650" spc="0" dirty="0">
                <a:solidFill>
                  <a:schemeClr val="bg2"/>
                </a:solidFill>
                <a:latin typeface="Arial"/>
                <a:cs typeface="Arial"/>
              </a:rPr>
              <a:t>Nuance Communications, Inc. All rights reserved.</a:t>
            </a:r>
            <a:endParaRPr lang="en-US" sz="650" b="1" spc="50" dirty="0">
              <a:solidFill>
                <a:schemeClr val="bg2"/>
              </a:solidFill>
              <a:latin typeface="Arial"/>
              <a:cs typeface="Arial"/>
            </a:endParaRPr>
          </a:p>
        </p:txBody>
      </p:sp>
      <p:sp>
        <p:nvSpPr>
          <p:cNvPr id="18" name="Text Placeholder 2"/>
          <p:cNvSpPr>
            <a:spLocks noGrp="1"/>
          </p:cNvSpPr>
          <p:nvPr>
            <p:ph type="body" sz="quarter" idx="10" hasCustomPrompt="1"/>
          </p:nvPr>
        </p:nvSpPr>
        <p:spPr>
          <a:xfrm>
            <a:off x="1723774" y="1964267"/>
            <a:ext cx="5507038" cy="1150577"/>
          </a:xfrm>
        </p:spPr>
        <p:txBody>
          <a:bodyPr anchor="b">
            <a:noAutofit/>
          </a:bodyPr>
          <a:lstStyle>
            <a:lvl1pPr marL="0" indent="0">
              <a:lnSpc>
                <a:spcPct val="90000"/>
              </a:lnSpc>
              <a:spcBef>
                <a:spcPts val="0"/>
              </a:spcBef>
              <a:buNone/>
              <a:defRPr sz="3600" b="1" baseline="0">
                <a:solidFill>
                  <a:srgbClr val="F3F4F4"/>
                </a:solidFill>
              </a:defRPr>
            </a:lvl1pPr>
          </a:lstStyle>
          <a:p>
            <a:r>
              <a:rPr lang="en-US" dirty="0"/>
              <a:t>PowerPoint style</a:t>
            </a:r>
          </a:p>
          <a:p>
            <a:r>
              <a:rPr lang="en-US" dirty="0"/>
              <a:t>and user guide.</a:t>
            </a:r>
            <a:endParaRPr lang="en-US" dirty="0">
              <a:solidFill>
                <a:srgbClr val="0AF5E3"/>
              </a:solidFill>
            </a:endParaRPr>
          </a:p>
        </p:txBody>
      </p:sp>
      <p:sp>
        <p:nvSpPr>
          <p:cNvPr id="19" name="Text Placeholder 2"/>
          <p:cNvSpPr>
            <a:spLocks noGrp="1"/>
          </p:cNvSpPr>
          <p:nvPr>
            <p:ph type="body" sz="quarter" idx="11" hasCustomPrompt="1"/>
          </p:nvPr>
        </p:nvSpPr>
        <p:spPr>
          <a:xfrm>
            <a:off x="1723774" y="3101724"/>
            <a:ext cx="3008312" cy="547687"/>
          </a:xfrm>
        </p:spPr>
        <p:txBody>
          <a:bodyPr>
            <a:noAutofit/>
          </a:bodyPr>
          <a:lstStyle>
            <a:lvl1pPr marL="0" indent="0">
              <a:buNone/>
              <a:defRPr sz="1200" baseline="0">
                <a:solidFill>
                  <a:srgbClr val="FFFFFF"/>
                </a:solidFill>
              </a:defRPr>
            </a:lvl1pPr>
          </a:lstStyle>
          <a:p>
            <a:pPr lvl="0"/>
            <a:r>
              <a:rPr lang="en-US" dirty="0"/>
              <a:t>September 2014</a:t>
            </a:r>
          </a:p>
        </p:txBody>
      </p:sp>
    </p:spTree>
    <p:extLst>
      <p:ext uri="{BB962C8B-B14F-4D97-AF65-F5344CB8AC3E}">
        <p14:creationId xmlns:p14="http://schemas.microsoft.com/office/powerpoint/2010/main" val="2519662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dy Copy + Photo Split">
    <p:spTree>
      <p:nvGrpSpPr>
        <p:cNvPr id="1" name=""/>
        <p:cNvGrpSpPr/>
        <p:nvPr/>
      </p:nvGrpSpPr>
      <p:grpSpPr>
        <a:xfrm>
          <a:off x="0" y="0"/>
          <a:ext cx="0" cy="0"/>
          <a:chOff x="0" y="0"/>
          <a:chExt cx="0" cy="0"/>
        </a:xfrm>
      </p:grpSpPr>
      <p:sp>
        <p:nvSpPr>
          <p:cNvPr id="14" name="Picture Placeholder 2"/>
          <p:cNvSpPr>
            <a:spLocks noGrp="1"/>
          </p:cNvSpPr>
          <p:nvPr>
            <p:ph type="pic" idx="13"/>
          </p:nvPr>
        </p:nvSpPr>
        <p:spPr>
          <a:xfrm>
            <a:off x="4656139" y="1702943"/>
            <a:ext cx="3911600" cy="269602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15"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8" name="Content Placeholder 4"/>
          <p:cNvSpPr>
            <a:spLocks noGrp="1"/>
          </p:cNvSpPr>
          <p:nvPr>
            <p:ph sz="quarter" idx="11" hasCustomPrompt="1"/>
          </p:nvPr>
        </p:nvSpPr>
        <p:spPr>
          <a:xfrm>
            <a:off x="584870" y="1603373"/>
            <a:ext cx="3333080" cy="2784126"/>
          </a:xfrm>
        </p:spPr>
        <p:txBody>
          <a:bodyPr>
            <a:noAutofit/>
          </a:bodyPr>
          <a:lstStyle>
            <a:lvl1pPr marL="0" indent="0">
              <a:buFont typeface="Lucida Grande"/>
              <a:buNone/>
              <a:defRPr spc="0"/>
            </a:lvl1pPr>
            <a:lvl2pPr marL="457200" indent="0">
              <a:buFont typeface="Lucida Grande"/>
              <a:buNone/>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p:txBody>
      </p:sp>
      <p:sp>
        <p:nvSpPr>
          <p:cNvPr id="9" name="Text Placeholder 2"/>
          <p:cNvSpPr>
            <a:spLocks noGrp="1"/>
          </p:cNvSpPr>
          <p:nvPr>
            <p:ph type="body" sz="quarter" idx="14"/>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4285899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 Subtitle + Full Photo">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584868" y="1700213"/>
            <a:ext cx="7982870" cy="269875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9" name="Text Placeholder 2"/>
          <p:cNvSpPr>
            <a:spLocks noGrp="1"/>
          </p:cNvSpPr>
          <p:nvPr>
            <p:ph type="body" sz="quarter" idx="14"/>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689274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 Body + Notes R">
    <p:spTree>
      <p:nvGrpSpPr>
        <p:cNvPr id="1" name=""/>
        <p:cNvGrpSpPr/>
        <p:nvPr/>
      </p:nvGrpSpPr>
      <p:grpSpPr>
        <a:xfrm>
          <a:off x="0" y="0"/>
          <a:ext cx="0" cy="0"/>
          <a:chOff x="0" y="0"/>
          <a:chExt cx="0" cy="0"/>
        </a:xfrm>
      </p:grpSpPr>
      <p:sp>
        <p:nvSpPr>
          <p:cNvPr id="6" name="Content Placeholder 6"/>
          <p:cNvSpPr>
            <a:spLocks noGrp="1"/>
          </p:cNvSpPr>
          <p:nvPr>
            <p:ph sz="quarter" idx="12" hasCustomPrompt="1"/>
          </p:nvPr>
        </p:nvSpPr>
        <p:spPr>
          <a:xfrm>
            <a:off x="6685513" y="1596400"/>
            <a:ext cx="1880480" cy="2802563"/>
          </a:xfrm>
        </p:spPr>
        <p:txBody>
          <a:bodyPr>
            <a:noAutofit/>
          </a:bodyPr>
          <a:lstStyle>
            <a:lvl1pPr marL="0" indent="0">
              <a:buNone/>
              <a:defRPr sz="1100" b="0">
                <a:solidFill>
                  <a:srgbClr val="1A6B96"/>
                </a:solidFill>
              </a:defRPr>
            </a:lvl1pPr>
          </a:lstStyle>
          <a:p>
            <a:pPr lvl="0"/>
            <a:r>
              <a:rPr lang="en-US" dirty="0"/>
              <a:t>Click to edit notes text styles</a:t>
            </a:r>
          </a:p>
        </p:txBody>
      </p:sp>
      <p:cxnSp>
        <p:nvCxnSpPr>
          <p:cNvPr id="7" name="Straight Connector 6"/>
          <p:cNvCxnSpPr/>
          <p:nvPr userDrawn="1"/>
        </p:nvCxnSpPr>
        <p:spPr>
          <a:xfrm>
            <a:off x="6685513" y="1591152"/>
            <a:ext cx="1880480" cy="0"/>
          </a:xfrm>
          <a:prstGeom prst="line">
            <a:avLst/>
          </a:prstGeom>
          <a:ln w="6350" cmpd="sng">
            <a:solidFill>
              <a:srgbClr val="1A6B96"/>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14" name="Content Placeholder 4"/>
          <p:cNvSpPr>
            <a:spLocks noGrp="1"/>
          </p:cNvSpPr>
          <p:nvPr>
            <p:ph sz="quarter" idx="14" hasCustomPrompt="1"/>
          </p:nvPr>
        </p:nvSpPr>
        <p:spPr>
          <a:xfrm>
            <a:off x="584869" y="1603373"/>
            <a:ext cx="5858709" cy="2795590"/>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5" name="Text Placeholder 2"/>
          <p:cNvSpPr>
            <a:spLocks noGrp="1"/>
          </p:cNvSpPr>
          <p:nvPr>
            <p:ph type="body" sz="quarter" idx="13"/>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4167736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 Body + Notes L">
    <p:spTree>
      <p:nvGrpSpPr>
        <p:cNvPr id="1" name=""/>
        <p:cNvGrpSpPr/>
        <p:nvPr/>
      </p:nvGrpSpPr>
      <p:grpSpPr>
        <a:xfrm>
          <a:off x="0" y="0"/>
          <a:ext cx="0" cy="0"/>
          <a:chOff x="0" y="0"/>
          <a:chExt cx="0" cy="0"/>
        </a:xfrm>
      </p:grpSpPr>
      <p:sp>
        <p:nvSpPr>
          <p:cNvPr id="11" name="Content Placeholder 6"/>
          <p:cNvSpPr>
            <a:spLocks noGrp="1"/>
          </p:cNvSpPr>
          <p:nvPr>
            <p:ph sz="quarter" idx="12" hasCustomPrompt="1"/>
          </p:nvPr>
        </p:nvSpPr>
        <p:spPr>
          <a:xfrm>
            <a:off x="571500" y="1596400"/>
            <a:ext cx="1880480" cy="2802563"/>
          </a:xfrm>
        </p:spPr>
        <p:txBody>
          <a:bodyPr>
            <a:noAutofit/>
          </a:bodyPr>
          <a:lstStyle>
            <a:lvl1pPr marL="0" indent="0">
              <a:buNone/>
              <a:defRPr sz="1100" b="0">
                <a:solidFill>
                  <a:srgbClr val="1A6B96"/>
                </a:solidFill>
              </a:defRPr>
            </a:lvl1pPr>
          </a:lstStyle>
          <a:p>
            <a:pPr lvl="0"/>
            <a:r>
              <a:rPr lang="en-US" dirty="0"/>
              <a:t>Click to edit notes text styles</a:t>
            </a:r>
          </a:p>
        </p:txBody>
      </p:sp>
      <p:cxnSp>
        <p:nvCxnSpPr>
          <p:cNvPr id="12" name="Straight Connector 11"/>
          <p:cNvCxnSpPr/>
          <p:nvPr userDrawn="1"/>
        </p:nvCxnSpPr>
        <p:spPr>
          <a:xfrm>
            <a:off x="571500" y="1591152"/>
            <a:ext cx="1880480" cy="0"/>
          </a:xfrm>
          <a:prstGeom prst="line">
            <a:avLst/>
          </a:prstGeom>
          <a:ln w="6350" cmpd="sng">
            <a:solidFill>
              <a:srgbClr val="1A6B96"/>
            </a:solidFill>
          </a:ln>
          <a:effectLst/>
        </p:spPr>
        <p:style>
          <a:lnRef idx="2">
            <a:schemeClr val="accent1"/>
          </a:lnRef>
          <a:fillRef idx="0">
            <a:schemeClr val="accent1"/>
          </a:fillRef>
          <a:effectRef idx="1">
            <a:schemeClr val="accent1"/>
          </a:effectRef>
          <a:fontRef idx="minor">
            <a:schemeClr val="tx1"/>
          </a:fontRef>
        </p:style>
      </p:cxnSp>
      <p:sp>
        <p:nvSpPr>
          <p:cNvPr id="15"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16" name="Content Placeholder 4"/>
          <p:cNvSpPr>
            <a:spLocks noGrp="1"/>
          </p:cNvSpPr>
          <p:nvPr>
            <p:ph sz="quarter" idx="14" hasCustomPrompt="1"/>
          </p:nvPr>
        </p:nvSpPr>
        <p:spPr>
          <a:xfrm>
            <a:off x="2710448" y="1603373"/>
            <a:ext cx="5858709" cy="2795590"/>
          </a:xfrm>
        </p:spPr>
        <p:txBody>
          <a:bodyPr>
            <a:noAutofit/>
          </a:bodyPr>
          <a:lstStyle>
            <a:lvl1pPr marL="285750" indent="-285750">
              <a:buFont typeface="Lucida Grande"/>
              <a:buChar char="–"/>
              <a:defRPr spc="0"/>
            </a:lvl1pPr>
            <a:lvl2pPr marL="742950" indent="-285750">
              <a:buFont typeface="Lucida Grande"/>
              <a:buChar char="–"/>
              <a:defRPr sz="1600" spc="0"/>
            </a:lvl2pPr>
            <a:lvl3pPr marL="1143000" indent="-228600">
              <a:buFont typeface="Lucida Grande"/>
              <a:buChar char="–"/>
              <a:defRPr spc="0"/>
            </a:lvl3pPr>
            <a:lvl4pPr marL="1600200" indent="-228600">
              <a:buFont typeface="Lucida Grande"/>
              <a:buChar char="–"/>
              <a:defRPr spc="0"/>
            </a:lvl4p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17" name="Text Placeholder 2"/>
          <p:cNvSpPr>
            <a:spLocks noGrp="1"/>
          </p:cNvSpPr>
          <p:nvPr>
            <p:ph type="body" sz="quarter" idx="13"/>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230670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 Subtitle Only">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571501" y="302700"/>
            <a:ext cx="7996237" cy="539511"/>
          </a:xfrm>
          <a:prstGeom prst="rect">
            <a:avLst/>
          </a:prstGeom>
        </p:spPr>
        <p:txBody>
          <a:bodyPr vert="horz" lIns="0" tIns="45720" rIns="91440" bIns="45720" rtlCol="0" anchor="t" anchorCtr="0">
            <a:noAutofit/>
          </a:bodyPr>
          <a:lstStyle/>
          <a:p>
            <a:r>
              <a:rPr lang="en-US" dirty="0"/>
              <a:t>Click to edit master title style</a:t>
            </a:r>
          </a:p>
        </p:txBody>
      </p:sp>
      <p:sp>
        <p:nvSpPr>
          <p:cNvPr id="8" name="Text Placeholder 2"/>
          <p:cNvSpPr>
            <a:spLocks noGrp="1"/>
          </p:cNvSpPr>
          <p:nvPr>
            <p:ph type="body" sz="quarter" idx="13"/>
          </p:nvPr>
        </p:nvSpPr>
        <p:spPr>
          <a:xfrm>
            <a:off x="574675" y="748301"/>
            <a:ext cx="7994483" cy="347910"/>
          </a:xfrm>
        </p:spPr>
        <p:txBody>
          <a:bodyPr/>
          <a:lstStyle>
            <a:lvl1pPr marL="0" indent="0">
              <a:buNone/>
              <a:defRPr sz="2000" baseline="0"/>
            </a:lvl1pPr>
          </a:lstStyle>
          <a:p>
            <a:pPr lvl="0"/>
            <a:endParaRPr lang="en-US" dirty="0"/>
          </a:p>
        </p:txBody>
      </p:sp>
    </p:spTree>
    <p:extLst>
      <p:ext uri="{BB962C8B-B14F-4D97-AF65-F5344CB8AC3E}">
        <p14:creationId xmlns:p14="http://schemas.microsoft.com/office/powerpoint/2010/main" val="3814187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3" name="Rectangle 12"/>
          <p:cNvSpPr/>
          <p:nvPr userDrawn="1"/>
        </p:nvSpPr>
        <p:spPr bwMode="gray">
          <a:xfrm>
            <a:off x="0" y="1436688"/>
            <a:ext cx="9144000" cy="2665412"/>
          </a:xfrm>
          <a:prstGeom prst="rect">
            <a:avLst/>
          </a:prstGeom>
          <a:solidFill>
            <a:schemeClr val="accent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17" name="Slide Number Placeholder 8"/>
          <p:cNvSpPr txBox="1">
            <a:spLocks/>
          </p:cNvSpPr>
          <p:nvPr userDrawn="1"/>
        </p:nvSpPr>
        <p:spPr>
          <a:xfrm>
            <a:off x="3980913" y="4691198"/>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2"/>
                </a:solidFill>
                <a:latin typeface="Arial"/>
                <a:cs typeface="Arial"/>
              </a:rPr>
              <a:t>© 2018</a:t>
            </a:r>
            <a:r>
              <a:rPr lang="en-US" sz="650" spc="0" baseline="0" dirty="0">
                <a:solidFill>
                  <a:schemeClr val="bg2"/>
                </a:solidFill>
                <a:latin typeface="Arial"/>
                <a:cs typeface="Arial"/>
              </a:rPr>
              <a:t> </a:t>
            </a:r>
            <a:r>
              <a:rPr lang="en-US" sz="650" spc="0" dirty="0">
                <a:solidFill>
                  <a:schemeClr val="bg2"/>
                </a:solidFill>
                <a:latin typeface="Arial"/>
                <a:cs typeface="Arial"/>
              </a:rPr>
              <a:t>Nuance Communications, Inc. All rights reserved.</a:t>
            </a:r>
            <a:endParaRPr lang="en-US" sz="650" b="1" spc="50" dirty="0">
              <a:solidFill>
                <a:schemeClr val="bg2"/>
              </a:solidFill>
              <a:latin typeface="Arial"/>
              <a:cs typeface="Arial"/>
            </a:endParaRPr>
          </a:p>
        </p:txBody>
      </p:sp>
      <p:sp>
        <p:nvSpPr>
          <p:cNvPr id="19" name="Rectangle 18"/>
          <p:cNvSpPr/>
          <p:nvPr userDrawn="1"/>
        </p:nvSpPr>
        <p:spPr bwMode="gray">
          <a:xfrm>
            <a:off x="575732" y="0"/>
            <a:ext cx="7993173" cy="156308"/>
          </a:xfrm>
          <a:prstGeom prst="rect">
            <a:avLst/>
          </a:prstGeom>
          <a:solidFill>
            <a:schemeClr val="accent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pic>
        <p:nvPicPr>
          <p:cNvPr id="18" name="Picture 17" descr="NuanceLogo_Horz_r51 g51 b5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919" y="624051"/>
            <a:ext cx="1443713" cy="298511"/>
          </a:xfrm>
          <a:prstGeom prst="rect">
            <a:avLst/>
          </a:prstGeom>
        </p:spPr>
      </p:pic>
      <p:sp>
        <p:nvSpPr>
          <p:cNvPr id="20" name="Text Placeholder 2"/>
          <p:cNvSpPr>
            <a:spLocks noGrp="1"/>
          </p:cNvSpPr>
          <p:nvPr>
            <p:ph type="body" sz="quarter" idx="10" hasCustomPrompt="1"/>
          </p:nvPr>
        </p:nvSpPr>
        <p:spPr>
          <a:xfrm>
            <a:off x="1723774" y="2566737"/>
            <a:ext cx="5507038" cy="548107"/>
          </a:xfrm>
        </p:spPr>
        <p:txBody>
          <a:bodyPr anchor="b">
            <a:noAutofit/>
          </a:bodyPr>
          <a:lstStyle>
            <a:lvl1pPr marL="0" indent="0">
              <a:lnSpc>
                <a:spcPct val="90000"/>
              </a:lnSpc>
              <a:spcBef>
                <a:spcPts val="0"/>
              </a:spcBef>
              <a:buNone/>
              <a:defRPr sz="3600" b="1" baseline="0">
                <a:solidFill>
                  <a:srgbClr val="FFFFFF"/>
                </a:solidFill>
              </a:defRPr>
            </a:lvl1pPr>
          </a:lstStyle>
          <a:p>
            <a:r>
              <a:rPr lang="en-US" dirty="0"/>
              <a:t>Thank you</a:t>
            </a:r>
            <a:endParaRPr lang="en-US" dirty="0">
              <a:solidFill>
                <a:srgbClr val="0AF5E3"/>
              </a:solidFill>
            </a:endParaRPr>
          </a:p>
        </p:txBody>
      </p:sp>
      <p:sp>
        <p:nvSpPr>
          <p:cNvPr id="2" name="TextBox 1"/>
          <p:cNvSpPr txBox="1"/>
          <p:nvPr userDrawn="1"/>
        </p:nvSpPr>
        <p:spPr>
          <a:xfrm>
            <a:off x="-659219" y="4364665"/>
            <a:ext cx="914400" cy="914400"/>
          </a:xfrm>
          <a:prstGeom prst="rect">
            <a:avLst/>
          </a:prstGeom>
        </p:spPr>
        <p:txBody>
          <a:bodyPr vert="horz" wrap="none" lIns="0" tIns="45720" rIns="91440" bIns="45720" rtlCol="0" anchor="t">
            <a:noAutofit/>
          </a:bodyPr>
          <a:lstStyle/>
          <a:p>
            <a:endParaRPr lang="en-US" dirty="0"/>
          </a:p>
        </p:txBody>
      </p:sp>
    </p:spTree>
    <p:extLst>
      <p:ext uri="{BB962C8B-B14F-4D97-AF65-F5344CB8AC3E}">
        <p14:creationId xmlns:p14="http://schemas.microsoft.com/office/powerpoint/2010/main" val="1554653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7C39-D7D6-4DBE-857E-1C1F84F12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2930DE-3055-45E7-9556-81C4E745BF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0F543-F9DE-4A60-AB85-50C9641F23FA}"/>
              </a:ext>
            </a:extLst>
          </p:cNvPr>
          <p:cNvSpPr>
            <a:spLocks noGrp="1"/>
          </p:cNvSpPr>
          <p:nvPr>
            <p:ph type="dt" sz="half" idx="10"/>
          </p:nvPr>
        </p:nvSpPr>
        <p:spPr/>
        <p:txBody>
          <a:bodyPr/>
          <a:lstStyle/>
          <a:p>
            <a:fld id="{AD7897B2-2F77-453D-AAEC-841188F436F7}" type="datetimeFigureOut">
              <a:rPr lang="en-US" smtClean="0"/>
              <a:t>3/8/2018</a:t>
            </a:fld>
            <a:endParaRPr lang="en-US" dirty="0"/>
          </a:p>
        </p:txBody>
      </p:sp>
      <p:sp>
        <p:nvSpPr>
          <p:cNvPr id="5" name="Footer Placeholder 4">
            <a:extLst>
              <a:ext uri="{FF2B5EF4-FFF2-40B4-BE49-F238E27FC236}">
                <a16:creationId xmlns:a16="http://schemas.microsoft.com/office/drawing/2014/main" id="{95061A71-2977-4304-997E-9E58C460EA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DCBFD3-A352-4042-A64A-4CAE1F6B2236}"/>
              </a:ext>
            </a:extLst>
          </p:cNvPr>
          <p:cNvSpPr>
            <a:spLocks noGrp="1"/>
          </p:cNvSpPr>
          <p:nvPr>
            <p:ph type="sldNum" sz="quarter" idx="12"/>
          </p:nvPr>
        </p:nvSpPr>
        <p:spPr/>
        <p:txBody>
          <a:bodyPr/>
          <a:lstStyle/>
          <a:p>
            <a:fld id="{A02DDE13-259D-4214-9052-F7F40EC1E135}" type="slidenum">
              <a:rPr lang="en-US" smtClean="0"/>
              <a:t>‹#›</a:t>
            </a:fld>
            <a:endParaRPr lang="en-US" dirty="0"/>
          </a:p>
        </p:txBody>
      </p:sp>
    </p:spTree>
    <p:extLst>
      <p:ext uri="{BB962C8B-B14F-4D97-AF65-F5344CB8AC3E}">
        <p14:creationId xmlns:p14="http://schemas.microsoft.com/office/powerpoint/2010/main" val="327029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L.Green">
    <p:spTree>
      <p:nvGrpSpPr>
        <p:cNvPr id="1" name=""/>
        <p:cNvGrpSpPr/>
        <p:nvPr/>
      </p:nvGrpSpPr>
      <p:grpSpPr>
        <a:xfrm>
          <a:off x="0" y="0"/>
          <a:ext cx="0" cy="0"/>
          <a:chOff x="0" y="0"/>
          <a:chExt cx="0" cy="0"/>
        </a:xfrm>
      </p:grpSpPr>
      <p:sp>
        <p:nvSpPr>
          <p:cNvPr id="13" name="Rectangle 12"/>
          <p:cNvSpPr/>
          <p:nvPr userDrawn="1"/>
        </p:nvSpPr>
        <p:spPr bwMode="gray">
          <a:xfrm>
            <a:off x="0" y="1436688"/>
            <a:ext cx="9144000" cy="2665412"/>
          </a:xfrm>
          <a:prstGeom prst="rect">
            <a:avLst/>
          </a:prstGeom>
          <a:solidFill>
            <a:schemeClr val="accent5"/>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pic>
        <p:nvPicPr>
          <p:cNvPr id="16" name="Picture 15" descr="NuanceLogo_Horz_r51 g51 b5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919" y="624051"/>
            <a:ext cx="1443713" cy="298511"/>
          </a:xfrm>
          <a:prstGeom prst="rect">
            <a:avLst/>
          </a:prstGeom>
        </p:spPr>
      </p:pic>
      <p:sp>
        <p:nvSpPr>
          <p:cNvPr id="12" name="Rectangle 11"/>
          <p:cNvSpPr/>
          <p:nvPr userDrawn="1"/>
        </p:nvSpPr>
        <p:spPr bwMode="gray">
          <a:xfrm>
            <a:off x="575732" y="0"/>
            <a:ext cx="7993173" cy="156308"/>
          </a:xfrm>
          <a:prstGeom prst="rect">
            <a:avLst/>
          </a:prstGeom>
          <a:solidFill>
            <a:schemeClr val="accent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14" name="Slide Number Placeholder 8"/>
          <p:cNvSpPr txBox="1">
            <a:spLocks/>
          </p:cNvSpPr>
          <p:nvPr userDrawn="1"/>
        </p:nvSpPr>
        <p:spPr>
          <a:xfrm>
            <a:off x="3980913" y="4691198"/>
            <a:ext cx="4678658" cy="238632"/>
          </a:xfrm>
          <a:prstGeom prst="rect">
            <a:avLst/>
          </a:prstGeom>
        </p:spPr>
        <p:txBody>
          <a:bodyPr vert="horz" lIns="91440" tIns="0" rIns="91440" bIns="0" rtlCol="0" anchor="ctr" anchorCtr="0">
            <a:noAutofit/>
          </a:bodyPr>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2"/>
                </a:solidFill>
                <a:latin typeface="Arial"/>
                <a:cs typeface="Arial"/>
              </a:rPr>
              <a:t>© 2018</a:t>
            </a:r>
            <a:r>
              <a:rPr lang="en-US" sz="650" spc="0" baseline="0" dirty="0">
                <a:solidFill>
                  <a:schemeClr val="bg2"/>
                </a:solidFill>
                <a:latin typeface="Arial"/>
                <a:cs typeface="Arial"/>
              </a:rPr>
              <a:t> </a:t>
            </a:r>
            <a:r>
              <a:rPr lang="en-US" sz="650" spc="0" dirty="0">
                <a:solidFill>
                  <a:schemeClr val="bg2"/>
                </a:solidFill>
                <a:latin typeface="Arial"/>
                <a:cs typeface="Arial"/>
              </a:rPr>
              <a:t>Nuance Communications, Inc. All rights reserved.</a:t>
            </a:r>
            <a:endParaRPr lang="en-US" sz="650" b="1" spc="50" dirty="0">
              <a:solidFill>
                <a:schemeClr val="bg2"/>
              </a:solidFill>
              <a:latin typeface="Arial"/>
              <a:cs typeface="Arial"/>
            </a:endParaRPr>
          </a:p>
        </p:txBody>
      </p:sp>
      <p:sp>
        <p:nvSpPr>
          <p:cNvPr id="10" name="Text Placeholder 2"/>
          <p:cNvSpPr>
            <a:spLocks noGrp="1"/>
          </p:cNvSpPr>
          <p:nvPr>
            <p:ph type="body" sz="quarter" idx="10" hasCustomPrompt="1"/>
          </p:nvPr>
        </p:nvSpPr>
        <p:spPr>
          <a:xfrm>
            <a:off x="1723774" y="1964267"/>
            <a:ext cx="5507038" cy="1150577"/>
          </a:xfrm>
        </p:spPr>
        <p:txBody>
          <a:bodyPr anchor="b">
            <a:noAutofit/>
          </a:bodyPr>
          <a:lstStyle>
            <a:lvl1pPr marL="0" indent="0">
              <a:lnSpc>
                <a:spcPct val="90000"/>
              </a:lnSpc>
              <a:spcBef>
                <a:spcPts val="0"/>
              </a:spcBef>
              <a:buNone/>
              <a:defRPr sz="3600" b="1" baseline="0">
                <a:solidFill>
                  <a:srgbClr val="F3F4F4"/>
                </a:solidFill>
              </a:defRPr>
            </a:lvl1pPr>
          </a:lstStyle>
          <a:p>
            <a:r>
              <a:rPr lang="en-US" dirty="0"/>
              <a:t>PowerPoint style</a:t>
            </a:r>
          </a:p>
          <a:p>
            <a:r>
              <a:rPr lang="en-US" dirty="0"/>
              <a:t>and user guide.</a:t>
            </a:r>
            <a:endParaRPr lang="en-US" dirty="0">
              <a:solidFill>
                <a:srgbClr val="0AF5E3"/>
              </a:solidFill>
            </a:endParaRPr>
          </a:p>
        </p:txBody>
      </p:sp>
      <p:sp>
        <p:nvSpPr>
          <p:cNvPr id="11" name="Text Placeholder 2"/>
          <p:cNvSpPr>
            <a:spLocks noGrp="1"/>
          </p:cNvSpPr>
          <p:nvPr>
            <p:ph type="body" sz="quarter" idx="11" hasCustomPrompt="1"/>
          </p:nvPr>
        </p:nvSpPr>
        <p:spPr>
          <a:xfrm>
            <a:off x="1723774" y="3101724"/>
            <a:ext cx="3008312" cy="547687"/>
          </a:xfrm>
        </p:spPr>
        <p:txBody>
          <a:bodyPr>
            <a:noAutofit/>
          </a:bodyPr>
          <a:lstStyle>
            <a:lvl1pPr marL="0" indent="0">
              <a:buNone/>
              <a:defRPr sz="1200" baseline="0">
                <a:solidFill>
                  <a:srgbClr val="FFFFFF"/>
                </a:solidFill>
              </a:defRPr>
            </a:lvl1pPr>
          </a:lstStyle>
          <a:p>
            <a:pPr lvl="0"/>
            <a:r>
              <a:rPr lang="en-US" dirty="0"/>
              <a:t>September 2014</a:t>
            </a:r>
          </a:p>
        </p:txBody>
      </p:sp>
    </p:spTree>
    <p:extLst>
      <p:ext uri="{BB962C8B-B14F-4D97-AF65-F5344CB8AC3E}">
        <p14:creationId xmlns:p14="http://schemas.microsoft.com/office/powerpoint/2010/main" val="396246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Use Photo Background">
    <p:spTree>
      <p:nvGrpSpPr>
        <p:cNvPr id="1" name=""/>
        <p:cNvGrpSpPr/>
        <p:nvPr/>
      </p:nvGrpSpPr>
      <p:grpSpPr>
        <a:xfrm>
          <a:off x="0" y="0"/>
          <a:ext cx="0" cy="0"/>
          <a:chOff x="0" y="0"/>
          <a:chExt cx="0" cy="0"/>
        </a:xfrm>
      </p:grpSpPr>
      <p:pic>
        <p:nvPicPr>
          <p:cNvPr id="16" name="Picture 15" descr="NuanceLogo_Horz_r51 g51 b5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919" y="624051"/>
            <a:ext cx="1443713" cy="298511"/>
          </a:xfrm>
          <a:prstGeom prst="rect">
            <a:avLst/>
          </a:prstGeom>
        </p:spPr>
      </p:pic>
      <p:sp>
        <p:nvSpPr>
          <p:cNvPr id="11" name="Rectangle 10"/>
          <p:cNvSpPr/>
          <p:nvPr userDrawn="1"/>
        </p:nvSpPr>
        <p:spPr bwMode="gray">
          <a:xfrm>
            <a:off x="575732" y="0"/>
            <a:ext cx="7993173" cy="156308"/>
          </a:xfrm>
          <a:prstGeom prst="rect">
            <a:avLst/>
          </a:prstGeom>
          <a:solidFill>
            <a:schemeClr val="accent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12" name="Slide Number Placeholder 8"/>
          <p:cNvSpPr txBox="1">
            <a:spLocks/>
          </p:cNvSpPr>
          <p:nvPr userDrawn="1"/>
        </p:nvSpPr>
        <p:spPr>
          <a:xfrm>
            <a:off x="3980913" y="4691198"/>
            <a:ext cx="4678658" cy="238632"/>
          </a:xfrm>
          <a:prstGeom prst="rect">
            <a:avLst/>
          </a:prstGeom>
        </p:spPr>
        <p:txBody>
          <a:bodyPr vert="horz" lIns="91440" tIns="0" rIns="91440" bIns="0" rtlCol="0" anchor="ctr" anchorCtr="0">
            <a:noAutofit/>
          </a:bodyPr>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2"/>
                </a:solidFill>
                <a:latin typeface="Arial"/>
                <a:cs typeface="Arial"/>
              </a:rPr>
              <a:t>© 2018</a:t>
            </a:r>
            <a:r>
              <a:rPr lang="en-US" sz="650" spc="0" baseline="0" dirty="0">
                <a:solidFill>
                  <a:schemeClr val="bg2"/>
                </a:solidFill>
                <a:latin typeface="Arial"/>
                <a:cs typeface="Arial"/>
              </a:rPr>
              <a:t> </a:t>
            </a:r>
            <a:r>
              <a:rPr lang="en-US" sz="650" spc="0" dirty="0">
                <a:solidFill>
                  <a:schemeClr val="bg2"/>
                </a:solidFill>
                <a:latin typeface="Arial"/>
                <a:cs typeface="Arial"/>
              </a:rPr>
              <a:t>Nuance Communications, Inc. All rights reserved.</a:t>
            </a:r>
            <a:endParaRPr lang="en-US" sz="650" b="1" spc="50" dirty="0">
              <a:solidFill>
                <a:schemeClr val="bg2"/>
              </a:solidFill>
              <a:latin typeface="Arial"/>
              <a:cs typeface="Arial"/>
            </a:endParaRPr>
          </a:p>
        </p:txBody>
      </p:sp>
      <p:sp>
        <p:nvSpPr>
          <p:cNvPr id="9" name="Text Placeholder 2"/>
          <p:cNvSpPr>
            <a:spLocks noGrp="1"/>
          </p:cNvSpPr>
          <p:nvPr>
            <p:ph type="body" sz="quarter" idx="10" hasCustomPrompt="1"/>
          </p:nvPr>
        </p:nvSpPr>
        <p:spPr>
          <a:xfrm>
            <a:off x="1723774" y="1964267"/>
            <a:ext cx="5507038" cy="1150577"/>
          </a:xfrm>
        </p:spPr>
        <p:txBody>
          <a:bodyPr anchor="b">
            <a:noAutofit/>
          </a:bodyPr>
          <a:lstStyle>
            <a:lvl1pPr marL="0" indent="0">
              <a:lnSpc>
                <a:spcPct val="90000"/>
              </a:lnSpc>
              <a:spcBef>
                <a:spcPts val="0"/>
              </a:spcBef>
              <a:buNone/>
              <a:defRPr sz="3600" b="1" baseline="0">
                <a:solidFill>
                  <a:srgbClr val="F3F4F4"/>
                </a:solidFill>
              </a:defRPr>
            </a:lvl1pPr>
          </a:lstStyle>
          <a:p>
            <a:r>
              <a:rPr lang="en-US" dirty="0"/>
              <a:t>PowerPoint style</a:t>
            </a:r>
          </a:p>
          <a:p>
            <a:r>
              <a:rPr lang="en-US" dirty="0"/>
              <a:t>and user </a:t>
            </a:r>
            <a:r>
              <a:rPr lang="en-US" dirty="0">
                <a:solidFill>
                  <a:srgbClr val="0AF5E3"/>
                </a:solidFill>
              </a:rPr>
              <a:t>guide.</a:t>
            </a:r>
          </a:p>
        </p:txBody>
      </p:sp>
      <p:sp>
        <p:nvSpPr>
          <p:cNvPr id="14" name="Text Placeholder 2"/>
          <p:cNvSpPr>
            <a:spLocks noGrp="1"/>
          </p:cNvSpPr>
          <p:nvPr>
            <p:ph type="body" sz="quarter" idx="11" hasCustomPrompt="1"/>
          </p:nvPr>
        </p:nvSpPr>
        <p:spPr>
          <a:xfrm>
            <a:off x="1723774" y="3101724"/>
            <a:ext cx="3008312" cy="547687"/>
          </a:xfrm>
        </p:spPr>
        <p:txBody>
          <a:bodyPr>
            <a:noAutofit/>
          </a:bodyPr>
          <a:lstStyle>
            <a:lvl1pPr marL="0" indent="0">
              <a:buNone/>
              <a:defRPr sz="1200" baseline="0">
                <a:solidFill>
                  <a:srgbClr val="FFFFFF"/>
                </a:solidFill>
              </a:defRPr>
            </a:lvl1pPr>
          </a:lstStyle>
          <a:p>
            <a:pPr lvl="0"/>
            <a:r>
              <a:rPr lang="en-US" dirty="0"/>
              <a:t>September 2014</a:t>
            </a:r>
          </a:p>
        </p:txBody>
      </p:sp>
    </p:spTree>
    <p:extLst>
      <p:ext uri="{BB962C8B-B14F-4D97-AF65-F5344CB8AC3E}">
        <p14:creationId xmlns:p14="http://schemas.microsoft.com/office/powerpoint/2010/main" val="376149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ransition Slide Blue">
    <p:bg>
      <p:bgPr>
        <a:solidFill>
          <a:srgbClr val="1A6B96"/>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575732" y="0"/>
            <a:ext cx="7993173" cy="156308"/>
          </a:xfrm>
          <a:prstGeom prst="rect">
            <a:avLst/>
          </a:prstGeom>
          <a:solidFill>
            <a:srgbClr val="0AF5E3"/>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2" y="4699092"/>
            <a:ext cx="959278" cy="198347"/>
          </a:xfrm>
          <a:prstGeom prst="rect">
            <a:avLst/>
          </a:prstGeom>
        </p:spPr>
      </p:pic>
      <p:sp>
        <p:nvSpPr>
          <p:cNvPr id="12" name="Slide Number Placeholder 8"/>
          <p:cNvSpPr txBox="1">
            <a:spLocks/>
          </p:cNvSpPr>
          <p:nvPr userDrawn="1"/>
        </p:nvSpPr>
        <p:spPr>
          <a:xfrm>
            <a:off x="3981019" y="4693593"/>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rgbClr val="FFFFFF"/>
                </a:solidFill>
                <a:latin typeface="Arial"/>
                <a:cs typeface="Arial"/>
              </a:rPr>
              <a:t>© 2018</a:t>
            </a:r>
            <a:r>
              <a:rPr lang="en-US" sz="650" spc="0" baseline="0" dirty="0">
                <a:solidFill>
                  <a:srgbClr val="FFFFFF"/>
                </a:solidFill>
                <a:latin typeface="Arial"/>
                <a:cs typeface="Arial"/>
              </a:rPr>
              <a:t> </a:t>
            </a:r>
            <a:r>
              <a:rPr lang="en-US" sz="650" spc="0" dirty="0">
                <a:solidFill>
                  <a:srgbClr val="FFFFFF"/>
                </a:solidFill>
                <a:latin typeface="Arial"/>
                <a:cs typeface="Arial"/>
              </a:rPr>
              <a:t>Nuance Communications, Inc. All rights reserved.</a:t>
            </a:r>
            <a:r>
              <a:rPr lang="en-US" sz="650" spc="0" baseline="0" dirty="0">
                <a:solidFill>
                  <a:srgbClr val="FFFFFF"/>
                </a:solidFill>
                <a:latin typeface="Arial"/>
                <a:cs typeface="Arial"/>
              </a:rPr>
              <a:t>  </a:t>
            </a:r>
            <a:r>
              <a:rPr lang="en-US" sz="650" b="1" spc="0" baseline="0" dirty="0">
                <a:solidFill>
                  <a:srgbClr val="FFFFFF"/>
                </a:solidFill>
                <a:latin typeface="Arial"/>
                <a:cs typeface="Arial"/>
              </a:rPr>
              <a:t> </a:t>
            </a:r>
            <a:fld id="{E660F83B-9819-8D4C-B1F4-31B13C551FB0}" type="slidenum">
              <a:rPr lang="en-US" sz="650" b="1" spc="0" smtClean="0">
                <a:solidFill>
                  <a:srgbClr val="FFFFFF"/>
                </a:solidFill>
                <a:latin typeface="Arial"/>
                <a:cs typeface="Arial"/>
              </a:rPr>
              <a:t>‹#›</a:t>
            </a:fld>
            <a:endParaRPr lang="en-US" sz="650" b="1" spc="0" dirty="0">
              <a:solidFill>
                <a:srgbClr val="FFFFFF"/>
              </a:solidFill>
              <a:latin typeface="Arial"/>
              <a:cs typeface="Arial"/>
            </a:endParaRPr>
          </a:p>
        </p:txBody>
      </p:sp>
      <p:sp>
        <p:nvSpPr>
          <p:cNvPr id="7" name="Title 3"/>
          <p:cNvSpPr>
            <a:spLocks noGrp="1"/>
          </p:cNvSpPr>
          <p:nvPr>
            <p:ph type="title"/>
          </p:nvPr>
        </p:nvSpPr>
        <p:spPr>
          <a:xfrm>
            <a:off x="581660" y="302699"/>
            <a:ext cx="6874827" cy="4096263"/>
          </a:xfrm>
        </p:spPr>
        <p:txBody>
          <a:bodyPr>
            <a:norm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6111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ransition Slide White">
    <p:spTree>
      <p:nvGrpSpPr>
        <p:cNvPr id="1" name=""/>
        <p:cNvGrpSpPr/>
        <p:nvPr/>
      </p:nvGrpSpPr>
      <p:grpSpPr>
        <a:xfrm>
          <a:off x="0" y="0"/>
          <a:ext cx="0" cy="0"/>
          <a:chOff x="0" y="0"/>
          <a:chExt cx="0" cy="0"/>
        </a:xfrm>
      </p:grpSpPr>
      <p:pic>
        <p:nvPicPr>
          <p:cNvPr id="8" name="Picture 7" descr="NuanceLogo_Horz_r51 g51 b5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 y="4699092"/>
            <a:ext cx="959282" cy="198347"/>
          </a:xfrm>
          <a:prstGeom prst="rect">
            <a:avLst/>
          </a:prstGeom>
        </p:spPr>
      </p:pic>
      <p:sp>
        <p:nvSpPr>
          <p:cNvPr id="10" name="Slide Number Placeholder 8"/>
          <p:cNvSpPr txBox="1">
            <a:spLocks/>
          </p:cNvSpPr>
          <p:nvPr userDrawn="1"/>
        </p:nvSpPr>
        <p:spPr>
          <a:xfrm>
            <a:off x="3981019" y="4693593"/>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rgbClr val="C4CACA"/>
                </a:solidFill>
                <a:latin typeface="Arial"/>
                <a:cs typeface="Arial"/>
              </a:rPr>
              <a:t>© 2018</a:t>
            </a:r>
            <a:r>
              <a:rPr lang="en-US" sz="650" spc="0" baseline="0" dirty="0">
                <a:solidFill>
                  <a:srgbClr val="C4CACA"/>
                </a:solidFill>
                <a:latin typeface="Arial"/>
                <a:cs typeface="Arial"/>
              </a:rPr>
              <a:t> </a:t>
            </a:r>
            <a:r>
              <a:rPr lang="en-US" sz="650" spc="0" dirty="0">
                <a:solidFill>
                  <a:srgbClr val="C4CACA"/>
                </a:solidFill>
                <a:latin typeface="Arial"/>
                <a:cs typeface="Arial"/>
              </a:rPr>
              <a:t>Nuance Communications, Inc. All rights reserved.</a:t>
            </a:r>
            <a:r>
              <a:rPr lang="en-US" sz="650" spc="0" baseline="0" dirty="0">
                <a:solidFill>
                  <a:srgbClr val="C4CACA"/>
                </a:solidFill>
                <a:latin typeface="Arial"/>
                <a:cs typeface="Arial"/>
              </a:rPr>
              <a:t>  </a:t>
            </a:r>
            <a:r>
              <a:rPr lang="en-US" sz="650" b="1" spc="0" baseline="0" dirty="0">
                <a:solidFill>
                  <a:srgbClr val="C4CACA"/>
                </a:solidFill>
                <a:latin typeface="Arial"/>
                <a:cs typeface="Arial"/>
              </a:rPr>
              <a:t> </a:t>
            </a:r>
            <a:fld id="{E660F83B-9819-8D4C-B1F4-31B13C551FB0}" type="slidenum">
              <a:rPr lang="en-US" sz="650" b="1" spc="0" smtClean="0">
                <a:solidFill>
                  <a:srgbClr val="C4CACA"/>
                </a:solidFill>
                <a:latin typeface="Arial"/>
                <a:cs typeface="Arial"/>
              </a:rPr>
              <a:t>‹#›</a:t>
            </a:fld>
            <a:endParaRPr lang="en-US" sz="650" b="1" spc="0" dirty="0">
              <a:solidFill>
                <a:srgbClr val="C4CACA"/>
              </a:solidFill>
              <a:latin typeface="Arial"/>
              <a:cs typeface="Arial"/>
            </a:endParaRPr>
          </a:p>
        </p:txBody>
      </p:sp>
      <p:sp>
        <p:nvSpPr>
          <p:cNvPr id="11" name="Rectangle 10"/>
          <p:cNvSpPr/>
          <p:nvPr userDrawn="1"/>
        </p:nvSpPr>
        <p:spPr bwMode="gray">
          <a:xfrm>
            <a:off x="575732" y="0"/>
            <a:ext cx="7993173" cy="156308"/>
          </a:xfrm>
          <a:prstGeom prst="rect">
            <a:avLst/>
          </a:prstGeom>
          <a:solidFill>
            <a:srgbClr val="1A6B96"/>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6" name="Title 3"/>
          <p:cNvSpPr>
            <a:spLocks noGrp="1"/>
          </p:cNvSpPr>
          <p:nvPr>
            <p:ph type="title"/>
          </p:nvPr>
        </p:nvSpPr>
        <p:spPr>
          <a:xfrm>
            <a:off x="581660" y="302699"/>
            <a:ext cx="6874827" cy="4096263"/>
          </a:xfrm>
        </p:spPr>
        <p:txBody>
          <a:bodyPr>
            <a:normAutofit/>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3768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Slide L.Blue">
    <p:bg>
      <p:bgPr>
        <a:solidFill>
          <a:srgbClr val="2DC6D6"/>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2" y="4699092"/>
            <a:ext cx="959278" cy="198347"/>
          </a:xfrm>
          <a:prstGeom prst="rect">
            <a:avLst/>
          </a:prstGeom>
        </p:spPr>
      </p:pic>
      <p:sp>
        <p:nvSpPr>
          <p:cNvPr id="9" name="Slide Number Placeholder 8"/>
          <p:cNvSpPr txBox="1">
            <a:spLocks/>
          </p:cNvSpPr>
          <p:nvPr userDrawn="1"/>
        </p:nvSpPr>
        <p:spPr>
          <a:xfrm>
            <a:off x="3981019" y="4693593"/>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1"/>
                </a:solidFill>
                <a:latin typeface="Arial"/>
                <a:cs typeface="Arial"/>
              </a:rPr>
              <a:t>© 2018</a:t>
            </a:r>
            <a:r>
              <a:rPr lang="en-US" sz="650" spc="0" baseline="0" dirty="0">
                <a:solidFill>
                  <a:schemeClr val="bg1"/>
                </a:solidFill>
                <a:latin typeface="Arial"/>
                <a:cs typeface="Arial"/>
              </a:rPr>
              <a:t> </a:t>
            </a:r>
            <a:r>
              <a:rPr lang="en-US" sz="650" spc="0" dirty="0">
                <a:solidFill>
                  <a:schemeClr val="bg1"/>
                </a:solidFill>
                <a:latin typeface="Arial"/>
                <a:cs typeface="Arial"/>
              </a:rPr>
              <a:t>Nuance Communications, Inc. All rights reserved.</a:t>
            </a:r>
            <a:r>
              <a:rPr lang="en-US" sz="650" spc="0" baseline="0" dirty="0">
                <a:solidFill>
                  <a:schemeClr val="bg1"/>
                </a:solidFill>
                <a:latin typeface="Arial"/>
                <a:cs typeface="Arial"/>
              </a:rPr>
              <a:t>  </a:t>
            </a:r>
            <a:r>
              <a:rPr lang="en-US" sz="650" b="1" spc="0" baseline="0" dirty="0">
                <a:solidFill>
                  <a:schemeClr val="bg1"/>
                </a:solidFill>
                <a:latin typeface="Arial"/>
                <a:cs typeface="Arial"/>
              </a:rPr>
              <a:t> </a:t>
            </a:r>
            <a:fld id="{E660F83B-9819-8D4C-B1F4-31B13C551FB0}" type="slidenum">
              <a:rPr lang="en-US" sz="650" b="1" spc="0" smtClean="0">
                <a:solidFill>
                  <a:schemeClr val="bg1"/>
                </a:solidFill>
                <a:latin typeface="Arial"/>
                <a:cs typeface="Arial"/>
              </a:rPr>
              <a:t>‹#›</a:t>
            </a:fld>
            <a:endParaRPr lang="en-US" sz="650" b="1" spc="0" dirty="0">
              <a:solidFill>
                <a:schemeClr val="bg1"/>
              </a:solidFill>
              <a:latin typeface="Arial"/>
              <a:cs typeface="Arial"/>
            </a:endParaRPr>
          </a:p>
        </p:txBody>
      </p:sp>
      <p:sp>
        <p:nvSpPr>
          <p:cNvPr id="13" name="Rectangle 12"/>
          <p:cNvSpPr/>
          <p:nvPr userDrawn="1"/>
        </p:nvSpPr>
        <p:spPr bwMode="gray">
          <a:xfrm>
            <a:off x="575732" y="0"/>
            <a:ext cx="7993173" cy="156308"/>
          </a:xfrm>
          <a:prstGeom prst="rect">
            <a:avLst/>
          </a:prstGeom>
          <a:solidFill>
            <a:schemeClr val="bg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10" name="Title 3"/>
          <p:cNvSpPr>
            <a:spLocks noGrp="1"/>
          </p:cNvSpPr>
          <p:nvPr>
            <p:ph type="title"/>
          </p:nvPr>
        </p:nvSpPr>
        <p:spPr>
          <a:xfrm>
            <a:off x="581660" y="302699"/>
            <a:ext cx="6874827" cy="4096263"/>
          </a:xfrm>
        </p:spPr>
        <p:txBody>
          <a:bodyPr>
            <a:norm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1721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ransition Slide L.Green">
    <p:bg>
      <p:bgPr>
        <a:solidFill>
          <a:srgbClr val="8CD6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2" y="4699092"/>
            <a:ext cx="959278" cy="198347"/>
          </a:xfrm>
          <a:prstGeom prst="rect">
            <a:avLst/>
          </a:prstGeom>
        </p:spPr>
      </p:pic>
      <p:sp>
        <p:nvSpPr>
          <p:cNvPr id="8" name="Slide Number Placeholder 8"/>
          <p:cNvSpPr txBox="1">
            <a:spLocks/>
          </p:cNvSpPr>
          <p:nvPr userDrawn="1"/>
        </p:nvSpPr>
        <p:spPr>
          <a:xfrm>
            <a:off x="3981019" y="4693593"/>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1"/>
                </a:solidFill>
                <a:latin typeface="Arial"/>
                <a:cs typeface="Arial"/>
              </a:rPr>
              <a:t>© 2018</a:t>
            </a:r>
            <a:r>
              <a:rPr lang="en-US" sz="650" spc="0" baseline="0" dirty="0">
                <a:solidFill>
                  <a:schemeClr val="bg1"/>
                </a:solidFill>
                <a:latin typeface="Arial"/>
                <a:cs typeface="Arial"/>
              </a:rPr>
              <a:t> </a:t>
            </a:r>
            <a:r>
              <a:rPr lang="en-US" sz="650" spc="0" dirty="0">
                <a:solidFill>
                  <a:schemeClr val="bg1"/>
                </a:solidFill>
                <a:latin typeface="Arial"/>
                <a:cs typeface="Arial"/>
              </a:rPr>
              <a:t>Nuance Communications, Inc. All rights reserved.</a:t>
            </a:r>
            <a:r>
              <a:rPr lang="en-US" sz="650" spc="0" baseline="0" dirty="0">
                <a:solidFill>
                  <a:schemeClr val="bg1"/>
                </a:solidFill>
                <a:latin typeface="Arial"/>
                <a:cs typeface="Arial"/>
              </a:rPr>
              <a:t>  </a:t>
            </a:r>
            <a:r>
              <a:rPr lang="en-US" sz="650" b="1" spc="0" baseline="0" dirty="0">
                <a:solidFill>
                  <a:schemeClr val="bg1"/>
                </a:solidFill>
                <a:latin typeface="Arial"/>
                <a:cs typeface="Arial"/>
              </a:rPr>
              <a:t> </a:t>
            </a:r>
            <a:fld id="{E660F83B-9819-8D4C-B1F4-31B13C551FB0}" type="slidenum">
              <a:rPr lang="en-US" sz="650" b="1" spc="0" smtClean="0">
                <a:solidFill>
                  <a:schemeClr val="bg1"/>
                </a:solidFill>
                <a:latin typeface="Arial"/>
                <a:cs typeface="Arial"/>
              </a:rPr>
              <a:t>‹#›</a:t>
            </a:fld>
            <a:endParaRPr lang="en-US" sz="650" b="1" spc="0" dirty="0">
              <a:solidFill>
                <a:schemeClr val="bg1"/>
              </a:solidFill>
              <a:latin typeface="Arial"/>
              <a:cs typeface="Arial"/>
            </a:endParaRPr>
          </a:p>
        </p:txBody>
      </p:sp>
      <p:sp>
        <p:nvSpPr>
          <p:cNvPr id="12" name="Rectangle 11"/>
          <p:cNvSpPr/>
          <p:nvPr userDrawn="1"/>
        </p:nvSpPr>
        <p:spPr bwMode="gray">
          <a:xfrm>
            <a:off x="575732" y="0"/>
            <a:ext cx="7993173" cy="156308"/>
          </a:xfrm>
          <a:prstGeom prst="rect">
            <a:avLst/>
          </a:prstGeom>
          <a:solidFill>
            <a:schemeClr val="bg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
        <p:nvSpPr>
          <p:cNvPr id="10" name="Title 3"/>
          <p:cNvSpPr>
            <a:spLocks noGrp="1"/>
          </p:cNvSpPr>
          <p:nvPr>
            <p:ph type="title"/>
          </p:nvPr>
        </p:nvSpPr>
        <p:spPr>
          <a:xfrm>
            <a:off x="581660" y="302699"/>
            <a:ext cx="6874827" cy="4096263"/>
          </a:xfrm>
        </p:spPr>
        <p:txBody>
          <a:bodyPr>
            <a:norm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10419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ransition Slide Photo Backgroun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2" y="4699092"/>
            <a:ext cx="959278" cy="198347"/>
          </a:xfrm>
          <a:prstGeom prst="rect">
            <a:avLst/>
          </a:prstGeom>
        </p:spPr>
      </p:pic>
      <p:sp>
        <p:nvSpPr>
          <p:cNvPr id="8" name="Slide Number Placeholder 8"/>
          <p:cNvSpPr txBox="1">
            <a:spLocks/>
          </p:cNvSpPr>
          <p:nvPr userDrawn="1"/>
        </p:nvSpPr>
        <p:spPr>
          <a:xfrm>
            <a:off x="3981019" y="4693593"/>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1"/>
                </a:solidFill>
                <a:latin typeface="Arial"/>
                <a:cs typeface="Arial"/>
              </a:rPr>
              <a:t>© 2014</a:t>
            </a:r>
            <a:r>
              <a:rPr lang="en-US" sz="650" spc="0" baseline="0" dirty="0">
                <a:solidFill>
                  <a:schemeClr val="bg1"/>
                </a:solidFill>
                <a:latin typeface="Arial"/>
                <a:cs typeface="Arial"/>
              </a:rPr>
              <a:t> </a:t>
            </a:r>
            <a:r>
              <a:rPr lang="en-US" sz="650" spc="0" dirty="0">
                <a:solidFill>
                  <a:schemeClr val="bg1"/>
                </a:solidFill>
                <a:latin typeface="Arial"/>
                <a:cs typeface="Arial"/>
              </a:rPr>
              <a:t>Nuance Communications, Inc. All rights reserved.</a:t>
            </a:r>
            <a:r>
              <a:rPr lang="en-US" sz="650" spc="0" baseline="0" dirty="0">
                <a:solidFill>
                  <a:schemeClr val="bg1"/>
                </a:solidFill>
                <a:latin typeface="Arial"/>
                <a:cs typeface="Arial"/>
              </a:rPr>
              <a:t>  </a:t>
            </a:r>
            <a:r>
              <a:rPr lang="en-US" sz="650" b="1" spc="0" baseline="0" dirty="0">
                <a:solidFill>
                  <a:schemeClr val="bg1"/>
                </a:solidFill>
                <a:latin typeface="Arial"/>
                <a:cs typeface="Arial"/>
              </a:rPr>
              <a:t> </a:t>
            </a:r>
            <a:fld id="{E660F83B-9819-8D4C-B1F4-31B13C551FB0}" type="slidenum">
              <a:rPr lang="en-US" sz="650" b="1" spc="0" smtClean="0">
                <a:solidFill>
                  <a:schemeClr val="bg1"/>
                </a:solidFill>
                <a:latin typeface="Arial"/>
                <a:cs typeface="Arial"/>
              </a:rPr>
              <a:t>‹#›</a:t>
            </a:fld>
            <a:endParaRPr lang="en-US" sz="650" b="1" spc="0" dirty="0">
              <a:solidFill>
                <a:schemeClr val="bg1"/>
              </a:solidFill>
              <a:latin typeface="Arial"/>
              <a:cs typeface="Arial"/>
            </a:endParaRPr>
          </a:p>
        </p:txBody>
      </p:sp>
      <p:sp>
        <p:nvSpPr>
          <p:cNvPr id="11" name="Title 3"/>
          <p:cNvSpPr>
            <a:spLocks noGrp="1"/>
          </p:cNvSpPr>
          <p:nvPr>
            <p:ph type="title"/>
          </p:nvPr>
        </p:nvSpPr>
        <p:spPr>
          <a:xfrm>
            <a:off x="581660" y="302699"/>
            <a:ext cx="6874827" cy="4096263"/>
          </a:xfrm>
        </p:spPr>
        <p:txBody>
          <a:bodyPr>
            <a:norm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9921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NuanceLogo_Horz_r51 g51 b51.eps"/>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571500" y="4699092"/>
            <a:ext cx="959282" cy="198347"/>
          </a:xfrm>
          <a:prstGeom prst="rect">
            <a:avLst/>
          </a:prstGeom>
        </p:spPr>
      </p:pic>
      <p:sp>
        <p:nvSpPr>
          <p:cNvPr id="12" name="Title Placeholder 6"/>
          <p:cNvSpPr>
            <a:spLocks noGrp="1"/>
          </p:cNvSpPr>
          <p:nvPr>
            <p:ph type="title"/>
          </p:nvPr>
        </p:nvSpPr>
        <p:spPr>
          <a:xfrm>
            <a:off x="571501" y="302700"/>
            <a:ext cx="7996237" cy="967299"/>
          </a:xfrm>
          <a:prstGeom prst="rect">
            <a:avLst/>
          </a:prstGeom>
        </p:spPr>
        <p:txBody>
          <a:bodyPr vert="horz" lIns="0" tIns="45720" rIns="91440" bIns="45720" rtlCol="0" anchor="t" anchorCtr="0">
            <a:noAutofit/>
          </a:bodyPr>
          <a:lstStyle/>
          <a:p>
            <a:r>
              <a:rPr lang="en-US" dirty="0"/>
              <a:t>Click to edit master title style</a:t>
            </a:r>
          </a:p>
        </p:txBody>
      </p:sp>
      <p:sp>
        <p:nvSpPr>
          <p:cNvPr id="13" name="Text Placeholder 9"/>
          <p:cNvSpPr>
            <a:spLocks noGrp="1"/>
          </p:cNvSpPr>
          <p:nvPr>
            <p:ph type="body" idx="1"/>
          </p:nvPr>
        </p:nvSpPr>
        <p:spPr>
          <a:xfrm>
            <a:off x="571500" y="1806221"/>
            <a:ext cx="7996238" cy="2592741"/>
          </a:xfrm>
          <a:prstGeom prst="rect">
            <a:avLst/>
          </a:prstGeom>
        </p:spPr>
        <p:txBody>
          <a:bodyPr vert="horz" lIns="0" tIns="45720" rIns="91440" bIns="45720" rtlCol="0">
            <a:noAutofit/>
          </a:bodyPr>
          <a:lstStyle/>
          <a:p>
            <a:pPr lvl="0"/>
            <a:r>
              <a:rPr lang="en-US" dirty="0"/>
              <a:t>Click to edit text style</a:t>
            </a:r>
          </a:p>
          <a:p>
            <a:pPr lvl="1"/>
            <a:r>
              <a:rPr lang="en-US" dirty="0"/>
              <a:t>Second level</a:t>
            </a:r>
          </a:p>
          <a:p>
            <a:pPr lvl="2"/>
            <a:r>
              <a:rPr lang="en-US" dirty="0"/>
              <a:t>Third Level</a:t>
            </a:r>
          </a:p>
          <a:p>
            <a:pPr lvl="3"/>
            <a:r>
              <a:rPr lang="en-US" dirty="0"/>
              <a:t>Fourth Level</a:t>
            </a:r>
          </a:p>
        </p:txBody>
      </p:sp>
      <p:sp>
        <p:nvSpPr>
          <p:cNvPr id="8" name="Slide Number Placeholder 8"/>
          <p:cNvSpPr txBox="1">
            <a:spLocks/>
          </p:cNvSpPr>
          <p:nvPr userDrawn="1"/>
        </p:nvSpPr>
        <p:spPr>
          <a:xfrm>
            <a:off x="3981019" y="4693593"/>
            <a:ext cx="4678658" cy="238632"/>
          </a:xfrm>
          <a:prstGeom prst="rect">
            <a:avLst/>
          </a:prstGeom>
        </p:spPr>
        <p:txBody>
          <a:bodyPr vert="horz" lIns="91440" tIns="0" rIns="91440" bIns="0" rtlCol="0" anchor="ctr" anchorCtr="0"/>
          <a:lstStyle>
            <a:defPPr>
              <a:defRPr lang="en-US"/>
            </a:defPPr>
            <a:lvl1pPr marL="0" algn="l" defTabSz="457200" rtl="0" eaLnBrk="1" latinLnBrk="0" hangingPunct="1">
              <a:defRPr sz="800" kern="1200">
                <a:solidFill>
                  <a:schemeClr val="bg1">
                    <a:lumMod val="50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457200" rtl="0" eaLnBrk="1" fontAlgn="auto" latinLnBrk="0" hangingPunct="1">
              <a:lnSpc>
                <a:spcPct val="100000"/>
              </a:lnSpc>
              <a:spcBef>
                <a:spcPts val="0"/>
              </a:spcBef>
              <a:spcAft>
                <a:spcPts val="0"/>
              </a:spcAft>
              <a:buClrTx/>
              <a:buSzTx/>
              <a:buFontTx/>
              <a:buNone/>
              <a:tabLst>
                <a:tab pos="7256463" algn="l"/>
              </a:tabLst>
              <a:defRPr/>
            </a:pPr>
            <a:r>
              <a:rPr lang="en-US" sz="650" spc="0" dirty="0">
                <a:solidFill>
                  <a:schemeClr val="bg2"/>
                </a:solidFill>
                <a:latin typeface="Arial"/>
                <a:cs typeface="Arial"/>
              </a:rPr>
              <a:t>© 2018</a:t>
            </a:r>
            <a:r>
              <a:rPr lang="en-US" sz="650" spc="0" baseline="0" dirty="0">
                <a:solidFill>
                  <a:schemeClr val="bg2"/>
                </a:solidFill>
                <a:latin typeface="Arial"/>
                <a:cs typeface="Arial"/>
              </a:rPr>
              <a:t> </a:t>
            </a:r>
            <a:r>
              <a:rPr lang="en-US" sz="650" spc="0" dirty="0">
                <a:solidFill>
                  <a:schemeClr val="bg2"/>
                </a:solidFill>
                <a:latin typeface="Arial"/>
                <a:cs typeface="Arial"/>
              </a:rPr>
              <a:t>Nuance Communications, Inc. All rights reserved.</a:t>
            </a:r>
            <a:r>
              <a:rPr lang="en-US" sz="650" spc="0" baseline="0" dirty="0">
                <a:solidFill>
                  <a:schemeClr val="bg2"/>
                </a:solidFill>
                <a:latin typeface="Arial"/>
                <a:cs typeface="Arial"/>
              </a:rPr>
              <a:t>  </a:t>
            </a:r>
            <a:r>
              <a:rPr lang="en-US" sz="650" b="1" spc="0" baseline="0" dirty="0">
                <a:solidFill>
                  <a:schemeClr val="bg2"/>
                </a:solidFill>
                <a:latin typeface="Arial"/>
                <a:cs typeface="Arial"/>
              </a:rPr>
              <a:t> </a:t>
            </a:r>
            <a:fld id="{E660F83B-9819-8D4C-B1F4-31B13C551FB0}" type="slidenum">
              <a:rPr lang="en-US" sz="650" b="1" spc="0" smtClean="0">
                <a:solidFill>
                  <a:schemeClr val="bg2"/>
                </a:solidFill>
                <a:latin typeface="Arial"/>
                <a:cs typeface="Arial"/>
              </a:rPr>
              <a:t>‹#›</a:t>
            </a:fld>
            <a:endParaRPr lang="en-US" sz="650" b="1" spc="0" dirty="0">
              <a:solidFill>
                <a:schemeClr val="bg2"/>
              </a:solidFill>
              <a:latin typeface="Arial"/>
              <a:cs typeface="Arial"/>
            </a:endParaRPr>
          </a:p>
        </p:txBody>
      </p:sp>
      <p:sp>
        <p:nvSpPr>
          <p:cNvPr id="14" name="Rectangle 13"/>
          <p:cNvSpPr/>
          <p:nvPr userDrawn="1"/>
        </p:nvSpPr>
        <p:spPr bwMode="gray">
          <a:xfrm>
            <a:off x="575732" y="0"/>
            <a:ext cx="7993173" cy="156308"/>
          </a:xfrm>
          <a:prstGeom prst="rect">
            <a:avLst/>
          </a:prstGeom>
          <a:solidFill>
            <a:schemeClr val="accent1"/>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r" defTabSz="814388" eaLnBrk="0" fontAlgn="base" hangingPunct="0">
              <a:lnSpc>
                <a:spcPct val="90000"/>
              </a:lnSpc>
              <a:spcBef>
                <a:spcPct val="0"/>
              </a:spcBef>
              <a:spcAft>
                <a:spcPct val="0"/>
              </a:spcAft>
            </a:pPr>
            <a:endParaRPr lang="en-US" sz="2400" dirty="0">
              <a:solidFill>
                <a:srgbClr val="0AF5E3"/>
              </a:solidFill>
              <a:effectLst/>
              <a:latin typeface="Arial" charset="0"/>
            </a:endParaRPr>
          </a:p>
        </p:txBody>
      </p:sp>
    </p:spTree>
    <p:extLst>
      <p:ext uri="{BB962C8B-B14F-4D97-AF65-F5344CB8AC3E}">
        <p14:creationId xmlns:p14="http://schemas.microsoft.com/office/powerpoint/2010/main" val="249509808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7" r:id="rId5"/>
    <p:sldLayoutId id="2147483818" r:id="rId6"/>
    <p:sldLayoutId id="2147483819" r:id="rId7"/>
    <p:sldLayoutId id="2147483820" r:id="rId8"/>
    <p:sldLayoutId id="2147483821" r:id="rId9"/>
    <p:sldLayoutId id="2147483785" r:id="rId10"/>
    <p:sldLayoutId id="2147483786" r:id="rId11"/>
    <p:sldLayoutId id="2147483803" r:id="rId12"/>
    <p:sldLayoutId id="2147483788" r:id="rId13"/>
    <p:sldLayoutId id="2147483789" r:id="rId14"/>
    <p:sldLayoutId id="2147483790" r:id="rId15"/>
    <p:sldLayoutId id="2147483791" r:id="rId16"/>
    <p:sldLayoutId id="2147483792" r:id="rId17"/>
    <p:sldLayoutId id="2147483793" r:id="rId18"/>
    <p:sldLayoutId id="2147483800" r:id="rId19"/>
    <p:sldLayoutId id="2147483802" r:id="rId20"/>
    <p:sldLayoutId id="2147483796" r:id="rId21"/>
    <p:sldLayoutId id="2147483794" r:id="rId22"/>
    <p:sldLayoutId id="2147483795" r:id="rId23"/>
    <p:sldLayoutId id="2147483797" r:id="rId24"/>
    <p:sldLayoutId id="2147483822" r:id="rId25"/>
    <p:sldLayoutId id="2147483825" r:id="rId26"/>
  </p:sldLayoutIdLst>
  <p:txStyles>
    <p:titleStyle>
      <a:lvl1pPr algn="l" defTabSz="457200" rtl="0" eaLnBrk="1" latinLnBrk="0" hangingPunct="1">
        <a:lnSpc>
          <a:spcPct val="90000"/>
        </a:lnSpc>
        <a:spcBef>
          <a:spcPct val="0"/>
        </a:spcBef>
        <a:buNone/>
        <a:defRPr sz="3200" b="1" i="0" kern="1200" spc="0" baseline="0">
          <a:solidFill>
            <a:schemeClr val="tx1"/>
          </a:solidFill>
          <a:latin typeface="Arial"/>
          <a:ea typeface="+mj-ea"/>
          <a:cs typeface="Arial"/>
        </a:defRPr>
      </a:lvl1pPr>
    </p:titleStyle>
    <p:bodyStyle>
      <a:lvl1pPr marL="285750" indent="-285750" algn="l" defTabSz="457200" rtl="0" eaLnBrk="1" latinLnBrk="0" hangingPunct="1">
        <a:lnSpc>
          <a:spcPct val="100000"/>
        </a:lnSpc>
        <a:spcBef>
          <a:spcPts val="0"/>
        </a:spcBef>
        <a:buClr>
          <a:schemeClr val="tx1"/>
        </a:buClr>
        <a:buFont typeface="Lucida Grande"/>
        <a:buChar char="–"/>
        <a:defRPr sz="1600" b="0" i="0" kern="1200" spc="0">
          <a:solidFill>
            <a:schemeClr val="tx1"/>
          </a:solidFill>
          <a:latin typeface="Arial"/>
          <a:ea typeface="+mn-ea"/>
          <a:cs typeface="Arial"/>
        </a:defRPr>
      </a:lvl1pPr>
      <a:lvl2pPr marL="742950" indent="-285750" algn="l" defTabSz="457200" rtl="0" eaLnBrk="1" latinLnBrk="0" hangingPunct="1">
        <a:lnSpc>
          <a:spcPct val="100000"/>
        </a:lnSpc>
        <a:spcBef>
          <a:spcPts val="0"/>
        </a:spcBef>
        <a:buClr>
          <a:schemeClr val="tx1"/>
        </a:buClr>
        <a:buFont typeface="Lucida Grande"/>
        <a:buChar char="–"/>
        <a:defRPr sz="1600" b="0" i="0" kern="1200" spc="0">
          <a:solidFill>
            <a:schemeClr val="tx1"/>
          </a:solidFill>
          <a:latin typeface="Arial"/>
          <a:ea typeface="+mn-ea"/>
          <a:cs typeface="Arial"/>
        </a:defRPr>
      </a:lvl2pPr>
      <a:lvl3pPr marL="1200150" indent="-285750" algn="l" defTabSz="457200" rtl="0" eaLnBrk="1" latinLnBrk="0" hangingPunct="1">
        <a:lnSpc>
          <a:spcPct val="100000"/>
        </a:lnSpc>
        <a:spcBef>
          <a:spcPts val="0"/>
        </a:spcBef>
        <a:buClr>
          <a:schemeClr val="tx1"/>
        </a:buClr>
        <a:buFont typeface="Lucida Grande"/>
        <a:buChar char="–"/>
        <a:defRPr sz="1600" b="0" i="0" kern="1200" spc="0">
          <a:solidFill>
            <a:schemeClr val="tx1"/>
          </a:solidFill>
          <a:latin typeface="Arial"/>
          <a:ea typeface="+mn-ea"/>
          <a:cs typeface="Arial"/>
        </a:defRPr>
      </a:lvl3pPr>
      <a:lvl4pPr marL="1657350" indent="-285750" algn="l" defTabSz="457200" rtl="0" eaLnBrk="1" latinLnBrk="0" hangingPunct="1">
        <a:lnSpc>
          <a:spcPct val="100000"/>
        </a:lnSpc>
        <a:spcBef>
          <a:spcPts val="0"/>
        </a:spcBef>
        <a:buClr>
          <a:schemeClr val="tx1"/>
        </a:buClr>
        <a:buFont typeface="Lucida Grande"/>
        <a:buChar char="–"/>
        <a:defRPr sz="1600" b="0" i="0" kern="1200" spc="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tasks/access-kubernetes-api/configure-aggregation-layer/" TargetMode="Externa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ubernetes-incubator/custom-metrics-apiserver"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Horizontal Pod Autoscaler based on custom metrics</a:t>
            </a:r>
            <a:endParaRPr lang="en-US" dirty="0">
              <a:solidFill>
                <a:srgbClr val="0AF5E3"/>
              </a:solidFill>
            </a:endParaRPr>
          </a:p>
        </p:txBody>
      </p:sp>
      <p:sp>
        <p:nvSpPr>
          <p:cNvPr id="4" name="Text Placeholder 3"/>
          <p:cNvSpPr>
            <a:spLocks noGrp="1"/>
          </p:cNvSpPr>
          <p:nvPr>
            <p:ph type="body" sz="quarter" idx="11"/>
          </p:nvPr>
        </p:nvSpPr>
        <p:spPr/>
        <p:txBody>
          <a:bodyPr/>
          <a:lstStyle/>
          <a:p>
            <a:r>
              <a:rPr lang="en-US" dirty="0"/>
              <a:t>Luis Tobon, Senior Software engineer</a:t>
            </a:r>
          </a:p>
          <a:p>
            <a:endParaRPr lang="en-US" dirty="0"/>
          </a:p>
          <a:p>
            <a:r>
              <a:rPr lang="en-US" dirty="0"/>
              <a:t>https://github.com/lumeche</a:t>
            </a:r>
          </a:p>
          <a:p>
            <a:r>
              <a:rPr lang="en-US" dirty="0"/>
              <a:t>luis.tobon@nuance.com</a:t>
            </a:r>
          </a:p>
          <a:p>
            <a:endParaRPr lang="en-US" dirty="0"/>
          </a:p>
          <a:p>
            <a:endParaRPr lang="en-US" dirty="0"/>
          </a:p>
        </p:txBody>
      </p:sp>
    </p:spTree>
    <p:extLst>
      <p:ext uri="{BB962C8B-B14F-4D97-AF65-F5344CB8AC3E}">
        <p14:creationId xmlns:p14="http://schemas.microsoft.com/office/powerpoint/2010/main" val="3425548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A8DD-530F-4999-8F04-D4DDFED96368}"/>
              </a:ext>
            </a:extLst>
          </p:cNvPr>
          <p:cNvSpPr>
            <a:spLocks noGrp="1"/>
          </p:cNvSpPr>
          <p:nvPr>
            <p:ph type="title"/>
          </p:nvPr>
        </p:nvSpPr>
        <p:spPr/>
        <p:txBody>
          <a:bodyPr/>
          <a:lstStyle/>
          <a:p>
            <a:r>
              <a:rPr lang="en-US" dirty="0"/>
              <a:t>How the traffic looks like</a:t>
            </a:r>
          </a:p>
        </p:txBody>
      </p:sp>
      <p:graphicFrame>
        <p:nvGraphicFramePr>
          <p:cNvPr id="4" name="Chart 3">
            <a:extLst>
              <a:ext uri="{FF2B5EF4-FFF2-40B4-BE49-F238E27FC236}">
                <a16:creationId xmlns:a16="http://schemas.microsoft.com/office/drawing/2014/main" id="{9CA6C15A-0B0C-4420-8759-B0B3F0D537EB}"/>
              </a:ext>
            </a:extLst>
          </p:cNvPr>
          <p:cNvGraphicFramePr>
            <a:graphicFrameLocks/>
          </p:cNvGraphicFramePr>
          <p:nvPr>
            <p:extLst/>
          </p:nvPr>
        </p:nvGraphicFramePr>
        <p:xfrm>
          <a:off x="1861151" y="1535056"/>
          <a:ext cx="5301683" cy="3198869"/>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a:extLst>
              <a:ext uri="{FF2B5EF4-FFF2-40B4-BE49-F238E27FC236}">
                <a16:creationId xmlns:a16="http://schemas.microsoft.com/office/drawing/2014/main" id="{6FDF5A9E-FC2F-437B-84E9-C6DD996ED921}"/>
              </a:ext>
            </a:extLst>
          </p:cNvPr>
          <p:cNvCxnSpPr/>
          <p:nvPr/>
        </p:nvCxnSpPr>
        <p:spPr>
          <a:xfrm flipV="1">
            <a:off x="1628775" y="1693069"/>
            <a:ext cx="0" cy="293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818E4A-1C0E-4371-9572-1583363D4B7F}"/>
              </a:ext>
            </a:extLst>
          </p:cNvPr>
          <p:cNvCxnSpPr/>
          <p:nvPr/>
        </p:nvCxnSpPr>
        <p:spPr>
          <a:xfrm>
            <a:off x="1635919" y="4632722"/>
            <a:ext cx="611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C5E88D-81A5-48EB-84D7-3AB8724FF123}"/>
              </a:ext>
            </a:extLst>
          </p:cNvPr>
          <p:cNvSpPr txBox="1"/>
          <p:nvPr/>
        </p:nvSpPr>
        <p:spPr>
          <a:xfrm>
            <a:off x="3793332" y="4632722"/>
            <a:ext cx="689035" cy="369332"/>
          </a:xfrm>
          <a:prstGeom prst="rect">
            <a:avLst/>
          </a:prstGeom>
          <a:noFill/>
        </p:spPr>
        <p:txBody>
          <a:bodyPr wrap="none" rtlCol="0">
            <a:spAutoFit/>
          </a:bodyPr>
          <a:lstStyle/>
          <a:p>
            <a:r>
              <a:rPr lang="en-US" dirty="0"/>
              <a:t>Time</a:t>
            </a:r>
          </a:p>
        </p:txBody>
      </p:sp>
      <p:sp>
        <p:nvSpPr>
          <p:cNvPr id="10" name="Rectangle 9">
            <a:extLst>
              <a:ext uri="{FF2B5EF4-FFF2-40B4-BE49-F238E27FC236}">
                <a16:creationId xmlns:a16="http://schemas.microsoft.com/office/drawing/2014/main" id="{0EDB1C73-8CC8-4636-BC69-EF23D8D669EF}"/>
              </a:ext>
            </a:extLst>
          </p:cNvPr>
          <p:cNvSpPr/>
          <p:nvPr/>
        </p:nvSpPr>
        <p:spPr>
          <a:xfrm rot="16200000">
            <a:off x="1201497" y="2555226"/>
            <a:ext cx="569387" cy="300082"/>
          </a:xfrm>
          <a:prstGeom prst="rect">
            <a:avLst/>
          </a:prstGeom>
        </p:spPr>
        <p:txBody>
          <a:bodyPr wrap="none">
            <a:spAutoFit/>
          </a:bodyPr>
          <a:lstStyle/>
          <a:p>
            <a:r>
              <a:rPr lang="en-US" sz="1350" dirty="0"/>
              <a:t>Load</a:t>
            </a:r>
          </a:p>
        </p:txBody>
      </p:sp>
    </p:spTree>
    <p:extLst>
      <p:ext uri="{BB962C8B-B14F-4D97-AF65-F5344CB8AC3E}">
        <p14:creationId xmlns:p14="http://schemas.microsoft.com/office/powerpoint/2010/main" val="69116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582F-EEA8-4675-9B1D-EB62C598538B}"/>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EE8B24F8-4CD2-4DEC-AB99-FFD598BF7FEC}"/>
              </a:ext>
            </a:extLst>
          </p:cNvPr>
          <p:cNvSpPr>
            <a:spLocks noGrp="1"/>
          </p:cNvSpPr>
          <p:nvPr>
            <p:ph idx="1"/>
          </p:nvPr>
        </p:nvSpPr>
        <p:spPr/>
        <p:txBody>
          <a:bodyPr/>
          <a:lstStyle/>
          <a:p>
            <a:r>
              <a:rPr lang="en-US" b="1" dirty="0"/>
              <a:t>Our metric:</a:t>
            </a:r>
            <a:r>
              <a:rPr lang="en-US" dirty="0"/>
              <a:t> % Utilization.</a:t>
            </a:r>
          </a:p>
          <a:p>
            <a:r>
              <a:rPr lang="en-US" b="1" dirty="0"/>
              <a:t>Custom Metrics server:</a:t>
            </a:r>
            <a:r>
              <a:rPr lang="en-US" dirty="0"/>
              <a:t> Prometheus</a:t>
            </a:r>
          </a:p>
          <a:p>
            <a:r>
              <a:rPr lang="en-US" b="1" dirty="0"/>
              <a:t>Custom Metric adapter:</a:t>
            </a:r>
            <a:r>
              <a:rPr lang="en-US" dirty="0"/>
              <a:t> https://github.com/directXMan12/k8s-prometheus-adapter</a:t>
            </a:r>
          </a:p>
          <a:p>
            <a:endParaRPr lang="en-US" dirty="0"/>
          </a:p>
        </p:txBody>
      </p:sp>
    </p:spTree>
    <p:extLst>
      <p:ext uri="{BB962C8B-B14F-4D97-AF65-F5344CB8AC3E}">
        <p14:creationId xmlns:p14="http://schemas.microsoft.com/office/powerpoint/2010/main" val="261021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E8948F-44ED-41BB-891E-76E99499E389}"/>
              </a:ext>
            </a:extLst>
          </p:cNvPr>
          <p:cNvGrpSpPr/>
          <p:nvPr/>
        </p:nvGrpSpPr>
        <p:grpSpPr>
          <a:xfrm>
            <a:off x="2612630" y="1170697"/>
            <a:ext cx="708652" cy="994172"/>
            <a:chOff x="593312" y="1095879"/>
            <a:chExt cx="579354" cy="1130787"/>
          </a:xfrm>
        </p:grpSpPr>
        <p:sp>
          <p:nvSpPr>
            <p:cNvPr id="5" name="Oval 4">
              <a:extLst>
                <a:ext uri="{FF2B5EF4-FFF2-40B4-BE49-F238E27FC236}">
                  <a16:creationId xmlns:a16="http://schemas.microsoft.com/office/drawing/2014/main" id="{AD96630D-0272-4E79-B647-9613BF0FDDEB}"/>
                </a:ext>
              </a:extLst>
            </p:cNvPr>
            <p:cNvSpPr/>
            <p:nvPr/>
          </p:nvSpPr>
          <p:spPr>
            <a:xfrm>
              <a:off x="593312" y="1095879"/>
              <a:ext cx="579354" cy="244305"/>
            </a:xfrm>
            <a:prstGeom prst="ellipse">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pod</a:t>
              </a:r>
            </a:p>
          </p:txBody>
        </p:sp>
        <p:sp>
          <p:nvSpPr>
            <p:cNvPr id="6" name="Oval 5">
              <a:extLst>
                <a:ext uri="{FF2B5EF4-FFF2-40B4-BE49-F238E27FC236}">
                  <a16:creationId xmlns:a16="http://schemas.microsoft.com/office/drawing/2014/main" id="{5CA073DA-D118-4046-8EE3-9A7E37443853}"/>
                </a:ext>
              </a:extLst>
            </p:cNvPr>
            <p:cNvSpPr/>
            <p:nvPr/>
          </p:nvSpPr>
          <p:spPr>
            <a:xfrm>
              <a:off x="593312" y="1364615"/>
              <a:ext cx="579354" cy="244305"/>
            </a:xfrm>
            <a:prstGeom prst="ellipse">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pod</a:t>
              </a:r>
            </a:p>
          </p:txBody>
        </p:sp>
        <p:sp>
          <p:nvSpPr>
            <p:cNvPr id="7" name="Oval 6">
              <a:extLst>
                <a:ext uri="{FF2B5EF4-FFF2-40B4-BE49-F238E27FC236}">
                  <a16:creationId xmlns:a16="http://schemas.microsoft.com/office/drawing/2014/main" id="{9AC25535-A309-4CD4-B61B-C212A0CAA4F7}"/>
                </a:ext>
              </a:extLst>
            </p:cNvPr>
            <p:cNvSpPr/>
            <p:nvPr/>
          </p:nvSpPr>
          <p:spPr>
            <a:xfrm>
              <a:off x="593312" y="1713625"/>
              <a:ext cx="579354" cy="244305"/>
            </a:xfrm>
            <a:prstGeom prst="ellipse">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pod</a:t>
              </a:r>
            </a:p>
          </p:txBody>
        </p:sp>
        <p:sp>
          <p:nvSpPr>
            <p:cNvPr id="8" name="Oval 7">
              <a:extLst>
                <a:ext uri="{FF2B5EF4-FFF2-40B4-BE49-F238E27FC236}">
                  <a16:creationId xmlns:a16="http://schemas.microsoft.com/office/drawing/2014/main" id="{C51F3D31-8DFD-443D-BAAA-974436AC2F27}"/>
                </a:ext>
              </a:extLst>
            </p:cNvPr>
            <p:cNvSpPr/>
            <p:nvPr/>
          </p:nvSpPr>
          <p:spPr>
            <a:xfrm>
              <a:off x="593312" y="1982361"/>
              <a:ext cx="579354" cy="244305"/>
            </a:xfrm>
            <a:prstGeom prst="ellipse">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pod</a:t>
              </a:r>
            </a:p>
          </p:txBody>
        </p:sp>
      </p:grpSp>
      <p:cxnSp>
        <p:nvCxnSpPr>
          <p:cNvPr id="9" name="Straight Arrow Connector 8">
            <a:extLst>
              <a:ext uri="{FF2B5EF4-FFF2-40B4-BE49-F238E27FC236}">
                <a16:creationId xmlns:a16="http://schemas.microsoft.com/office/drawing/2014/main" id="{D971F987-012B-484B-98A3-0DC2E9AC1434}"/>
              </a:ext>
            </a:extLst>
          </p:cNvPr>
          <p:cNvCxnSpPr>
            <a:cxnSpLocks/>
            <a:stCxn id="13" idx="3"/>
            <a:endCxn id="5" idx="2"/>
          </p:cNvCxnSpPr>
          <p:nvPr/>
        </p:nvCxnSpPr>
        <p:spPr>
          <a:xfrm flipV="1">
            <a:off x="2125383" y="1278092"/>
            <a:ext cx="487247" cy="350481"/>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94A3F74-50E8-4842-821D-53D5E3279DFB}"/>
              </a:ext>
            </a:extLst>
          </p:cNvPr>
          <p:cNvCxnSpPr>
            <a:cxnSpLocks/>
            <a:stCxn id="13" idx="3"/>
            <a:endCxn id="6" idx="2"/>
          </p:cNvCxnSpPr>
          <p:nvPr/>
        </p:nvCxnSpPr>
        <p:spPr>
          <a:xfrm flipV="1">
            <a:off x="2125383" y="1514361"/>
            <a:ext cx="487247" cy="114212"/>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2A47D98-F598-446A-851D-37C5E5593B21}"/>
              </a:ext>
            </a:extLst>
          </p:cNvPr>
          <p:cNvCxnSpPr>
            <a:cxnSpLocks/>
            <a:stCxn id="13" idx="3"/>
            <a:endCxn id="7" idx="2"/>
          </p:cNvCxnSpPr>
          <p:nvPr/>
        </p:nvCxnSpPr>
        <p:spPr>
          <a:xfrm>
            <a:off x="2125383" y="1628573"/>
            <a:ext cx="487247" cy="192633"/>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EA33FF9-152E-43E0-A0D4-F844BB646145}"/>
              </a:ext>
            </a:extLst>
          </p:cNvPr>
          <p:cNvCxnSpPr>
            <a:cxnSpLocks/>
            <a:stCxn id="13" idx="3"/>
            <a:endCxn id="8" idx="2"/>
          </p:cNvCxnSpPr>
          <p:nvPr/>
        </p:nvCxnSpPr>
        <p:spPr>
          <a:xfrm>
            <a:off x="2125383" y="1628573"/>
            <a:ext cx="487247" cy="428902"/>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F3CDCF34-3714-4D96-8C79-C76ED764E741}"/>
              </a:ext>
            </a:extLst>
          </p:cNvPr>
          <p:cNvSpPr/>
          <p:nvPr/>
        </p:nvSpPr>
        <p:spPr>
          <a:xfrm>
            <a:off x="1075214" y="1392303"/>
            <a:ext cx="1050169" cy="472539"/>
          </a:xfrm>
          <a:prstGeom prst="rect">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Scalable object</a:t>
            </a:r>
          </a:p>
        </p:txBody>
      </p:sp>
      <p:grpSp>
        <p:nvGrpSpPr>
          <p:cNvPr id="28" name="Group 27">
            <a:extLst>
              <a:ext uri="{FF2B5EF4-FFF2-40B4-BE49-F238E27FC236}">
                <a16:creationId xmlns:a16="http://schemas.microsoft.com/office/drawing/2014/main" id="{192E02BA-3343-4B53-9FE6-403C6398F216}"/>
              </a:ext>
            </a:extLst>
          </p:cNvPr>
          <p:cNvGrpSpPr/>
          <p:nvPr/>
        </p:nvGrpSpPr>
        <p:grpSpPr>
          <a:xfrm>
            <a:off x="2490366" y="3680845"/>
            <a:ext cx="3485758" cy="1069984"/>
            <a:chOff x="18257" y="3702609"/>
            <a:chExt cx="4647677" cy="1426645"/>
          </a:xfrm>
        </p:grpSpPr>
        <p:sp>
          <p:nvSpPr>
            <p:cNvPr id="29" name="Rectangle 28">
              <a:extLst>
                <a:ext uri="{FF2B5EF4-FFF2-40B4-BE49-F238E27FC236}">
                  <a16:creationId xmlns:a16="http://schemas.microsoft.com/office/drawing/2014/main" id="{7E9269A6-BBA8-4C80-AB3A-611ACC8463E3}"/>
                </a:ext>
              </a:extLst>
            </p:cNvPr>
            <p:cNvSpPr/>
            <p:nvPr/>
          </p:nvSpPr>
          <p:spPr>
            <a:xfrm>
              <a:off x="18257" y="3702609"/>
              <a:ext cx="4647677" cy="142664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30" name="Rectangle 29">
              <a:extLst>
                <a:ext uri="{FF2B5EF4-FFF2-40B4-BE49-F238E27FC236}">
                  <a16:creationId xmlns:a16="http://schemas.microsoft.com/office/drawing/2014/main" id="{E4F436D6-37BE-4BB7-869F-43A11C8F684E}"/>
                </a:ext>
              </a:extLst>
            </p:cNvPr>
            <p:cNvSpPr/>
            <p:nvPr/>
          </p:nvSpPr>
          <p:spPr>
            <a:xfrm>
              <a:off x="18257" y="3702609"/>
              <a:ext cx="2015651" cy="31539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controller manager</a:t>
              </a:r>
            </a:p>
          </p:txBody>
        </p:sp>
        <p:sp>
          <p:nvSpPr>
            <p:cNvPr id="31" name="Rectangle 30">
              <a:extLst>
                <a:ext uri="{FF2B5EF4-FFF2-40B4-BE49-F238E27FC236}">
                  <a16:creationId xmlns:a16="http://schemas.microsoft.com/office/drawing/2014/main" id="{A51DFA3E-B6AD-4A9B-A71E-83DBC74C895B}"/>
                </a:ext>
              </a:extLst>
            </p:cNvPr>
            <p:cNvSpPr/>
            <p:nvPr/>
          </p:nvSpPr>
          <p:spPr>
            <a:xfrm>
              <a:off x="396341" y="4285648"/>
              <a:ext cx="1152038" cy="77536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a:t>HPA controller</a:t>
              </a:r>
            </a:p>
          </p:txBody>
        </p:sp>
      </p:grpSp>
      <p:sp>
        <p:nvSpPr>
          <p:cNvPr id="32" name="Rectangle 31">
            <a:extLst>
              <a:ext uri="{FF2B5EF4-FFF2-40B4-BE49-F238E27FC236}">
                <a16:creationId xmlns:a16="http://schemas.microsoft.com/office/drawing/2014/main" id="{DF893CA6-13EE-4AED-AF3C-D706D25CCEE3}"/>
              </a:ext>
            </a:extLst>
          </p:cNvPr>
          <p:cNvSpPr/>
          <p:nvPr/>
        </p:nvSpPr>
        <p:spPr>
          <a:xfrm>
            <a:off x="1221649" y="2394009"/>
            <a:ext cx="757298" cy="37657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a:t>HPA obj</a:t>
            </a:r>
          </a:p>
        </p:txBody>
      </p:sp>
      <p:sp>
        <p:nvSpPr>
          <p:cNvPr id="33" name="Rectangle 32">
            <a:extLst>
              <a:ext uri="{FF2B5EF4-FFF2-40B4-BE49-F238E27FC236}">
                <a16:creationId xmlns:a16="http://schemas.microsoft.com/office/drawing/2014/main" id="{2B914AF3-98AE-45E9-AD12-D812D0987F38}"/>
              </a:ext>
            </a:extLst>
          </p:cNvPr>
          <p:cNvSpPr/>
          <p:nvPr/>
        </p:nvSpPr>
        <p:spPr>
          <a:xfrm>
            <a:off x="6410328" y="2773645"/>
            <a:ext cx="1478875" cy="48277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Prometheus metrics adapter</a:t>
            </a:r>
          </a:p>
        </p:txBody>
      </p:sp>
      <p:cxnSp>
        <p:nvCxnSpPr>
          <p:cNvPr id="35" name="Straight Arrow Connector 34">
            <a:extLst>
              <a:ext uri="{FF2B5EF4-FFF2-40B4-BE49-F238E27FC236}">
                <a16:creationId xmlns:a16="http://schemas.microsoft.com/office/drawing/2014/main" id="{19A4C5CD-DA01-4CF3-B96C-D89A40605740}"/>
              </a:ext>
            </a:extLst>
          </p:cNvPr>
          <p:cNvCxnSpPr>
            <a:cxnSpLocks/>
            <a:stCxn id="32" idx="0"/>
            <a:endCxn id="13" idx="2"/>
          </p:cNvCxnSpPr>
          <p:nvPr/>
        </p:nvCxnSpPr>
        <p:spPr>
          <a:xfrm flipV="1">
            <a:off x="1600298" y="1864843"/>
            <a:ext cx="1" cy="529166"/>
          </a:xfrm>
          <a:prstGeom prst="straightConnector1">
            <a:avLst/>
          </a:prstGeom>
          <a:ln>
            <a:headEnd type="none"/>
            <a:tailEnd type="triangle"/>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40983F92-095B-489C-B581-28B12C16C712}"/>
              </a:ext>
            </a:extLst>
          </p:cNvPr>
          <p:cNvCxnSpPr>
            <a:cxnSpLocks/>
            <a:endCxn id="32" idx="2"/>
          </p:cNvCxnSpPr>
          <p:nvPr/>
        </p:nvCxnSpPr>
        <p:spPr>
          <a:xfrm flipH="1" flipV="1">
            <a:off x="1600297" y="2770578"/>
            <a:ext cx="1147592" cy="1638308"/>
          </a:xfrm>
          <a:prstGeom prst="straightConnector1">
            <a:avLst/>
          </a:prstGeom>
          <a:ln>
            <a:headEnd type="none"/>
            <a:tailEnd type="triangle"/>
          </a:ln>
        </p:spPr>
        <p:style>
          <a:lnRef idx="3">
            <a:schemeClr val="accent3"/>
          </a:lnRef>
          <a:fillRef idx="0">
            <a:schemeClr val="accent3"/>
          </a:fillRef>
          <a:effectRef idx="2">
            <a:schemeClr val="accent3"/>
          </a:effectRef>
          <a:fontRef idx="minor">
            <a:schemeClr val="tx1"/>
          </a:fontRef>
        </p:style>
      </p:cxnSp>
      <p:sp>
        <p:nvSpPr>
          <p:cNvPr id="40" name="Rectangle 39">
            <a:extLst>
              <a:ext uri="{FF2B5EF4-FFF2-40B4-BE49-F238E27FC236}">
                <a16:creationId xmlns:a16="http://schemas.microsoft.com/office/drawing/2014/main" id="{3FB20935-51C5-4417-A82D-E4C4CACD2B48}"/>
              </a:ext>
            </a:extLst>
          </p:cNvPr>
          <p:cNvSpPr/>
          <p:nvPr/>
        </p:nvSpPr>
        <p:spPr>
          <a:xfrm>
            <a:off x="4602574" y="3795558"/>
            <a:ext cx="592032" cy="47758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K8s API</a:t>
            </a:r>
          </a:p>
        </p:txBody>
      </p:sp>
      <p:cxnSp>
        <p:nvCxnSpPr>
          <p:cNvPr id="41" name="Straight Arrow Connector 40">
            <a:extLst>
              <a:ext uri="{FF2B5EF4-FFF2-40B4-BE49-F238E27FC236}">
                <a16:creationId xmlns:a16="http://schemas.microsoft.com/office/drawing/2014/main" id="{F1D97C73-2118-4AA2-BC6A-1D435FF850DC}"/>
              </a:ext>
            </a:extLst>
          </p:cNvPr>
          <p:cNvCxnSpPr>
            <a:cxnSpLocks/>
            <a:stCxn id="31" idx="3"/>
            <a:endCxn id="40" idx="1"/>
          </p:cNvCxnSpPr>
          <p:nvPr/>
        </p:nvCxnSpPr>
        <p:spPr>
          <a:xfrm flipV="1">
            <a:off x="3637958" y="4034350"/>
            <a:ext cx="964616" cy="374536"/>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8A38BA7-13A8-43C9-A958-0B6493F930BE}"/>
              </a:ext>
            </a:extLst>
          </p:cNvPr>
          <p:cNvCxnSpPr>
            <a:cxnSpLocks/>
            <a:stCxn id="40" idx="0"/>
            <a:endCxn id="33" idx="1"/>
          </p:cNvCxnSpPr>
          <p:nvPr/>
        </p:nvCxnSpPr>
        <p:spPr>
          <a:xfrm rot="5400000" flipH="1" flipV="1">
            <a:off x="5264196" y="2649426"/>
            <a:ext cx="780526" cy="1511738"/>
          </a:xfrm>
          <a:prstGeom prst="bentConnector2">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3A47915D-7294-4BCD-BB45-563DC6741612}"/>
              </a:ext>
            </a:extLst>
          </p:cNvPr>
          <p:cNvSpPr txBox="1"/>
          <p:nvPr/>
        </p:nvSpPr>
        <p:spPr>
          <a:xfrm>
            <a:off x="5088203" y="2394009"/>
            <a:ext cx="1082870" cy="368500"/>
          </a:xfrm>
          <a:prstGeom prst="rect">
            <a:avLst/>
          </a:prstGeom>
        </p:spPr>
        <p:txBody>
          <a:bodyPr vert="horz" wrap="square" lIns="0" tIns="34290" rIns="68580" bIns="34290" rtlCol="0" anchor="t">
            <a:noAutofit/>
          </a:bodyPr>
          <a:lstStyle/>
          <a:p>
            <a:r>
              <a:rPr lang="en-US" sz="900" dirty="0"/>
              <a:t>Forward the request</a:t>
            </a:r>
            <a:br>
              <a:rPr lang="en-US" sz="900" dirty="0"/>
            </a:br>
            <a:r>
              <a:rPr lang="en-US" sz="900" dirty="0"/>
              <a:t>to Custom API server</a:t>
            </a:r>
          </a:p>
        </p:txBody>
      </p:sp>
      <p:sp>
        <p:nvSpPr>
          <p:cNvPr id="34" name="Rectangle 33">
            <a:extLst>
              <a:ext uri="{FF2B5EF4-FFF2-40B4-BE49-F238E27FC236}">
                <a16:creationId xmlns:a16="http://schemas.microsoft.com/office/drawing/2014/main" id="{380EFCC5-28E6-4C17-A07B-AA975340E324}"/>
              </a:ext>
            </a:extLst>
          </p:cNvPr>
          <p:cNvSpPr/>
          <p:nvPr/>
        </p:nvSpPr>
        <p:spPr>
          <a:xfrm>
            <a:off x="6603475" y="1414519"/>
            <a:ext cx="1138889" cy="472539"/>
          </a:xfrm>
          <a:prstGeom prst="rect">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Prometheus server</a:t>
            </a:r>
          </a:p>
        </p:txBody>
      </p:sp>
      <p:cxnSp>
        <p:nvCxnSpPr>
          <p:cNvPr id="37" name="Straight Arrow Connector 36">
            <a:extLst>
              <a:ext uri="{FF2B5EF4-FFF2-40B4-BE49-F238E27FC236}">
                <a16:creationId xmlns:a16="http://schemas.microsoft.com/office/drawing/2014/main" id="{1456A30A-5101-4905-8199-B221F5EEA61B}"/>
              </a:ext>
            </a:extLst>
          </p:cNvPr>
          <p:cNvCxnSpPr>
            <a:cxnSpLocks/>
            <a:stCxn id="33" idx="0"/>
            <a:endCxn id="34" idx="2"/>
          </p:cNvCxnSpPr>
          <p:nvPr/>
        </p:nvCxnSpPr>
        <p:spPr>
          <a:xfrm flipV="1">
            <a:off x="7149766" y="1887058"/>
            <a:ext cx="23154" cy="886587"/>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80D6D4CB-15DA-4675-881E-FB503A658537}"/>
              </a:ext>
            </a:extLst>
          </p:cNvPr>
          <p:cNvSpPr/>
          <p:nvPr/>
        </p:nvSpPr>
        <p:spPr>
          <a:xfrm>
            <a:off x="4233245" y="1414519"/>
            <a:ext cx="1050169" cy="47253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Metrics generator</a:t>
            </a:r>
          </a:p>
        </p:txBody>
      </p:sp>
      <p:cxnSp>
        <p:nvCxnSpPr>
          <p:cNvPr id="47" name="Straight Arrow Connector 46">
            <a:extLst>
              <a:ext uri="{FF2B5EF4-FFF2-40B4-BE49-F238E27FC236}">
                <a16:creationId xmlns:a16="http://schemas.microsoft.com/office/drawing/2014/main" id="{292CE50D-6FF7-44F3-B9AC-E70269E80C65}"/>
              </a:ext>
            </a:extLst>
          </p:cNvPr>
          <p:cNvCxnSpPr>
            <a:cxnSpLocks/>
            <a:stCxn id="45" idx="3"/>
            <a:endCxn id="34" idx="1"/>
          </p:cNvCxnSpPr>
          <p:nvPr/>
        </p:nvCxnSpPr>
        <p:spPr>
          <a:xfrm>
            <a:off x="5283414" y="1650789"/>
            <a:ext cx="1320061" cy="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0F6627CE-322E-46D5-B9E0-530EEACCDEA0}"/>
              </a:ext>
            </a:extLst>
          </p:cNvPr>
          <p:cNvSpPr txBox="1"/>
          <p:nvPr/>
        </p:nvSpPr>
        <p:spPr>
          <a:xfrm>
            <a:off x="5374870" y="1232808"/>
            <a:ext cx="1082870" cy="368500"/>
          </a:xfrm>
          <a:prstGeom prst="rect">
            <a:avLst/>
          </a:prstGeom>
        </p:spPr>
        <p:txBody>
          <a:bodyPr vert="horz" wrap="square" lIns="0" tIns="34290" rIns="68580" bIns="34290" rtlCol="0" anchor="t">
            <a:noAutofit/>
          </a:bodyPr>
          <a:lstStyle>
            <a:defPPr>
              <a:defRPr lang="en-US"/>
            </a:defPPr>
            <a:lvl1pPr>
              <a:defRPr sz="1200"/>
            </a:lvl1pPr>
          </a:lstStyle>
          <a:p>
            <a:r>
              <a:rPr lang="en-US" sz="900" dirty="0"/>
              <a:t>Send metrics to Prometheus</a:t>
            </a:r>
          </a:p>
        </p:txBody>
      </p:sp>
      <p:sp>
        <p:nvSpPr>
          <p:cNvPr id="50" name="Speech Bubble: Rectangle 49">
            <a:extLst>
              <a:ext uri="{FF2B5EF4-FFF2-40B4-BE49-F238E27FC236}">
                <a16:creationId xmlns:a16="http://schemas.microsoft.com/office/drawing/2014/main" id="{9AF75950-2A95-4005-AC3B-660B8BC26041}"/>
              </a:ext>
            </a:extLst>
          </p:cNvPr>
          <p:cNvSpPr/>
          <p:nvPr/>
        </p:nvSpPr>
        <p:spPr>
          <a:xfrm>
            <a:off x="3686803" y="2137614"/>
            <a:ext cx="1082870" cy="677059"/>
          </a:xfrm>
          <a:prstGeom prst="wedgeRectCallout">
            <a:avLst>
              <a:gd name="adj1" fmla="val 45198"/>
              <a:gd name="adj2" fmla="val -84134"/>
            </a:avLst>
          </a:prstGeom>
          <a:ln/>
        </p:spPr>
        <p:style>
          <a:lnRef idx="2">
            <a:schemeClr val="accent3"/>
          </a:lnRef>
          <a:fillRef idx="1">
            <a:schemeClr val="lt1"/>
          </a:fillRef>
          <a:effectRef idx="0">
            <a:schemeClr val="accent3"/>
          </a:effectRef>
          <a:fontRef idx="minor">
            <a:schemeClr val="dk1"/>
          </a:fontRef>
        </p:style>
        <p:txBody>
          <a:bodyPr rtlCol="0" anchor="t"/>
          <a:lstStyle/>
          <a:p>
            <a:r>
              <a:rPr lang="en-US" sz="900" dirty="0">
                <a:solidFill>
                  <a:schemeClr val="tx1"/>
                </a:solidFill>
              </a:rPr>
              <a:t>Calculate and publish specific metric</a:t>
            </a:r>
          </a:p>
        </p:txBody>
      </p:sp>
      <p:cxnSp>
        <p:nvCxnSpPr>
          <p:cNvPr id="56" name="Straight Arrow Connector 55">
            <a:extLst>
              <a:ext uri="{FF2B5EF4-FFF2-40B4-BE49-F238E27FC236}">
                <a16:creationId xmlns:a16="http://schemas.microsoft.com/office/drawing/2014/main" id="{F06044C3-8DB0-4C7C-AB2F-9191496DF480}"/>
              </a:ext>
            </a:extLst>
          </p:cNvPr>
          <p:cNvCxnSpPr>
            <a:cxnSpLocks/>
            <a:stCxn id="45" idx="1"/>
            <a:endCxn id="5" idx="6"/>
          </p:cNvCxnSpPr>
          <p:nvPr/>
        </p:nvCxnSpPr>
        <p:spPr>
          <a:xfrm flipH="1" flipV="1">
            <a:off x="3321282" y="1278092"/>
            <a:ext cx="911963" cy="372697"/>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178FB7F-2C35-4FB0-BDC6-49E2CB51337A}"/>
              </a:ext>
            </a:extLst>
          </p:cNvPr>
          <p:cNvCxnSpPr>
            <a:cxnSpLocks/>
            <a:stCxn id="45" idx="1"/>
            <a:endCxn id="6" idx="6"/>
          </p:cNvCxnSpPr>
          <p:nvPr/>
        </p:nvCxnSpPr>
        <p:spPr>
          <a:xfrm flipH="1" flipV="1">
            <a:off x="3321282" y="1514360"/>
            <a:ext cx="911963" cy="136428"/>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19A6393B-A61D-499F-B15A-29C9A7FD86E0}"/>
              </a:ext>
            </a:extLst>
          </p:cNvPr>
          <p:cNvCxnSpPr>
            <a:cxnSpLocks/>
            <a:stCxn id="45" idx="1"/>
            <a:endCxn id="7" idx="6"/>
          </p:cNvCxnSpPr>
          <p:nvPr/>
        </p:nvCxnSpPr>
        <p:spPr>
          <a:xfrm flipH="1">
            <a:off x="3321282" y="1650789"/>
            <a:ext cx="911963" cy="170417"/>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997E301-3A55-47D9-B2B2-BB1F0667BF5C}"/>
              </a:ext>
            </a:extLst>
          </p:cNvPr>
          <p:cNvCxnSpPr>
            <a:cxnSpLocks/>
            <a:stCxn id="45" idx="1"/>
            <a:endCxn id="8" idx="6"/>
          </p:cNvCxnSpPr>
          <p:nvPr/>
        </p:nvCxnSpPr>
        <p:spPr>
          <a:xfrm flipH="1">
            <a:off x="3321282" y="1650788"/>
            <a:ext cx="911963" cy="406686"/>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57FEDDA7-3B81-484A-B15A-FFF8600D89F0}"/>
              </a:ext>
            </a:extLst>
          </p:cNvPr>
          <p:cNvSpPr txBox="1"/>
          <p:nvPr/>
        </p:nvSpPr>
        <p:spPr>
          <a:xfrm>
            <a:off x="3671573" y="912268"/>
            <a:ext cx="1171890" cy="523234"/>
          </a:xfrm>
          <a:prstGeom prst="rect">
            <a:avLst/>
          </a:prstGeom>
        </p:spPr>
        <p:txBody>
          <a:bodyPr vert="horz" wrap="square" lIns="0" tIns="34290" rIns="68580" bIns="34290" rtlCol="0" anchor="t">
            <a:noAutofit/>
          </a:bodyPr>
          <a:lstStyle>
            <a:defPPr>
              <a:defRPr lang="en-US"/>
            </a:defPPr>
            <a:lvl1pPr>
              <a:defRPr sz="1200"/>
            </a:lvl1pPr>
          </a:lstStyle>
          <a:p>
            <a:r>
              <a:rPr lang="en-US" sz="900" dirty="0"/>
              <a:t>Grab information about running pods and current load</a:t>
            </a:r>
          </a:p>
        </p:txBody>
      </p:sp>
      <p:sp>
        <p:nvSpPr>
          <p:cNvPr id="73" name="Speech Bubble: Rectangle 72">
            <a:extLst>
              <a:ext uri="{FF2B5EF4-FFF2-40B4-BE49-F238E27FC236}">
                <a16:creationId xmlns:a16="http://schemas.microsoft.com/office/drawing/2014/main" id="{A0CD91B0-C601-4B77-BCAC-2C8E5F6451F7}"/>
              </a:ext>
            </a:extLst>
          </p:cNvPr>
          <p:cNvSpPr/>
          <p:nvPr/>
        </p:nvSpPr>
        <p:spPr>
          <a:xfrm>
            <a:off x="7373881" y="3544983"/>
            <a:ext cx="1287776" cy="1069984"/>
          </a:xfrm>
          <a:prstGeom prst="wedgeRectCallout">
            <a:avLst>
              <a:gd name="adj1" fmla="val -66910"/>
              <a:gd name="adj2" fmla="val -74570"/>
            </a:avLst>
          </a:prstGeom>
          <a:ln/>
        </p:spPr>
        <p:style>
          <a:lnRef idx="2">
            <a:schemeClr val="accent3"/>
          </a:lnRef>
          <a:fillRef idx="1">
            <a:schemeClr val="lt1"/>
          </a:fillRef>
          <a:effectRef idx="0">
            <a:schemeClr val="accent3"/>
          </a:effectRef>
          <a:fontRef idx="minor">
            <a:schemeClr val="dk1"/>
          </a:fontRef>
        </p:style>
        <p:txBody>
          <a:bodyPr rtlCol="0" anchor="t"/>
          <a:lstStyle/>
          <a:p>
            <a:r>
              <a:rPr lang="en-US" sz="900" dirty="0">
                <a:solidFill>
                  <a:schemeClr val="tx1"/>
                </a:solidFill>
              </a:rPr>
              <a:t>We forked the existing server and applied a hack to solve https://github.com/kubernetes/kubernetes/issues/59975</a:t>
            </a:r>
          </a:p>
        </p:txBody>
      </p:sp>
    </p:spTree>
    <p:extLst>
      <p:ext uri="{BB962C8B-B14F-4D97-AF65-F5344CB8AC3E}">
        <p14:creationId xmlns:p14="http://schemas.microsoft.com/office/powerpoint/2010/main" val="2868365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030B-EE78-4496-81B8-6C3B28CC25FF}"/>
              </a:ext>
            </a:extLst>
          </p:cNvPr>
          <p:cNvSpPr>
            <a:spLocks noGrp="1"/>
          </p:cNvSpPr>
          <p:nvPr>
            <p:ph type="title"/>
          </p:nvPr>
        </p:nvSpPr>
        <p:spPr/>
        <p:txBody>
          <a:bodyPr/>
          <a:lstStyle/>
          <a:p>
            <a:r>
              <a:rPr lang="en-US" dirty="0"/>
              <a:t>Issues we faced</a:t>
            </a:r>
          </a:p>
        </p:txBody>
      </p:sp>
      <p:sp>
        <p:nvSpPr>
          <p:cNvPr id="3" name="Content Placeholder 2">
            <a:extLst>
              <a:ext uri="{FF2B5EF4-FFF2-40B4-BE49-F238E27FC236}">
                <a16:creationId xmlns:a16="http://schemas.microsoft.com/office/drawing/2014/main" id="{0F81867E-F129-4CCD-8284-A0A5D8436A16}"/>
              </a:ext>
            </a:extLst>
          </p:cNvPr>
          <p:cNvSpPr>
            <a:spLocks noGrp="1"/>
          </p:cNvSpPr>
          <p:nvPr>
            <p:ph idx="1"/>
          </p:nvPr>
        </p:nvSpPr>
        <p:spPr/>
        <p:txBody>
          <a:bodyPr/>
          <a:lstStyle/>
          <a:p>
            <a:r>
              <a:rPr lang="en-US" dirty="0"/>
              <a:t>Pods with long warm up that gets counted for the replica calculation</a:t>
            </a:r>
          </a:p>
          <a:p>
            <a:r>
              <a:rPr lang="en-US" dirty="0"/>
              <a:t>Enable in k8s 1.7 custom metrics and horizontal pod autoscaler</a:t>
            </a:r>
          </a:p>
          <a:p>
            <a:r>
              <a:rPr lang="en-US" dirty="0"/>
              <a:t>We  don’t  have  control over  the  equation used  to calculate the new  replica count</a:t>
            </a:r>
          </a:p>
          <a:p>
            <a:r>
              <a:rPr lang="en-US" dirty="0"/>
              <a:t>K8s server certificate: key-usage</a:t>
            </a:r>
          </a:p>
          <a:p>
            <a:r>
              <a:rPr lang="en-US" dirty="0"/>
              <a:t>HPA object, Metrics provider and Resource to scale has to be in the same namespace</a:t>
            </a:r>
          </a:p>
          <a:p>
            <a:endParaRPr lang="en-US" dirty="0"/>
          </a:p>
        </p:txBody>
      </p:sp>
    </p:spTree>
    <p:extLst>
      <p:ext uri="{BB962C8B-B14F-4D97-AF65-F5344CB8AC3E}">
        <p14:creationId xmlns:p14="http://schemas.microsoft.com/office/powerpoint/2010/main" val="369797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99379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Q/A</a:t>
            </a:r>
          </a:p>
        </p:txBody>
      </p:sp>
    </p:spTree>
    <p:extLst>
      <p:ext uri="{BB962C8B-B14F-4D97-AF65-F5344CB8AC3E}">
        <p14:creationId xmlns:p14="http://schemas.microsoft.com/office/powerpoint/2010/main" val="49006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5BDC57-E4F3-456E-B512-460B91F29BA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5350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DA6B-FF33-406A-9795-226F3EDCC897}"/>
              </a:ext>
            </a:extLst>
          </p:cNvPr>
          <p:cNvSpPr>
            <a:spLocks noGrp="1"/>
          </p:cNvSpPr>
          <p:nvPr>
            <p:ph type="title"/>
          </p:nvPr>
        </p:nvSpPr>
        <p:spPr/>
        <p:txBody>
          <a:bodyPr/>
          <a:lstStyle/>
          <a:p>
            <a:r>
              <a:rPr lang="en-US" dirty="0"/>
              <a:t>What is HPA</a:t>
            </a:r>
          </a:p>
        </p:txBody>
      </p:sp>
      <p:sp>
        <p:nvSpPr>
          <p:cNvPr id="3" name="Content Placeholder 2">
            <a:extLst>
              <a:ext uri="{FF2B5EF4-FFF2-40B4-BE49-F238E27FC236}">
                <a16:creationId xmlns:a16="http://schemas.microsoft.com/office/drawing/2014/main" id="{F1069B3A-3629-431E-B204-066BD86398D6}"/>
              </a:ext>
            </a:extLst>
          </p:cNvPr>
          <p:cNvSpPr>
            <a:spLocks noGrp="1"/>
          </p:cNvSpPr>
          <p:nvPr>
            <p:ph idx="1"/>
          </p:nvPr>
        </p:nvSpPr>
        <p:spPr/>
        <p:txBody>
          <a:bodyPr/>
          <a:lstStyle/>
          <a:p>
            <a:r>
              <a:rPr lang="en-US" dirty="0"/>
              <a:t>K8s automatically scales the number of pods based on </a:t>
            </a:r>
            <a:r>
              <a:rPr lang="en-US" u="sng" dirty="0"/>
              <a:t>a given metric</a:t>
            </a:r>
            <a:r>
              <a:rPr lang="en-US" dirty="0"/>
              <a:t>.</a:t>
            </a:r>
          </a:p>
          <a:p>
            <a:r>
              <a:rPr lang="en-US" dirty="0"/>
              <a:t>Done by the controller manager (k8s master)</a:t>
            </a:r>
          </a:p>
          <a:p>
            <a:r>
              <a:rPr lang="en-US" dirty="0"/>
              <a:t>Not applicable for object that cannot be scaled (</a:t>
            </a:r>
            <a:r>
              <a:rPr lang="en-US" b="1" dirty="0"/>
              <a:t>DeamonSet</a:t>
            </a:r>
            <a:r>
              <a:rPr lang="en-US" dirty="0"/>
              <a:t>, etc)</a:t>
            </a:r>
          </a:p>
          <a:p>
            <a:r>
              <a:rPr lang="en-US" dirty="0"/>
              <a:t>Rolling update and HPA are only compatibles for </a:t>
            </a:r>
            <a:r>
              <a:rPr lang="en-US" b="1" dirty="0"/>
              <a:t>Deployment Objects</a:t>
            </a:r>
          </a:p>
          <a:p>
            <a:r>
              <a:rPr lang="en-US" dirty="0"/>
              <a:t>Pod Autoscaling!= Cluster Autoscaling</a:t>
            </a:r>
          </a:p>
          <a:p>
            <a:r>
              <a:rPr lang="en-US" dirty="0"/>
              <a:t>How it works?</a:t>
            </a:r>
          </a:p>
          <a:p>
            <a:pPr lvl="1"/>
            <a:r>
              <a:rPr lang="en-US" dirty="0"/>
              <a:t>Every X (by default 30) seconds HPA obtains a given metric</a:t>
            </a:r>
          </a:p>
          <a:p>
            <a:pPr lvl="1"/>
            <a:r>
              <a:rPr lang="en-US" dirty="0"/>
              <a:t>Calculate Number of replicas to match an expected value</a:t>
            </a:r>
          </a:p>
          <a:p>
            <a:pPr lvl="1"/>
            <a:r>
              <a:rPr lang="en-US" dirty="0"/>
              <a:t>Scales Object  </a:t>
            </a:r>
          </a:p>
          <a:p>
            <a:pPr lvl="2"/>
            <a:endParaRPr lang="en-US" dirty="0"/>
          </a:p>
          <a:p>
            <a:endParaRPr lang="en-US" dirty="0"/>
          </a:p>
        </p:txBody>
      </p:sp>
    </p:spTree>
    <p:extLst>
      <p:ext uri="{BB962C8B-B14F-4D97-AF65-F5344CB8AC3E}">
        <p14:creationId xmlns:p14="http://schemas.microsoft.com/office/powerpoint/2010/main" val="393221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D1E3A3B-F6C6-4BB1-9A3A-69FFC017E8D1}"/>
              </a:ext>
            </a:extLst>
          </p:cNvPr>
          <p:cNvSpPr/>
          <p:nvPr/>
        </p:nvSpPr>
        <p:spPr>
          <a:xfrm>
            <a:off x="2274712" y="3323884"/>
            <a:ext cx="3268379" cy="1473504"/>
          </a:xfrm>
          <a:prstGeom prst="rect">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82CDC73C-A0BA-48B1-85F1-B29606A31283}"/>
              </a:ext>
            </a:extLst>
          </p:cNvPr>
          <p:cNvSpPr>
            <a:spLocks noGrp="1"/>
          </p:cNvSpPr>
          <p:nvPr>
            <p:ph type="title"/>
          </p:nvPr>
        </p:nvSpPr>
        <p:spPr>
          <a:xfrm>
            <a:off x="628650" y="273844"/>
            <a:ext cx="7886700" cy="994172"/>
          </a:xfrm>
        </p:spPr>
        <p:txBody>
          <a:bodyPr/>
          <a:lstStyle/>
          <a:p>
            <a:r>
              <a:rPr lang="en-US" dirty="0"/>
              <a:t>Custom metrics</a:t>
            </a:r>
          </a:p>
        </p:txBody>
      </p:sp>
      <p:grpSp>
        <p:nvGrpSpPr>
          <p:cNvPr id="4" name="Group 3">
            <a:extLst>
              <a:ext uri="{FF2B5EF4-FFF2-40B4-BE49-F238E27FC236}">
                <a16:creationId xmlns:a16="http://schemas.microsoft.com/office/drawing/2014/main" id="{7FE8948F-44ED-41BB-891E-76E99499E389}"/>
              </a:ext>
            </a:extLst>
          </p:cNvPr>
          <p:cNvGrpSpPr/>
          <p:nvPr/>
        </p:nvGrpSpPr>
        <p:grpSpPr>
          <a:xfrm>
            <a:off x="2612630" y="1170697"/>
            <a:ext cx="708652" cy="994172"/>
            <a:chOff x="593312" y="1095879"/>
            <a:chExt cx="579354" cy="1130787"/>
          </a:xfrm>
        </p:grpSpPr>
        <p:sp>
          <p:nvSpPr>
            <p:cNvPr id="5" name="Oval 4">
              <a:extLst>
                <a:ext uri="{FF2B5EF4-FFF2-40B4-BE49-F238E27FC236}">
                  <a16:creationId xmlns:a16="http://schemas.microsoft.com/office/drawing/2014/main" id="{AD96630D-0272-4E79-B647-9613BF0FDDEB}"/>
                </a:ext>
              </a:extLst>
            </p:cNvPr>
            <p:cNvSpPr/>
            <p:nvPr/>
          </p:nvSpPr>
          <p:spPr>
            <a:xfrm>
              <a:off x="593312" y="1095879"/>
              <a:ext cx="579354" cy="244305"/>
            </a:xfrm>
            <a:prstGeom prst="ellipse">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pod</a:t>
              </a:r>
            </a:p>
          </p:txBody>
        </p:sp>
        <p:sp>
          <p:nvSpPr>
            <p:cNvPr id="6" name="Oval 5">
              <a:extLst>
                <a:ext uri="{FF2B5EF4-FFF2-40B4-BE49-F238E27FC236}">
                  <a16:creationId xmlns:a16="http://schemas.microsoft.com/office/drawing/2014/main" id="{5CA073DA-D118-4046-8EE3-9A7E37443853}"/>
                </a:ext>
              </a:extLst>
            </p:cNvPr>
            <p:cNvSpPr/>
            <p:nvPr/>
          </p:nvSpPr>
          <p:spPr>
            <a:xfrm>
              <a:off x="593312" y="1364615"/>
              <a:ext cx="579354" cy="244305"/>
            </a:xfrm>
            <a:prstGeom prst="ellipse">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pod</a:t>
              </a:r>
            </a:p>
          </p:txBody>
        </p:sp>
        <p:sp>
          <p:nvSpPr>
            <p:cNvPr id="7" name="Oval 6">
              <a:extLst>
                <a:ext uri="{FF2B5EF4-FFF2-40B4-BE49-F238E27FC236}">
                  <a16:creationId xmlns:a16="http://schemas.microsoft.com/office/drawing/2014/main" id="{9AC25535-A309-4CD4-B61B-C212A0CAA4F7}"/>
                </a:ext>
              </a:extLst>
            </p:cNvPr>
            <p:cNvSpPr/>
            <p:nvPr/>
          </p:nvSpPr>
          <p:spPr>
            <a:xfrm>
              <a:off x="593312" y="1713625"/>
              <a:ext cx="579354" cy="244305"/>
            </a:xfrm>
            <a:prstGeom prst="ellipse">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pod</a:t>
              </a:r>
            </a:p>
          </p:txBody>
        </p:sp>
        <p:sp>
          <p:nvSpPr>
            <p:cNvPr id="8" name="Oval 7">
              <a:extLst>
                <a:ext uri="{FF2B5EF4-FFF2-40B4-BE49-F238E27FC236}">
                  <a16:creationId xmlns:a16="http://schemas.microsoft.com/office/drawing/2014/main" id="{C51F3D31-8DFD-443D-BAAA-974436AC2F27}"/>
                </a:ext>
              </a:extLst>
            </p:cNvPr>
            <p:cNvSpPr/>
            <p:nvPr/>
          </p:nvSpPr>
          <p:spPr>
            <a:xfrm>
              <a:off x="593312" y="1982361"/>
              <a:ext cx="579354" cy="244305"/>
            </a:xfrm>
            <a:prstGeom prst="ellipse">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pod</a:t>
              </a:r>
            </a:p>
          </p:txBody>
        </p:sp>
      </p:grpSp>
      <p:cxnSp>
        <p:nvCxnSpPr>
          <p:cNvPr id="9" name="Straight Arrow Connector 8">
            <a:extLst>
              <a:ext uri="{FF2B5EF4-FFF2-40B4-BE49-F238E27FC236}">
                <a16:creationId xmlns:a16="http://schemas.microsoft.com/office/drawing/2014/main" id="{D971F987-012B-484B-98A3-0DC2E9AC1434}"/>
              </a:ext>
            </a:extLst>
          </p:cNvPr>
          <p:cNvCxnSpPr>
            <a:cxnSpLocks/>
            <a:stCxn id="13" idx="3"/>
            <a:endCxn id="5" idx="2"/>
          </p:cNvCxnSpPr>
          <p:nvPr/>
        </p:nvCxnSpPr>
        <p:spPr>
          <a:xfrm flipV="1">
            <a:off x="2125383" y="1278092"/>
            <a:ext cx="487247" cy="350481"/>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94A3F74-50E8-4842-821D-53D5E3279DFB}"/>
              </a:ext>
            </a:extLst>
          </p:cNvPr>
          <p:cNvCxnSpPr>
            <a:cxnSpLocks/>
            <a:stCxn id="13" idx="3"/>
            <a:endCxn id="6" idx="2"/>
          </p:cNvCxnSpPr>
          <p:nvPr/>
        </p:nvCxnSpPr>
        <p:spPr>
          <a:xfrm flipV="1">
            <a:off x="2125383" y="1514361"/>
            <a:ext cx="487247" cy="114212"/>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2A47D98-F598-446A-851D-37C5E5593B21}"/>
              </a:ext>
            </a:extLst>
          </p:cNvPr>
          <p:cNvCxnSpPr>
            <a:cxnSpLocks/>
            <a:stCxn id="13" idx="3"/>
            <a:endCxn id="7" idx="2"/>
          </p:cNvCxnSpPr>
          <p:nvPr/>
        </p:nvCxnSpPr>
        <p:spPr>
          <a:xfrm>
            <a:off x="2125383" y="1628573"/>
            <a:ext cx="487247" cy="192633"/>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EA33FF9-152E-43E0-A0D4-F844BB646145}"/>
              </a:ext>
            </a:extLst>
          </p:cNvPr>
          <p:cNvCxnSpPr>
            <a:cxnSpLocks/>
            <a:stCxn id="13" idx="3"/>
            <a:endCxn id="8" idx="2"/>
          </p:cNvCxnSpPr>
          <p:nvPr/>
        </p:nvCxnSpPr>
        <p:spPr>
          <a:xfrm>
            <a:off x="2125383" y="1628573"/>
            <a:ext cx="487247" cy="428902"/>
          </a:xfrm>
          <a:prstGeom prst="straightConnector1">
            <a:avLst/>
          </a:prstGeom>
          <a:ln w="3175"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F3CDCF34-3714-4D96-8C79-C76ED764E741}"/>
              </a:ext>
            </a:extLst>
          </p:cNvPr>
          <p:cNvSpPr/>
          <p:nvPr/>
        </p:nvSpPr>
        <p:spPr>
          <a:xfrm>
            <a:off x="1075214" y="1392303"/>
            <a:ext cx="1050169" cy="472539"/>
          </a:xfrm>
          <a:prstGeom prst="rect">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Scalable object</a:t>
            </a:r>
          </a:p>
        </p:txBody>
      </p:sp>
      <p:sp>
        <p:nvSpPr>
          <p:cNvPr id="29" name="Rectangle 28">
            <a:extLst>
              <a:ext uri="{FF2B5EF4-FFF2-40B4-BE49-F238E27FC236}">
                <a16:creationId xmlns:a16="http://schemas.microsoft.com/office/drawing/2014/main" id="{7E9269A6-BBA8-4C80-AB3A-611ACC8463E3}"/>
              </a:ext>
            </a:extLst>
          </p:cNvPr>
          <p:cNvSpPr/>
          <p:nvPr/>
        </p:nvSpPr>
        <p:spPr>
          <a:xfrm>
            <a:off x="2490367" y="3680845"/>
            <a:ext cx="2010567" cy="106998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600" dirty="0"/>
          </a:p>
        </p:txBody>
      </p:sp>
      <p:sp>
        <p:nvSpPr>
          <p:cNvPr id="30" name="Rectangle 29">
            <a:extLst>
              <a:ext uri="{FF2B5EF4-FFF2-40B4-BE49-F238E27FC236}">
                <a16:creationId xmlns:a16="http://schemas.microsoft.com/office/drawing/2014/main" id="{E4F436D6-37BE-4BB7-869F-43A11C8F684E}"/>
              </a:ext>
            </a:extLst>
          </p:cNvPr>
          <p:cNvSpPr/>
          <p:nvPr/>
        </p:nvSpPr>
        <p:spPr>
          <a:xfrm>
            <a:off x="2490366" y="3680845"/>
            <a:ext cx="1498993" cy="23654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controller manager</a:t>
            </a:r>
          </a:p>
        </p:txBody>
      </p:sp>
      <p:sp>
        <p:nvSpPr>
          <p:cNvPr id="31" name="Rectangle 30">
            <a:extLst>
              <a:ext uri="{FF2B5EF4-FFF2-40B4-BE49-F238E27FC236}">
                <a16:creationId xmlns:a16="http://schemas.microsoft.com/office/drawing/2014/main" id="{A51DFA3E-B6AD-4A9B-A71E-83DBC74C895B}"/>
              </a:ext>
            </a:extLst>
          </p:cNvPr>
          <p:cNvSpPr/>
          <p:nvPr/>
        </p:nvSpPr>
        <p:spPr>
          <a:xfrm>
            <a:off x="2773929" y="4118124"/>
            <a:ext cx="920549" cy="58152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a:t>HPA controller</a:t>
            </a:r>
          </a:p>
        </p:txBody>
      </p:sp>
      <p:sp>
        <p:nvSpPr>
          <p:cNvPr id="32" name="Rectangle 31">
            <a:extLst>
              <a:ext uri="{FF2B5EF4-FFF2-40B4-BE49-F238E27FC236}">
                <a16:creationId xmlns:a16="http://schemas.microsoft.com/office/drawing/2014/main" id="{DF893CA6-13EE-4AED-AF3C-D706D25CCEE3}"/>
              </a:ext>
            </a:extLst>
          </p:cNvPr>
          <p:cNvSpPr/>
          <p:nvPr/>
        </p:nvSpPr>
        <p:spPr>
          <a:xfrm>
            <a:off x="1221649" y="2394009"/>
            <a:ext cx="757298" cy="37657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HPA </a:t>
            </a:r>
            <a:br>
              <a:rPr lang="en-US" sz="1350" dirty="0"/>
            </a:br>
            <a:r>
              <a:rPr lang="en-US" sz="1350" dirty="0"/>
              <a:t>object</a:t>
            </a:r>
          </a:p>
        </p:txBody>
      </p:sp>
      <p:sp>
        <p:nvSpPr>
          <p:cNvPr id="33" name="Rectangle 32">
            <a:extLst>
              <a:ext uri="{FF2B5EF4-FFF2-40B4-BE49-F238E27FC236}">
                <a16:creationId xmlns:a16="http://schemas.microsoft.com/office/drawing/2014/main" id="{2B914AF3-98AE-45E9-AD12-D812D0987F38}"/>
              </a:ext>
            </a:extLst>
          </p:cNvPr>
          <p:cNvSpPr/>
          <p:nvPr/>
        </p:nvSpPr>
        <p:spPr>
          <a:xfrm>
            <a:off x="5645950" y="1476340"/>
            <a:ext cx="2251925" cy="77700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Custom  Metric API Server</a:t>
            </a:r>
          </a:p>
        </p:txBody>
      </p:sp>
      <p:cxnSp>
        <p:nvCxnSpPr>
          <p:cNvPr id="35" name="Straight Arrow Connector 34">
            <a:extLst>
              <a:ext uri="{FF2B5EF4-FFF2-40B4-BE49-F238E27FC236}">
                <a16:creationId xmlns:a16="http://schemas.microsoft.com/office/drawing/2014/main" id="{19A4C5CD-DA01-4CF3-B96C-D89A40605740}"/>
              </a:ext>
            </a:extLst>
          </p:cNvPr>
          <p:cNvCxnSpPr>
            <a:cxnSpLocks/>
            <a:stCxn id="32" idx="0"/>
            <a:endCxn id="13" idx="2"/>
          </p:cNvCxnSpPr>
          <p:nvPr/>
        </p:nvCxnSpPr>
        <p:spPr>
          <a:xfrm flipV="1">
            <a:off x="1600298" y="1864843"/>
            <a:ext cx="1" cy="529166"/>
          </a:xfrm>
          <a:prstGeom prst="straightConnector1">
            <a:avLst/>
          </a:prstGeom>
          <a:ln>
            <a:headEnd type="none"/>
            <a:tailEnd type="triangle"/>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40983F92-095B-489C-B581-28B12C16C712}"/>
              </a:ext>
            </a:extLst>
          </p:cNvPr>
          <p:cNvCxnSpPr>
            <a:cxnSpLocks/>
            <a:endCxn id="32" idx="2"/>
          </p:cNvCxnSpPr>
          <p:nvPr/>
        </p:nvCxnSpPr>
        <p:spPr>
          <a:xfrm flipH="1" flipV="1">
            <a:off x="1600297" y="2770578"/>
            <a:ext cx="1147592" cy="1638308"/>
          </a:xfrm>
          <a:prstGeom prst="straightConnector1">
            <a:avLst/>
          </a:prstGeom>
          <a:ln>
            <a:headEnd type="none"/>
            <a:tailEnd type="triangle"/>
          </a:ln>
        </p:spPr>
        <p:style>
          <a:lnRef idx="3">
            <a:schemeClr val="accent3"/>
          </a:lnRef>
          <a:fillRef idx="0">
            <a:schemeClr val="accent3"/>
          </a:fillRef>
          <a:effectRef idx="2">
            <a:schemeClr val="accent3"/>
          </a:effectRef>
          <a:fontRef idx="minor">
            <a:schemeClr val="tx1"/>
          </a:fontRef>
        </p:style>
      </p:cxnSp>
      <p:sp>
        <p:nvSpPr>
          <p:cNvPr id="40" name="Rectangle 39">
            <a:extLst>
              <a:ext uri="{FF2B5EF4-FFF2-40B4-BE49-F238E27FC236}">
                <a16:creationId xmlns:a16="http://schemas.microsoft.com/office/drawing/2014/main" id="{3FB20935-51C5-4417-A82D-E4C4CACD2B48}"/>
              </a:ext>
            </a:extLst>
          </p:cNvPr>
          <p:cNvSpPr/>
          <p:nvPr/>
        </p:nvSpPr>
        <p:spPr>
          <a:xfrm>
            <a:off x="4602574" y="3795558"/>
            <a:ext cx="592032" cy="47758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K8s API</a:t>
            </a:r>
          </a:p>
        </p:txBody>
      </p:sp>
      <p:cxnSp>
        <p:nvCxnSpPr>
          <p:cNvPr id="41" name="Straight Arrow Connector 40">
            <a:extLst>
              <a:ext uri="{FF2B5EF4-FFF2-40B4-BE49-F238E27FC236}">
                <a16:creationId xmlns:a16="http://schemas.microsoft.com/office/drawing/2014/main" id="{F1D97C73-2118-4AA2-BC6A-1D435FF850DC}"/>
              </a:ext>
            </a:extLst>
          </p:cNvPr>
          <p:cNvCxnSpPr>
            <a:cxnSpLocks/>
            <a:stCxn id="31" idx="3"/>
            <a:endCxn id="40" idx="1"/>
          </p:cNvCxnSpPr>
          <p:nvPr/>
        </p:nvCxnSpPr>
        <p:spPr>
          <a:xfrm flipV="1">
            <a:off x="3694478" y="4034350"/>
            <a:ext cx="908096" cy="374536"/>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8A38BA7-13A8-43C9-A958-0B6493F930BE}"/>
              </a:ext>
            </a:extLst>
          </p:cNvPr>
          <p:cNvCxnSpPr>
            <a:cxnSpLocks/>
            <a:stCxn id="40" idx="0"/>
            <a:endCxn id="33" idx="1"/>
          </p:cNvCxnSpPr>
          <p:nvPr/>
        </p:nvCxnSpPr>
        <p:spPr>
          <a:xfrm rot="5400000" flipH="1" flipV="1">
            <a:off x="4306913" y="2456520"/>
            <a:ext cx="1930715" cy="747360"/>
          </a:xfrm>
          <a:prstGeom prst="bentConnector2">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3A47915D-7294-4BCD-BB45-563DC6741612}"/>
              </a:ext>
            </a:extLst>
          </p:cNvPr>
          <p:cNvSpPr txBox="1"/>
          <p:nvPr/>
        </p:nvSpPr>
        <p:spPr>
          <a:xfrm>
            <a:off x="4968012" y="2690615"/>
            <a:ext cx="1082870" cy="368500"/>
          </a:xfrm>
          <a:prstGeom prst="rect">
            <a:avLst/>
          </a:prstGeom>
        </p:spPr>
        <p:txBody>
          <a:bodyPr vert="horz" wrap="square" lIns="0" tIns="34290" rIns="68580" bIns="34290" rtlCol="0" anchor="t">
            <a:noAutofit/>
          </a:bodyPr>
          <a:lstStyle/>
          <a:p>
            <a:r>
              <a:rPr lang="en-US" sz="900" dirty="0"/>
              <a:t>Forward the request</a:t>
            </a:r>
            <a:br>
              <a:rPr lang="en-US" sz="900" dirty="0"/>
            </a:br>
            <a:r>
              <a:rPr lang="en-US" sz="900" dirty="0"/>
              <a:t>to Custom API server</a:t>
            </a:r>
          </a:p>
        </p:txBody>
      </p:sp>
      <p:sp>
        <p:nvSpPr>
          <p:cNvPr id="44" name="Speech Bubble: Rectangle 43">
            <a:extLst>
              <a:ext uri="{FF2B5EF4-FFF2-40B4-BE49-F238E27FC236}">
                <a16:creationId xmlns:a16="http://schemas.microsoft.com/office/drawing/2014/main" id="{43A8C967-3916-4732-B6B9-77D137E30D19}"/>
              </a:ext>
            </a:extLst>
          </p:cNvPr>
          <p:cNvSpPr/>
          <p:nvPr/>
        </p:nvSpPr>
        <p:spPr>
          <a:xfrm>
            <a:off x="213403" y="3585604"/>
            <a:ext cx="948332" cy="687538"/>
          </a:xfrm>
          <a:prstGeom prst="wedgeRectCallout">
            <a:avLst>
              <a:gd name="adj1" fmla="val 78389"/>
              <a:gd name="adj2" fmla="val -162796"/>
            </a:avLst>
          </a:prstGeom>
          <a:ln/>
        </p:spPr>
        <p:style>
          <a:lnRef idx="2">
            <a:schemeClr val="accent3"/>
          </a:lnRef>
          <a:fillRef idx="1">
            <a:schemeClr val="lt1"/>
          </a:fillRef>
          <a:effectRef idx="0">
            <a:schemeClr val="accent3"/>
          </a:effectRef>
          <a:fontRef idx="minor">
            <a:schemeClr val="dk1"/>
          </a:fontRef>
        </p:style>
        <p:txBody>
          <a:bodyPr rtlCol="0" anchor="t"/>
          <a:lstStyle/>
          <a:p>
            <a:r>
              <a:rPr lang="en-US" sz="600" dirty="0"/>
              <a:t>Refers </a:t>
            </a:r>
          </a:p>
          <a:p>
            <a:pPr marL="128588" indent="-128588">
              <a:buFont typeface="Arial" panose="020B0604020202020204" pitchFamily="34" charset="0"/>
              <a:buChar char="•"/>
            </a:pPr>
            <a:r>
              <a:rPr lang="en-US" sz="600" dirty="0"/>
              <a:t>Scalable object (RC, DO, etc)</a:t>
            </a:r>
          </a:p>
          <a:p>
            <a:pPr marL="128588" indent="-128588">
              <a:buFont typeface="Arial" panose="020B0604020202020204" pitchFamily="34" charset="0"/>
              <a:buChar char="•"/>
            </a:pPr>
            <a:r>
              <a:rPr lang="en-US" sz="600" dirty="0"/>
              <a:t>Metric to retrieve</a:t>
            </a:r>
          </a:p>
          <a:p>
            <a:pPr marL="128588" indent="-128588">
              <a:buFont typeface="Arial" panose="020B0604020202020204" pitchFamily="34" charset="0"/>
              <a:buChar char="•"/>
            </a:pPr>
            <a:r>
              <a:rPr lang="en-US" sz="600" dirty="0"/>
              <a:t>Metric value to seek</a:t>
            </a:r>
          </a:p>
        </p:txBody>
      </p:sp>
      <p:cxnSp>
        <p:nvCxnSpPr>
          <p:cNvPr id="46" name="Connector: Elbow 45">
            <a:extLst>
              <a:ext uri="{FF2B5EF4-FFF2-40B4-BE49-F238E27FC236}">
                <a16:creationId xmlns:a16="http://schemas.microsoft.com/office/drawing/2014/main" id="{2A54613A-3BAF-4371-B7AC-613862552A05}"/>
              </a:ext>
            </a:extLst>
          </p:cNvPr>
          <p:cNvCxnSpPr>
            <a:cxnSpLocks/>
            <a:stCxn id="33" idx="2"/>
            <a:endCxn id="37" idx="0"/>
          </p:cNvCxnSpPr>
          <p:nvPr/>
        </p:nvCxnSpPr>
        <p:spPr>
          <a:xfrm rot="5400000">
            <a:off x="5794500" y="2718009"/>
            <a:ext cx="1442080" cy="512748"/>
          </a:xfrm>
          <a:prstGeom prst="bentConnector3">
            <a:avLst>
              <a:gd name="adj1" fmla="val 50000"/>
            </a:avLst>
          </a:prstGeom>
          <a:ln>
            <a:headEnd type="none"/>
            <a:tailEnd type="triangle"/>
          </a:ln>
        </p:spPr>
        <p:style>
          <a:lnRef idx="3">
            <a:schemeClr val="accent3"/>
          </a:lnRef>
          <a:fillRef idx="0">
            <a:schemeClr val="accent3"/>
          </a:fillRef>
          <a:effectRef idx="2">
            <a:schemeClr val="accent3"/>
          </a:effectRef>
          <a:fontRef idx="minor">
            <a:schemeClr val="tx1"/>
          </a:fontRef>
        </p:style>
      </p:cxnSp>
      <p:sp>
        <p:nvSpPr>
          <p:cNvPr id="34" name="Rectangle 33">
            <a:extLst>
              <a:ext uri="{FF2B5EF4-FFF2-40B4-BE49-F238E27FC236}">
                <a16:creationId xmlns:a16="http://schemas.microsoft.com/office/drawing/2014/main" id="{4963C3D6-3D9B-461D-9D46-92201D9523BF}"/>
              </a:ext>
            </a:extLst>
          </p:cNvPr>
          <p:cNvSpPr/>
          <p:nvPr/>
        </p:nvSpPr>
        <p:spPr>
          <a:xfrm>
            <a:off x="2289291" y="3338137"/>
            <a:ext cx="1418535" cy="23654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K8s master</a:t>
            </a:r>
          </a:p>
        </p:txBody>
      </p:sp>
      <p:sp>
        <p:nvSpPr>
          <p:cNvPr id="37" name="Rectangle 36">
            <a:extLst>
              <a:ext uri="{FF2B5EF4-FFF2-40B4-BE49-F238E27FC236}">
                <a16:creationId xmlns:a16="http://schemas.microsoft.com/office/drawing/2014/main" id="{85414F38-73F6-4794-89F9-1B9F7C1B37F0}"/>
              </a:ext>
            </a:extLst>
          </p:cNvPr>
          <p:cNvSpPr/>
          <p:nvPr/>
        </p:nvSpPr>
        <p:spPr>
          <a:xfrm>
            <a:off x="5824290" y="3695424"/>
            <a:ext cx="869750" cy="33892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a:t>APIServer</a:t>
            </a:r>
            <a:r>
              <a:rPr lang="en-US" sz="1100" dirty="0"/>
              <a:t> </a:t>
            </a:r>
            <a:br>
              <a:rPr lang="en-US" sz="1100" dirty="0"/>
            </a:br>
            <a:r>
              <a:rPr lang="en-US" sz="1100" dirty="0"/>
              <a:t>Object</a:t>
            </a:r>
          </a:p>
        </p:txBody>
      </p:sp>
      <p:cxnSp>
        <p:nvCxnSpPr>
          <p:cNvPr id="38" name="Connector: Elbow 37">
            <a:extLst>
              <a:ext uri="{FF2B5EF4-FFF2-40B4-BE49-F238E27FC236}">
                <a16:creationId xmlns:a16="http://schemas.microsoft.com/office/drawing/2014/main" id="{C6B4A916-7997-409C-A142-E3798E366A35}"/>
              </a:ext>
            </a:extLst>
          </p:cNvPr>
          <p:cNvCxnSpPr>
            <a:cxnSpLocks/>
            <a:stCxn id="37" idx="1"/>
            <a:endCxn id="40" idx="3"/>
          </p:cNvCxnSpPr>
          <p:nvPr/>
        </p:nvCxnSpPr>
        <p:spPr>
          <a:xfrm rot="10800000" flipV="1">
            <a:off x="5194606" y="3864886"/>
            <a:ext cx="629684" cy="169463"/>
          </a:xfrm>
          <a:prstGeom prst="bentConnector3">
            <a:avLst>
              <a:gd name="adj1" fmla="val 50000"/>
            </a:avLst>
          </a:prstGeom>
          <a:ln>
            <a:headEnd type="none"/>
            <a:tailEnd type="triangle"/>
          </a:ln>
        </p:spPr>
        <p:style>
          <a:lnRef idx="3">
            <a:schemeClr val="accent3"/>
          </a:lnRef>
          <a:fillRef idx="0">
            <a:schemeClr val="accent3"/>
          </a:fillRef>
          <a:effectRef idx="2">
            <a:schemeClr val="accent3"/>
          </a:effectRef>
          <a:fontRef idx="minor">
            <a:schemeClr val="tx1"/>
          </a:fontRef>
        </p:style>
      </p:cxnSp>
      <p:sp>
        <p:nvSpPr>
          <p:cNvPr id="45" name="Rectangle 44">
            <a:extLst>
              <a:ext uri="{FF2B5EF4-FFF2-40B4-BE49-F238E27FC236}">
                <a16:creationId xmlns:a16="http://schemas.microsoft.com/office/drawing/2014/main" id="{CF0CD1FA-D553-4519-ACF5-8CED80FACD0A}"/>
              </a:ext>
            </a:extLst>
          </p:cNvPr>
          <p:cNvSpPr/>
          <p:nvPr/>
        </p:nvSpPr>
        <p:spPr>
          <a:xfrm>
            <a:off x="5824290" y="4408886"/>
            <a:ext cx="1456594" cy="428902"/>
          </a:xfrm>
          <a:prstGeom prst="rect">
            <a:avLst/>
          </a:prstGeom>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Metric API Server</a:t>
            </a:r>
          </a:p>
        </p:txBody>
      </p:sp>
      <p:sp>
        <p:nvSpPr>
          <p:cNvPr id="53" name="Speech Bubble: Rectangle 52">
            <a:extLst>
              <a:ext uri="{FF2B5EF4-FFF2-40B4-BE49-F238E27FC236}">
                <a16:creationId xmlns:a16="http://schemas.microsoft.com/office/drawing/2014/main" id="{345838A1-7C9B-4D46-BF60-779C133D325F}"/>
              </a:ext>
            </a:extLst>
          </p:cNvPr>
          <p:cNvSpPr/>
          <p:nvPr/>
        </p:nvSpPr>
        <p:spPr>
          <a:xfrm>
            <a:off x="7258144" y="2644620"/>
            <a:ext cx="1686097" cy="1687100"/>
          </a:xfrm>
          <a:prstGeom prst="wedgeRectCallout">
            <a:avLst>
              <a:gd name="adj1" fmla="val -82041"/>
              <a:gd name="adj2" fmla="val 20814"/>
            </a:avLst>
          </a:prstGeom>
          <a:ln/>
        </p:spPr>
        <p:style>
          <a:lnRef idx="2">
            <a:schemeClr val="accent3"/>
          </a:lnRef>
          <a:fillRef idx="1">
            <a:schemeClr val="lt1"/>
          </a:fillRef>
          <a:effectRef idx="0">
            <a:schemeClr val="accent3"/>
          </a:effectRef>
          <a:fontRef idx="minor">
            <a:schemeClr val="dk1"/>
          </a:fontRef>
        </p:style>
        <p:txBody>
          <a:bodyPr rtlCol="0" anchor="t"/>
          <a:lstStyle/>
          <a:p>
            <a:r>
              <a:rPr lang="en-US" sz="900" dirty="0"/>
              <a:t>apiVersion: apiregistration.k8s.io/v1beta1</a:t>
            </a:r>
          </a:p>
          <a:p>
            <a:r>
              <a:rPr lang="en-US" sz="900" dirty="0"/>
              <a:t>kind: </a:t>
            </a:r>
            <a:r>
              <a:rPr lang="en-US" sz="900" dirty="0" err="1">
                <a:solidFill>
                  <a:schemeClr val="accent2">
                    <a:lumMod val="75000"/>
                  </a:schemeClr>
                </a:solidFill>
              </a:rPr>
              <a:t>APIService</a:t>
            </a:r>
            <a:endParaRPr lang="en-US" sz="900" dirty="0">
              <a:solidFill>
                <a:schemeClr val="accent2">
                  <a:lumMod val="75000"/>
                </a:schemeClr>
              </a:solidFill>
            </a:endParaRPr>
          </a:p>
          <a:p>
            <a:r>
              <a:rPr lang="en-US" sz="900" dirty="0"/>
              <a:t>metadata:</a:t>
            </a:r>
          </a:p>
          <a:p>
            <a:r>
              <a:rPr lang="en-US" sz="900" dirty="0"/>
              <a:t>  name: &lt;name&gt;</a:t>
            </a:r>
          </a:p>
          <a:p>
            <a:r>
              <a:rPr lang="en-US" sz="900" dirty="0"/>
              <a:t>spec:</a:t>
            </a:r>
          </a:p>
          <a:p>
            <a:r>
              <a:rPr lang="en-US" sz="900" dirty="0"/>
              <a:t>  </a:t>
            </a:r>
            <a:r>
              <a:rPr lang="en-US" sz="900" dirty="0">
                <a:solidFill>
                  <a:schemeClr val="accent2">
                    <a:lumMod val="75000"/>
                  </a:schemeClr>
                </a:solidFill>
              </a:rPr>
              <a:t>...</a:t>
            </a:r>
          </a:p>
          <a:p>
            <a:r>
              <a:rPr lang="en-US" sz="900" dirty="0"/>
              <a:t>  service:</a:t>
            </a:r>
          </a:p>
          <a:p>
            <a:r>
              <a:rPr lang="en-US" sz="900" dirty="0"/>
              <a:t>    name: </a:t>
            </a:r>
            <a:r>
              <a:rPr lang="en-US" sz="900" dirty="0">
                <a:solidFill>
                  <a:schemeClr val="accent2">
                    <a:lumMod val="75000"/>
                  </a:schemeClr>
                </a:solidFill>
              </a:rPr>
              <a:t>&lt;service-name&gt;</a:t>
            </a:r>
          </a:p>
          <a:p>
            <a:r>
              <a:rPr lang="en-US" sz="900" dirty="0"/>
              <a:t>    namespace: </a:t>
            </a:r>
            <a:r>
              <a:rPr lang="en-US" sz="900" dirty="0">
                <a:solidFill>
                  <a:schemeClr val="accent2">
                    <a:lumMod val="75000"/>
                  </a:schemeClr>
                </a:solidFill>
              </a:rPr>
              <a:t>&lt;</a:t>
            </a:r>
            <a:r>
              <a:rPr lang="en-US" sz="900" dirty="0" err="1">
                <a:solidFill>
                  <a:schemeClr val="accent2">
                    <a:lumMod val="75000"/>
                  </a:schemeClr>
                </a:solidFill>
              </a:rPr>
              <a:t>namepsace</a:t>
            </a:r>
            <a:r>
              <a:rPr lang="en-US" sz="900" dirty="0">
                <a:solidFill>
                  <a:schemeClr val="accent2">
                    <a:lumMod val="75000"/>
                  </a:schemeClr>
                </a:solidFill>
              </a:rPr>
              <a:t>&gt;</a:t>
            </a:r>
          </a:p>
          <a:p>
            <a:endParaRPr lang="en-US" sz="900" dirty="0"/>
          </a:p>
        </p:txBody>
      </p:sp>
      <p:sp>
        <p:nvSpPr>
          <p:cNvPr id="58" name="Rectangle 57">
            <a:extLst>
              <a:ext uri="{FF2B5EF4-FFF2-40B4-BE49-F238E27FC236}">
                <a16:creationId xmlns:a16="http://schemas.microsoft.com/office/drawing/2014/main" id="{6B5FB21D-D78A-4414-8D64-68DAB3DDFEF3}"/>
              </a:ext>
            </a:extLst>
          </p:cNvPr>
          <p:cNvSpPr/>
          <p:nvPr/>
        </p:nvSpPr>
        <p:spPr>
          <a:xfrm>
            <a:off x="7682296" y="293670"/>
            <a:ext cx="1314400" cy="20665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What you need to add</a:t>
            </a:r>
          </a:p>
        </p:txBody>
      </p:sp>
      <p:sp>
        <p:nvSpPr>
          <p:cNvPr id="65" name="Rectangle 64">
            <a:extLst>
              <a:ext uri="{FF2B5EF4-FFF2-40B4-BE49-F238E27FC236}">
                <a16:creationId xmlns:a16="http://schemas.microsoft.com/office/drawing/2014/main" id="{41ABC243-05FF-489F-9818-D86354A0D45C}"/>
              </a:ext>
            </a:extLst>
          </p:cNvPr>
          <p:cNvSpPr/>
          <p:nvPr/>
        </p:nvSpPr>
        <p:spPr>
          <a:xfrm>
            <a:off x="7682296" y="505997"/>
            <a:ext cx="1321541" cy="223572"/>
          </a:xfrm>
          <a:prstGeom prst="rect">
            <a:avLst/>
          </a:prstGeom>
          <a:solidFill>
            <a:srgbClr val="1A6B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t>Already present</a:t>
            </a:r>
          </a:p>
        </p:txBody>
      </p:sp>
    </p:spTree>
    <p:extLst>
      <p:ext uri="{BB962C8B-B14F-4D97-AF65-F5344CB8AC3E}">
        <p14:creationId xmlns:p14="http://schemas.microsoft.com/office/powerpoint/2010/main" val="319139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DA6B-FF33-406A-9795-226F3EDCC897}"/>
              </a:ext>
            </a:extLst>
          </p:cNvPr>
          <p:cNvSpPr>
            <a:spLocks noGrp="1"/>
          </p:cNvSpPr>
          <p:nvPr>
            <p:ph type="title"/>
          </p:nvPr>
        </p:nvSpPr>
        <p:spPr/>
        <p:txBody>
          <a:bodyPr/>
          <a:lstStyle/>
          <a:p>
            <a:r>
              <a:rPr lang="en-US" dirty="0"/>
              <a:t>Enabling HPA in k8s</a:t>
            </a:r>
          </a:p>
        </p:txBody>
      </p:sp>
      <p:sp>
        <p:nvSpPr>
          <p:cNvPr id="3" name="Content Placeholder 2">
            <a:extLst>
              <a:ext uri="{FF2B5EF4-FFF2-40B4-BE49-F238E27FC236}">
                <a16:creationId xmlns:a16="http://schemas.microsoft.com/office/drawing/2014/main" id="{F1069B3A-3629-431E-B204-066BD86398D6}"/>
              </a:ext>
            </a:extLst>
          </p:cNvPr>
          <p:cNvSpPr>
            <a:spLocks noGrp="1"/>
          </p:cNvSpPr>
          <p:nvPr>
            <p:ph idx="1"/>
          </p:nvPr>
        </p:nvSpPr>
        <p:spPr/>
        <p:txBody>
          <a:bodyPr/>
          <a:lstStyle/>
          <a:p>
            <a:r>
              <a:rPr lang="en-US" dirty="0"/>
              <a:t>Configure Registration layer: </a:t>
            </a:r>
            <a:r>
              <a:rPr lang="en-US" dirty="0">
                <a:hlinkClick r:id="rId2"/>
              </a:rPr>
              <a:t>https://kubernetes.io/docs/tasks/access-kubernetes-api/configure-aggregation-layer/</a:t>
            </a:r>
            <a:endParaRPr lang="en-US" dirty="0"/>
          </a:p>
          <a:p>
            <a:r>
              <a:rPr lang="en-US" dirty="0"/>
              <a:t> --horizontal-pod-autoscaler-use-rest-clients=true</a:t>
            </a:r>
          </a:p>
          <a:p>
            <a:r>
              <a:rPr lang="en-US" dirty="0"/>
              <a:t> --master=&lt;apiserver-address&gt;:&lt;port&gt;</a:t>
            </a:r>
          </a:p>
          <a:p>
            <a:endParaRPr lang="en-US" dirty="0"/>
          </a:p>
        </p:txBody>
      </p:sp>
    </p:spTree>
    <p:extLst>
      <p:ext uri="{BB962C8B-B14F-4D97-AF65-F5344CB8AC3E}">
        <p14:creationId xmlns:p14="http://schemas.microsoft.com/office/powerpoint/2010/main" val="208595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03F1-7ACF-442F-9ABA-59CFE6647882}"/>
              </a:ext>
            </a:extLst>
          </p:cNvPr>
          <p:cNvSpPr>
            <a:spLocks noGrp="1"/>
          </p:cNvSpPr>
          <p:nvPr>
            <p:ph type="title"/>
          </p:nvPr>
        </p:nvSpPr>
        <p:spPr/>
        <p:txBody>
          <a:bodyPr/>
          <a:lstStyle/>
          <a:p>
            <a:r>
              <a:rPr lang="en-US" dirty="0"/>
              <a:t>Tuning……</a:t>
            </a:r>
          </a:p>
        </p:txBody>
      </p:sp>
      <p:sp>
        <p:nvSpPr>
          <p:cNvPr id="3" name="Content Placeholder 2">
            <a:extLst>
              <a:ext uri="{FF2B5EF4-FFF2-40B4-BE49-F238E27FC236}">
                <a16:creationId xmlns:a16="http://schemas.microsoft.com/office/drawing/2014/main" id="{21FA6424-242D-43BB-ADCB-71B85B9D7695}"/>
              </a:ext>
            </a:extLst>
          </p:cNvPr>
          <p:cNvSpPr>
            <a:spLocks noGrp="1"/>
          </p:cNvSpPr>
          <p:nvPr>
            <p:ph idx="1"/>
          </p:nvPr>
        </p:nvSpPr>
        <p:spPr/>
        <p:txBody>
          <a:bodyPr/>
          <a:lstStyle/>
          <a:p>
            <a:r>
              <a:rPr lang="en-US" dirty="0"/>
              <a:t>--horizontal-pod-autoscaler-sync-period</a:t>
            </a:r>
          </a:p>
          <a:p>
            <a:r>
              <a:rPr lang="en-US" dirty="0"/>
              <a:t>--horizontal-pod-autoscaler-tolerance</a:t>
            </a:r>
          </a:p>
          <a:p>
            <a:r>
              <a:rPr lang="en-US" dirty="0"/>
              <a:t>--horizontal-pod-autoscaler-downscale-delay</a:t>
            </a:r>
          </a:p>
          <a:p>
            <a:r>
              <a:rPr lang="en-US" dirty="0"/>
              <a:t>--horizontal-pod-autoscaler-upscale-delay</a:t>
            </a:r>
          </a:p>
        </p:txBody>
      </p:sp>
    </p:spTree>
    <p:extLst>
      <p:ext uri="{BB962C8B-B14F-4D97-AF65-F5344CB8AC3E}">
        <p14:creationId xmlns:p14="http://schemas.microsoft.com/office/powerpoint/2010/main" val="310571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DE8D-676E-4F16-A52C-A12DE7A53CA1}"/>
              </a:ext>
            </a:extLst>
          </p:cNvPr>
          <p:cNvSpPr>
            <a:spLocks noGrp="1"/>
          </p:cNvSpPr>
          <p:nvPr>
            <p:ph type="title"/>
          </p:nvPr>
        </p:nvSpPr>
        <p:spPr>
          <a:xfrm>
            <a:off x="152200" y="264645"/>
            <a:ext cx="7886700" cy="994172"/>
          </a:xfrm>
        </p:spPr>
        <p:txBody>
          <a:bodyPr/>
          <a:lstStyle/>
          <a:p>
            <a:r>
              <a:rPr lang="en-US" dirty="0"/>
              <a:t>Metric sources for HPA</a:t>
            </a:r>
          </a:p>
        </p:txBody>
      </p:sp>
      <p:sp>
        <p:nvSpPr>
          <p:cNvPr id="3" name="Content Placeholder 2">
            <a:extLst>
              <a:ext uri="{FF2B5EF4-FFF2-40B4-BE49-F238E27FC236}">
                <a16:creationId xmlns:a16="http://schemas.microsoft.com/office/drawing/2014/main" id="{3186DA88-3BD8-4C4F-BE83-DEFC0AA8B742}"/>
              </a:ext>
            </a:extLst>
          </p:cNvPr>
          <p:cNvSpPr>
            <a:spLocks noGrp="1"/>
          </p:cNvSpPr>
          <p:nvPr>
            <p:ph idx="1"/>
          </p:nvPr>
        </p:nvSpPr>
        <p:spPr/>
        <p:txBody>
          <a:bodyPr/>
          <a:lstStyle/>
          <a:p>
            <a:r>
              <a:rPr lang="en-US" dirty="0">
                <a:solidFill>
                  <a:schemeClr val="accent2">
                    <a:lumMod val="75000"/>
                  </a:schemeClr>
                </a:solidFill>
              </a:rPr>
              <a:t>Resource metric </a:t>
            </a:r>
            <a:br>
              <a:rPr lang="en-US" dirty="0"/>
            </a:br>
            <a:r>
              <a:rPr lang="en-US" dirty="0"/>
              <a:t>(CPU, Memory)</a:t>
            </a:r>
          </a:p>
          <a:p>
            <a:r>
              <a:rPr lang="en-US" dirty="0">
                <a:solidFill>
                  <a:schemeClr val="accent4">
                    <a:lumMod val="75000"/>
                  </a:schemeClr>
                </a:solidFill>
              </a:rPr>
              <a:t>Pod custom metric</a:t>
            </a:r>
          </a:p>
          <a:p>
            <a:r>
              <a:rPr lang="en-US" b="1" u="sng" dirty="0">
                <a:solidFill>
                  <a:schemeClr val="accent1">
                    <a:lumMod val="75000"/>
                  </a:schemeClr>
                </a:solidFill>
              </a:rPr>
              <a:t>Object custom metric</a:t>
            </a:r>
          </a:p>
        </p:txBody>
      </p:sp>
      <p:sp>
        <p:nvSpPr>
          <p:cNvPr id="4" name="Rectangle 3">
            <a:extLst>
              <a:ext uri="{FF2B5EF4-FFF2-40B4-BE49-F238E27FC236}">
                <a16:creationId xmlns:a16="http://schemas.microsoft.com/office/drawing/2014/main" id="{9BEAE362-31A3-4ABB-A4CD-D595C2F313D0}"/>
              </a:ext>
            </a:extLst>
          </p:cNvPr>
          <p:cNvSpPr/>
          <p:nvPr/>
        </p:nvSpPr>
        <p:spPr>
          <a:xfrm>
            <a:off x="4825630" y="181107"/>
            <a:ext cx="4238277" cy="493981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125" dirty="0"/>
              <a:t>apiVersion: autoscaling/v2beta1</a:t>
            </a:r>
          </a:p>
          <a:p>
            <a:r>
              <a:rPr lang="en-US" sz="1125" dirty="0"/>
              <a:t>kind: </a:t>
            </a:r>
            <a:r>
              <a:rPr lang="en-US" sz="1125" dirty="0">
                <a:ln w="0"/>
                <a:solidFill>
                  <a:schemeClr val="accent1"/>
                </a:solidFill>
                <a:effectLst>
                  <a:outerShdw blurRad="38100" dist="25400" dir="5400000" algn="ctr" rotWithShape="0">
                    <a:srgbClr val="6E747A">
                      <a:alpha val="43000"/>
                    </a:srgbClr>
                  </a:outerShdw>
                </a:effectLst>
              </a:rPr>
              <a:t>HorizontalPodAutoscaler</a:t>
            </a:r>
            <a:endParaRPr lang="en-US" sz="1125" dirty="0"/>
          </a:p>
          <a:p>
            <a:r>
              <a:rPr lang="en-US" sz="1125" dirty="0"/>
              <a:t>metadata:</a:t>
            </a:r>
          </a:p>
          <a:p>
            <a:r>
              <a:rPr lang="en-US" sz="1125" dirty="0"/>
              <a:t>  name: my-hpa</a:t>
            </a:r>
          </a:p>
          <a:p>
            <a:r>
              <a:rPr lang="en-US" sz="1125" dirty="0"/>
              <a:t>spec:</a:t>
            </a:r>
          </a:p>
          <a:p>
            <a:r>
              <a:rPr lang="en-US" sz="1125" dirty="0"/>
              <a:t>  scaleTargetRef:</a:t>
            </a:r>
          </a:p>
          <a:p>
            <a:r>
              <a:rPr lang="en-US" sz="1125" dirty="0"/>
              <a:t>    apiVersion: apps/v1beta1</a:t>
            </a:r>
          </a:p>
          <a:p>
            <a:r>
              <a:rPr lang="en-US" sz="1125" dirty="0"/>
              <a:t>    kind: Deployment</a:t>
            </a:r>
          </a:p>
          <a:p>
            <a:r>
              <a:rPr lang="en-US" sz="1125" dirty="0"/>
              <a:t>    name: &lt;object name&gt;</a:t>
            </a:r>
          </a:p>
          <a:p>
            <a:r>
              <a:rPr lang="en-US" sz="1125" dirty="0"/>
              <a:t>  minReplicas: 1</a:t>
            </a:r>
          </a:p>
          <a:p>
            <a:r>
              <a:rPr lang="en-US" sz="1125" dirty="0"/>
              <a:t>  maxReplicas: 10</a:t>
            </a:r>
          </a:p>
          <a:p>
            <a:r>
              <a:rPr lang="en-US" sz="1125" dirty="0"/>
              <a:t>  metrics:</a:t>
            </a:r>
          </a:p>
          <a:p>
            <a:r>
              <a:rPr lang="en-US" sz="1125" dirty="0"/>
              <a:t>  - type</a:t>
            </a:r>
            <a:r>
              <a:rPr lang="en-US" sz="1125" dirty="0">
                <a:solidFill>
                  <a:schemeClr val="accent2">
                    <a:lumMod val="75000"/>
                  </a:schemeClr>
                </a:solidFill>
              </a:rPr>
              <a:t>: Resource</a:t>
            </a:r>
          </a:p>
          <a:p>
            <a:r>
              <a:rPr lang="en-US" sz="1125" dirty="0"/>
              <a:t>    </a:t>
            </a:r>
            <a:r>
              <a:rPr lang="en-US" sz="1125" dirty="0">
                <a:solidFill>
                  <a:schemeClr val="accent2">
                    <a:lumMod val="75000"/>
                  </a:schemeClr>
                </a:solidFill>
              </a:rPr>
              <a:t>resource:</a:t>
            </a:r>
          </a:p>
          <a:p>
            <a:r>
              <a:rPr lang="en-US" sz="1125" dirty="0">
                <a:solidFill>
                  <a:schemeClr val="accent2">
                    <a:lumMod val="75000"/>
                  </a:schemeClr>
                </a:solidFill>
              </a:rPr>
              <a:t>      name: cpu</a:t>
            </a:r>
          </a:p>
          <a:p>
            <a:r>
              <a:rPr lang="en-US" sz="1125" dirty="0">
                <a:solidFill>
                  <a:schemeClr val="accent2">
                    <a:lumMod val="75000"/>
                  </a:schemeClr>
                </a:solidFill>
              </a:rPr>
              <a:t>      targetAverageUtilization: 50</a:t>
            </a:r>
          </a:p>
          <a:p>
            <a:r>
              <a:rPr lang="en-US" sz="1125" dirty="0"/>
              <a:t>  - type: </a:t>
            </a:r>
            <a:r>
              <a:rPr lang="en-US" sz="1125" dirty="0">
                <a:solidFill>
                  <a:schemeClr val="accent4">
                    <a:lumMod val="75000"/>
                  </a:schemeClr>
                </a:solidFill>
              </a:rPr>
              <a:t>Pods</a:t>
            </a:r>
          </a:p>
          <a:p>
            <a:r>
              <a:rPr lang="en-US" sz="1125" dirty="0"/>
              <a:t>    </a:t>
            </a:r>
            <a:r>
              <a:rPr lang="en-US" sz="1125" dirty="0">
                <a:solidFill>
                  <a:schemeClr val="accent4">
                    <a:lumMod val="75000"/>
                  </a:schemeClr>
                </a:solidFill>
              </a:rPr>
              <a:t>pods:</a:t>
            </a:r>
          </a:p>
          <a:p>
            <a:r>
              <a:rPr lang="en-US" sz="1125" dirty="0">
                <a:solidFill>
                  <a:schemeClr val="accent4">
                    <a:lumMod val="75000"/>
                  </a:schemeClr>
                </a:solidFill>
              </a:rPr>
              <a:t>      metricName:&lt;your pod custom metric&gt;</a:t>
            </a:r>
          </a:p>
          <a:p>
            <a:r>
              <a:rPr lang="en-US" sz="1125" dirty="0">
                <a:solidFill>
                  <a:schemeClr val="accent4">
                    <a:lumMod val="75000"/>
                  </a:schemeClr>
                </a:solidFill>
              </a:rPr>
              <a:t>      targetAverageValue: 1k</a:t>
            </a:r>
          </a:p>
          <a:p>
            <a:r>
              <a:rPr lang="en-US" sz="1125" dirty="0"/>
              <a:t>  - type: </a:t>
            </a:r>
            <a:r>
              <a:rPr lang="en-US" sz="1125" dirty="0">
                <a:solidFill>
                  <a:schemeClr val="accent1">
                    <a:lumMod val="75000"/>
                  </a:schemeClr>
                </a:solidFill>
              </a:rPr>
              <a:t>Object</a:t>
            </a:r>
          </a:p>
          <a:p>
            <a:r>
              <a:rPr lang="en-US" sz="1125" dirty="0"/>
              <a:t>    </a:t>
            </a:r>
            <a:r>
              <a:rPr lang="en-US" sz="1125" dirty="0">
                <a:solidFill>
                  <a:schemeClr val="accent1">
                    <a:lumMod val="75000"/>
                  </a:schemeClr>
                </a:solidFill>
              </a:rPr>
              <a:t>object:</a:t>
            </a:r>
          </a:p>
          <a:p>
            <a:r>
              <a:rPr lang="en-US" sz="1125" dirty="0">
                <a:solidFill>
                  <a:schemeClr val="accent1">
                    <a:lumMod val="75000"/>
                  </a:schemeClr>
                </a:solidFill>
              </a:rPr>
              <a:t>      metricName: &lt;any custom metric&gt;</a:t>
            </a:r>
          </a:p>
          <a:p>
            <a:r>
              <a:rPr lang="en-US" sz="1125" dirty="0">
                <a:solidFill>
                  <a:schemeClr val="accent1">
                    <a:lumMod val="75000"/>
                  </a:schemeClr>
                </a:solidFill>
              </a:rPr>
              <a:t>      target:</a:t>
            </a:r>
          </a:p>
          <a:p>
            <a:r>
              <a:rPr lang="en-US" sz="1125" dirty="0">
                <a:solidFill>
                  <a:schemeClr val="accent1">
                    <a:lumMod val="75000"/>
                  </a:schemeClr>
                </a:solidFill>
              </a:rPr>
              <a:t>        apiVersion: extensions/v1beta1</a:t>
            </a:r>
          </a:p>
          <a:p>
            <a:r>
              <a:rPr lang="en-US" sz="1125" dirty="0">
                <a:solidFill>
                  <a:schemeClr val="accent1">
                    <a:lumMod val="75000"/>
                  </a:schemeClr>
                </a:solidFill>
              </a:rPr>
              <a:t>        kind: &lt;resource type&gt;</a:t>
            </a:r>
          </a:p>
          <a:p>
            <a:r>
              <a:rPr lang="en-US" sz="1125" dirty="0">
                <a:solidFill>
                  <a:schemeClr val="accent1">
                    <a:lumMod val="75000"/>
                  </a:schemeClr>
                </a:solidFill>
              </a:rPr>
              <a:t>        name: &lt;resource name&gt;</a:t>
            </a:r>
          </a:p>
          <a:p>
            <a:r>
              <a:rPr lang="en-US" sz="1125" dirty="0">
                <a:solidFill>
                  <a:schemeClr val="accent1">
                    <a:lumMod val="75000"/>
                  </a:schemeClr>
                </a:solidFill>
              </a:rPr>
              <a:t>      targetValue: 10k</a:t>
            </a:r>
          </a:p>
        </p:txBody>
      </p:sp>
      <p:cxnSp>
        <p:nvCxnSpPr>
          <p:cNvPr id="9" name="Straight Arrow Connector 8">
            <a:extLst>
              <a:ext uri="{FF2B5EF4-FFF2-40B4-BE49-F238E27FC236}">
                <a16:creationId xmlns:a16="http://schemas.microsoft.com/office/drawing/2014/main" id="{1AD65F84-9246-4688-B8B4-0E8FB126D6DB}"/>
              </a:ext>
            </a:extLst>
          </p:cNvPr>
          <p:cNvCxnSpPr>
            <a:cxnSpLocks/>
          </p:cNvCxnSpPr>
          <p:nvPr/>
        </p:nvCxnSpPr>
        <p:spPr>
          <a:xfrm>
            <a:off x="2429501" y="1998586"/>
            <a:ext cx="2233939" cy="26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551ADA4-222B-4272-BA67-96A20A889DC9}"/>
              </a:ext>
            </a:extLst>
          </p:cNvPr>
          <p:cNvCxnSpPr>
            <a:cxnSpLocks/>
          </p:cNvCxnSpPr>
          <p:nvPr/>
        </p:nvCxnSpPr>
        <p:spPr>
          <a:xfrm>
            <a:off x="2609711" y="2451896"/>
            <a:ext cx="2142499" cy="59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AE8202-1CAB-4236-AA57-28FB560D8C48}"/>
              </a:ext>
            </a:extLst>
          </p:cNvPr>
          <p:cNvCxnSpPr>
            <a:cxnSpLocks/>
          </p:cNvCxnSpPr>
          <p:nvPr/>
        </p:nvCxnSpPr>
        <p:spPr>
          <a:xfrm>
            <a:off x="2976806" y="2792337"/>
            <a:ext cx="1775404" cy="90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01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9EC3-915C-440B-BA1E-60F505A96F2F}"/>
              </a:ext>
            </a:extLst>
          </p:cNvPr>
          <p:cNvSpPr>
            <a:spLocks noGrp="1"/>
          </p:cNvSpPr>
          <p:nvPr>
            <p:ph type="title"/>
          </p:nvPr>
        </p:nvSpPr>
        <p:spPr/>
        <p:txBody>
          <a:bodyPr/>
          <a:lstStyle/>
          <a:p>
            <a:r>
              <a:rPr lang="en-US" dirty="0"/>
              <a:t>How HPA calculates the new replicas?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25B36F-9C3C-4F67-A991-3F12336779E6}"/>
                  </a:ext>
                </a:extLst>
              </p:cNvPr>
              <p:cNvSpPr>
                <a:spLocks noGrp="1"/>
              </p:cNvSpPr>
              <p:nvPr>
                <p:ph idx="1"/>
              </p:nvPr>
            </p:nvSpPr>
            <p:spPr>
              <a:xfrm>
                <a:off x="571500" y="1641872"/>
                <a:ext cx="7886700" cy="823913"/>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𝑁𝑒𝑤</m:t>
                      </m:r>
                      <m:r>
                        <a:rPr lang="en-US" b="0" i="1" smtClean="0">
                          <a:latin typeface="Cambria Math" panose="02040503050406030204" pitchFamily="18" charset="0"/>
                        </a:rPr>
                        <m:t> </m:t>
                      </m:r>
                      <m:r>
                        <a:rPr lang="en-US" b="0" i="1" smtClean="0">
                          <a:latin typeface="Cambria Math" panose="02040503050406030204" pitchFamily="18" charset="0"/>
                        </a:rPr>
                        <m:t>𝑅𝑒𝑝𝑙𝑖𝑐𝑎</m:t>
                      </m:r>
                      <m:r>
                        <a:rPr lang="en-US" b="0" i="1" smtClean="0">
                          <a:latin typeface="Cambria Math" panose="02040503050406030204" pitchFamily="18" charset="0"/>
                        </a:rPr>
                        <m:t> </m:t>
                      </m:r>
                      <m:r>
                        <a:rPr lang="en-US" b="0" i="1" smtClean="0">
                          <a:latin typeface="Cambria Math" panose="02040503050406030204" pitchFamily="18" charset="0"/>
                        </a:rPr>
                        <m:t>𝑐𝑜𝑢𝑛𝑡</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𝐶𝑢𝑟𝑟𝑒𝑛𝑡</m:t>
                          </m:r>
                          <m:r>
                            <a:rPr lang="en-US" b="0" i="1" smtClean="0">
                              <a:latin typeface="Cambria Math" panose="02040503050406030204" pitchFamily="18" charset="0"/>
                            </a:rPr>
                            <m:t> </m:t>
                          </m:r>
                          <m:r>
                            <a:rPr lang="en-US" b="0" i="1" smtClean="0">
                              <a:latin typeface="Cambria Math" panose="02040503050406030204" pitchFamily="18" charset="0"/>
                            </a:rPr>
                            <m:t>𝑅𝑒𝑝𝑙𝑖𝑐𝑎</m:t>
                          </m:r>
                          <m:r>
                            <a:rPr lang="en-US" b="0" i="1" smtClean="0">
                              <a:latin typeface="Cambria Math" panose="02040503050406030204" pitchFamily="18" charset="0"/>
                            </a:rPr>
                            <m:t> </m:t>
                          </m:r>
                          <m:r>
                            <a:rPr lang="en-US" b="0" i="1" smtClean="0">
                              <a:latin typeface="Cambria Math" panose="02040503050406030204" pitchFamily="18" charset="0"/>
                            </a:rPr>
                            <m:t>𝑐𝑜𝑢𝑛𝑡</m:t>
                          </m:r>
                          <m:r>
                            <a:rPr lang="en-US" i="1" smtClean="0">
                              <a:latin typeface="Cambria Math" panose="02040503050406030204" pitchFamily="18" charset="0"/>
                            </a:rPr>
                            <m:t>∗</m:t>
                          </m:r>
                          <m:r>
                            <a:rPr lang="en-US" b="0" i="1" smtClean="0">
                              <a:latin typeface="Cambria Math" panose="02040503050406030204" pitchFamily="18" charset="0"/>
                            </a:rPr>
                            <m:t>𝐶𝑢𝑟𝑟𝑒𝑛𝑡</m:t>
                          </m:r>
                          <m:r>
                            <a:rPr lang="en-US" b="0" i="1" smtClean="0">
                              <a:latin typeface="Cambria Math" panose="02040503050406030204" pitchFamily="18" charset="0"/>
                            </a:rPr>
                            <m:t> </m:t>
                          </m:r>
                          <m:r>
                            <a:rPr lang="en-US" b="0" i="1" smtClean="0">
                              <a:latin typeface="Cambria Math" panose="02040503050406030204" pitchFamily="18" charset="0"/>
                            </a:rPr>
                            <m:t>𝑀𝑒𝑡𝑟𝑖𝑐</m:t>
                          </m:r>
                          <m:r>
                            <a:rPr lang="en-US" b="0" i="1" smtClean="0">
                              <a:latin typeface="Cambria Math" panose="02040503050406030204" pitchFamily="18" charset="0"/>
                            </a:rPr>
                            <m:t> </m:t>
                          </m:r>
                        </m:num>
                        <m:den>
                          <m:r>
                            <a:rPr lang="en-US" b="0" i="1" smtClean="0">
                              <a:latin typeface="Cambria Math" panose="02040503050406030204" pitchFamily="18" charset="0"/>
                            </a:rPr>
                            <m:t>𝐸𝑥𝑝𝑒𝑐𝑡𝑒𝑑</m:t>
                          </m:r>
                          <m:r>
                            <a:rPr lang="en-US" b="0" i="1" smtClean="0">
                              <a:latin typeface="Cambria Math" panose="02040503050406030204" pitchFamily="18" charset="0"/>
                            </a:rPr>
                            <m:t> </m:t>
                          </m:r>
                          <m:r>
                            <a:rPr lang="en-US" b="0" i="1" smtClean="0">
                              <a:latin typeface="Cambria Math" panose="02040503050406030204" pitchFamily="18" charset="0"/>
                            </a:rPr>
                            <m:t>𝑀𝑒𝑡𝑟𝑖𝑐</m:t>
                          </m:r>
                          <m:r>
                            <a:rPr lang="en-US" b="0" i="1" smtClean="0">
                              <a:latin typeface="Cambria Math" panose="02040503050406030204" pitchFamily="18" charset="0"/>
                            </a:rPr>
                            <m:t> </m:t>
                          </m:r>
                        </m:den>
                      </m:f>
                    </m:oMath>
                  </m:oMathPara>
                </a14:m>
                <a:endParaRPr lang="en-US" dirty="0">
                  <a:latin typeface="+mj-lt"/>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F825B36F-9C3C-4F67-A991-3F12336779E6}"/>
                  </a:ext>
                </a:extLst>
              </p:cNvPr>
              <p:cNvSpPr>
                <a:spLocks noGrp="1" noRot="1" noChangeAspect="1" noMove="1" noResize="1" noEditPoints="1" noAdjustHandles="1" noChangeArrowheads="1" noChangeShapeType="1" noTextEdit="1"/>
              </p:cNvSpPr>
              <p:nvPr>
                <p:ph idx="1"/>
              </p:nvPr>
            </p:nvSpPr>
            <p:spPr>
              <a:xfrm>
                <a:off x="571500" y="1641872"/>
                <a:ext cx="7886700" cy="823913"/>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6691EE7-178F-4C83-A8C1-68D47EE13CE6}"/>
                  </a:ext>
                </a:extLst>
              </p:cNvPr>
              <p:cNvSpPr txBox="1">
                <a:spLocks/>
              </p:cNvSpPr>
              <p:nvPr/>
            </p:nvSpPr>
            <p:spPr>
              <a:xfrm>
                <a:off x="250032" y="3238500"/>
                <a:ext cx="8208169" cy="82391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𝐶𝑢𝑟𝑟𝑒𝑛𝑡</m:t>
                      </m:r>
                      <m:r>
                        <a:rPr lang="en-US" sz="2100" i="1">
                          <a:latin typeface="Cambria Math" panose="02040503050406030204" pitchFamily="18" charset="0"/>
                        </a:rPr>
                        <m:t> </m:t>
                      </m:r>
                      <m:r>
                        <a:rPr lang="en-US" sz="2100" i="1">
                          <a:latin typeface="Cambria Math" panose="02040503050406030204" pitchFamily="18" charset="0"/>
                        </a:rPr>
                        <m:t>𝑅𝑒𝑝𝑙𝑖𝑐𝑎</m:t>
                      </m:r>
                      <m:r>
                        <a:rPr lang="en-US" sz="2100" i="1">
                          <a:latin typeface="Cambria Math" panose="02040503050406030204" pitchFamily="18" charset="0"/>
                        </a:rPr>
                        <m:t> </m:t>
                      </m:r>
                      <m:r>
                        <a:rPr lang="en-US" sz="2100" i="1">
                          <a:latin typeface="Cambria Math" panose="02040503050406030204" pitchFamily="18" charset="0"/>
                        </a:rPr>
                        <m:t>𝑐𝑜𝑢𝑛𝑡</m:t>
                      </m:r>
                      <m:r>
                        <a:rPr lang="en-US" sz="2100" i="1">
                          <a:latin typeface="Cambria Math" panose="02040503050406030204" pitchFamily="18" charset="0"/>
                        </a:rPr>
                        <m:t>=</m:t>
                      </m:r>
                      <m:r>
                        <a:rPr lang="en-US" sz="2100" i="1">
                          <a:latin typeface="Cambria Math" panose="02040503050406030204" pitchFamily="18" charset="0"/>
                        </a:rPr>
                        <m:t>𝑅𝑒𝑎𝑑𝑦</m:t>
                      </m:r>
                      <m:r>
                        <a:rPr lang="en-US" sz="2100" i="1">
                          <a:latin typeface="Cambria Math" panose="02040503050406030204" pitchFamily="18" charset="0"/>
                        </a:rPr>
                        <m:t> </m:t>
                      </m:r>
                      <m:r>
                        <a:rPr lang="en-US" sz="2100" i="1">
                          <a:latin typeface="Cambria Math" panose="02040503050406030204" pitchFamily="18" charset="0"/>
                        </a:rPr>
                        <m:t>𝑝𝑜𝑑𝑠</m:t>
                      </m:r>
                      <m:r>
                        <a:rPr lang="en-US" sz="2100" i="1">
                          <a:latin typeface="Cambria Math" panose="02040503050406030204" pitchFamily="18" charset="0"/>
                        </a:rPr>
                        <m:t>+</m:t>
                      </m:r>
                      <m:r>
                        <a:rPr lang="en-US" sz="2100" i="1">
                          <a:latin typeface="Cambria Math" panose="02040503050406030204" pitchFamily="18" charset="0"/>
                        </a:rPr>
                        <m:t>𝑅𝑢𝑛𝑛𝑖𝑛𝑔</m:t>
                      </m:r>
                      <m:r>
                        <a:rPr lang="en-US" sz="2100" i="1">
                          <a:latin typeface="Cambria Math" panose="02040503050406030204" pitchFamily="18" charset="0"/>
                        </a:rPr>
                        <m:t> (</m:t>
                      </m:r>
                      <m:r>
                        <a:rPr lang="en-US" sz="2100" i="1">
                          <a:solidFill>
                            <a:srgbClr val="FF0000"/>
                          </a:solidFill>
                          <a:latin typeface="Cambria Math" panose="02040503050406030204" pitchFamily="18" charset="0"/>
                        </a:rPr>
                        <m:t>𝑁𝑜𝑡</m:t>
                      </m:r>
                      <m:r>
                        <a:rPr lang="en-US" sz="2100" i="1">
                          <a:solidFill>
                            <a:srgbClr val="FF0000"/>
                          </a:solidFill>
                          <a:latin typeface="Cambria Math" panose="02040503050406030204" pitchFamily="18" charset="0"/>
                        </a:rPr>
                        <m:t> </m:t>
                      </m:r>
                      <m:r>
                        <a:rPr lang="en-US" sz="2100" i="1">
                          <a:solidFill>
                            <a:srgbClr val="FF0000"/>
                          </a:solidFill>
                          <a:latin typeface="Cambria Math" panose="02040503050406030204" pitchFamily="18" charset="0"/>
                        </a:rPr>
                        <m:t>𝑟𝑒𝑎𝑑𝑦</m:t>
                      </m:r>
                      <m:r>
                        <a:rPr lang="en-US" sz="2100" i="1">
                          <a:solidFill>
                            <a:srgbClr val="FF0000"/>
                          </a:solidFill>
                          <a:latin typeface="Cambria Math" panose="02040503050406030204" pitchFamily="18" charset="0"/>
                        </a:rPr>
                        <m:t> </m:t>
                      </m:r>
                      <m:r>
                        <a:rPr lang="en-US" sz="2100" i="1">
                          <a:solidFill>
                            <a:srgbClr val="FF0000"/>
                          </a:solidFill>
                          <a:latin typeface="Cambria Math" panose="02040503050406030204" pitchFamily="18" charset="0"/>
                        </a:rPr>
                        <m:t>𝑃𝑜𝑑𝑠</m:t>
                      </m:r>
                      <m:r>
                        <a:rPr lang="en-US" sz="2100" i="1">
                          <a:solidFill>
                            <a:srgbClr val="FF0000"/>
                          </a:solidFill>
                          <a:latin typeface="Cambria Math" panose="02040503050406030204" pitchFamily="18" charset="0"/>
                        </a:rPr>
                        <m:t>)</m:t>
                      </m:r>
                    </m:oMath>
                  </m:oMathPara>
                </a14:m>
                <a:endParaRPr lang="en-US" sz="2100" dirty="0">
                  <a:latin typeface="+mj-lt"/>
                  <a:cs typeface="Arial" panose="020B0604020202020204" pitchFamily="34" charset="0"/>
                </a:endParaRPr>
              </a:p>
              <a:p>
                <a:pPr marL="0" indent="0">
                  <a:buNone/>
                </a:pPr>
                <a:endParaRPr lang="en-US" sz="2100" dirty="0">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C6691EE7-178F-4C83-A8C1-68D47EE13CE6}"/>
                  </a:ext>
                </a:extLst>
              </p:cNvPr>
              <p:cNvSpPr txBox="1">
                <a:spLocks noRot="1" noChangeAspect="1" noMove="1" noResize="1" noEditPoints="1" noAdjustHandles="1" noChangeArrowheads="1" noChangeShapeType="1" noTextEdit="1"/>
              </p:cNvSpPr>
              <p:nvPr/>
            </p:nvSpPr>
            <p:spPr>
              <a:xfrm>
                <a:off x="250032" y="3238500"/>
                <a:ext cx="8208169" cy="82391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172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F264-E154-4325-B089-00168A9409B1}"/>
              </a:ext>
            </a:extLst>
          </p:cNvPr>
          <p:cNvSpPr>
            <a:spLocks noGrp="1"/>
          </p:cNvSpPr>
          <p:nvPr>
            <p:ph type="title"/>
          </p:nvPr>
        </p:nvSpPr>
        <p:spPr/>
        <p:txBody>
          <a:bodyPr/>
          <a:lstStyle/>
          <a:p>
            <a:r>
              <a:rPr lang="en-US" dirty="0"/>
              <a:t>Implement your custom metric provider</a:t>
            </a:r>
          </a:p>
        </p:txBody>
      </p:sp>
      <p:sp>
        <p:nvSpPr>
          <p:cNvPr id="3" name="Content Placeholder 2">
            <a:extLst>
              <a:ext uri="{FF2B5EF4-FFF2-40B4-BE49-F238E27FC236}">
                <a16:creationId xmlns:a16="http://schemas.microsoft.com/office/drawing/2014/main" id="{CA5D59BC-68AC-474D-8BC3-32B18D90D144}"/>
              </a:ext>
            </a:extLst>
          </p:cNvPr>
          <p:cNvSpPr>
            <a:spLocks noGrp="1"/>
          </p:cNvSpPr>
          <p:nvPr>
            <p:ph idx="1"/>
          </p:nvPr>
        </p:nvSpPr>
        <p:spPr>
          <a:xfrm>
            <a:off x="628651" y="1369219"/>
            <a:ext cx="7508081" cy="1774031"/>
          </a:xfrm>
        </p:spPr>
        <p:txBody>
          <a:bodyPr/>
          <a:lstStyle/>
          <a:p>
            <a:r>
              <a:rPr lang="en-US" dirty="0"/>
              <a:t>Vendor  </a:t>
            </a:r>
          </a:p>
          <a:p>
            <a:pPr marL="342900" lvl="1" indent="0">
              <a:buNone/>
            </a:pPr>
            <a:r>
              <a:rPr lang="en-US" dirty="0">
                <a:hlinkClick r:id="rId3"/>
              </a:rPr>
              <a:t>https://github.com/kubernetes-incubator/custom-metrics-apiserver</a:t>
            </a:r>
            <a:r>
              <a:rPr lang="en-US" dirty="0"/>
              <a:t>  </a:t>
            </a:r>
          </a:p>
          <a:p>
            <a:r>
              <a:rPr lang="en-US" dirty="0"/>
              <a:t>and implements interface </a:t>
            </a:r>
          </a:p>
          <a:p>
            <a:pPr marL="342900" lvl="1" indent="0">
              <a:buNone/>
            </a:pPr>
            <a:r>
              <a:rPr lang="en-US" sz="1200" dirty="0"/>
              <a:t>github.com/kubernetes-incubator/custom-metrics-apiserver/pkg/</a:t>
            </a:r>
            <a:r>
              <a:rPr lang="en-US" sz="1200" dirty="0" err="1"/>
              <a:t>provider".CustomMetricsProvider</a:t>
            </a:r>
            <a:endParaRPr lang="en-US" sz="1200" dirty="0"/>
          </a:p>
        </p:txBody>
      </p:sp>
      <p:sp>
        <p:nvSpPr>
          <p:cNvPr id="4" name="Rectangle 3">
            <a:extLst>
              <a:ext uri="{FF2B5EF4-FFF2-40B4-BE49-F238E27FC236}">
                <a16:creationId xmlns:a16="http://schemas.microsoft.com/office/drawing/2014/main" id="{EED72469-9A34-480C-9AF3-CDF6B8EE7275}"/>
              </a:ext>
            </a:extLst>
          </p:cNvPr>
          <p:cNvSpPr/>
          <p:nvPr/>
        </p:nvSpPr>
        <p:spPr>
          <a:xfrm>
            <a:off x="4382690" y="3328988"/>
            <a:ext cx="3971925" cy="1131079"/>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r>
              <a:rPr lang="en-US" sz="1350" dirty="0"/>
              <a:t>GetRootScopedMetricByName</a:t>
            </a:r>
          </a:p>
          <a:p>
            <a:r>
              <a:rPr lang="en-US" sz="1350" dirty="0"/>
              <a:t>GetRootScopedMetricBySelector</a:t>
            </a:r>
          </a:p>
          <a:p>
            <a:r>
              <a:rPr lang="en-US" sz="1350" dirty="0"/>
              <a:t>GetNamespacedMetricByName</a:t>
            </a:r>
          </a:p>
          <a:p>
            <a:r>
              <a:rPr lang="en-US" sz="1350" dirty="0"/>
              <a:t>GetNamespacedMetricBySelector</a:t>
            </a:r>
          </a:p>
          <a:p>
            <a:r>
              <a:rPr lang="en-US" sz="1350" dirty="0"/>
              <a:t>ListAllMetrics()</a:t>
            </a:r>
          </a:p>
        </p:txBody>
      </p:sp>
    </p:spTree>
    <p:extLst>
      <p:ext uri="{BB962C8B-B14F-4D97-AF65-F5344CB8AC3E}">
        <p14:creationId xmlns:p14="http://schemas.microsoft.com/office/powerpoint/2010/main" val="166849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0BC8-D28C-42F3-9DF0-95300430E11A}"/>
              </a:ext>
            </a:extLst>
          </p:cNvPr>
          <p:cNvSpPr>
            <a:spLocks noGrp="1"/>
          </p:cNvSpPr>
          <p:nvPr>
            <p:ph type="title"/>
          </p:nvPr>
        </p:nvSpPr>
        <p:spPr/>
        <p:txBody>
          <a:bodyPr/>
          <a:lstStyle/>
          <a:p>
            <a:r>
              <a:rPr lang="en-US" dirty="0"/>
              <a:t>Our scenario</a:t>
            </a:r>
          </a:p>
        </p:txBody>
      </p:sp>
      <p:sp>
        <p:nvSpPr>
          <p:cNvPr id="3" name="Content Placeholder 2">
            <a:extLst>
              <a:ext uri="{FF2B5EF4-FFF2-40B4-BE49-F238E27FC236}">
                <a16:creationId xmlns:a16="http://schemas.microsoft.com/office/drawing/2014/main" id="{20D76284-C38A-4548-B9AB-785F2098F733}"/>
              </a:ext>
            </a:extLst>
          </p:cNvPr>
          <p:cNvSpPr>
            <a:spLocks noGrp="1"/>
          </p:cNvSpPr>
          <p:nvPr>
            <p:ph idx="1"/>
          </p:nvPr>
        </p:nvSpPr>
        <p:spPr/>
        <p:txBody>
          <a:bodyPr>
            <a:normAutofit/>
          </a:bodyPr>
          <a:lstStyle/>
          <a:p>
            <a:r>
              <a:rPr lang="en-US" dirty="0"/>
              <a:t>Very expensive service</a:t>
            </a:r>
          </a:p>
          <a:p>
            <a:pPr lvl="1"/>
            <a:r>
              <a:rPr lang="en-US" dirty="0"/>
              <a:t>Consumes a lot of RAM  </a:t>
            </a:r>
          </a:p>
          <a:p>
            <a:pPr lvl="1"/>
            <a:r>
              <a:rPr lang="en-US" dirty="0"/>
              <a:t>A lot of instances when traffic increase</a:t>
            </a:r>
          </a:p>
          <a:p>
            <a:pPr lvl="1"/>
            <a:r>
              <a:rPr lang="en-US" dirty="0"/>
              <a:t>Each pod can take up to 30 minutes to start!!!!!</a:t>
            </a:r>
          </a:p>
          <a:p>
            <a:r>
              <a:rPr lang="en-US" dirty="0"/>
              <a:t>Running in a cloud.</a:t>
            </a:r>
          </a:p>
          <a:p>
            <a:r>
              <a:rPr lang="en-US" dirty="0"/>
              <a:t>External server knows the current level of traffic and number pods actually available to attend requests</a:t>
            </a:r>
          </a:p>
          <a:p>
            <a:pPr marL="0" indent="0">
              <a:buNone/>
            </a:pPr>
            <a:endParaRPr lang="en-US" dirty="0"/>
          </a:p>
        </p:txBody>
      </p:sp>
    </p:spTree>
    <p:extLst>
      <p:ext uri="{BB962C8B-B14F-4D97-AF65-F5344CB8AC3E}">
        <p14:creationId xmlns:p14="http://schemas.microsoft.com/office/powerpoint/2010/main" val="3223084179"/>
      </p:ext>
    </p:extLst>
  </p:cSld>
  <p:clrMapOvr>
    <a:masterClrMapping/>
  </p:clrMapOvr>
</p:sld>
</file>

<file path=ppt/theme/theme1.xml><?xml version="1.0" encoding="utf-8"?>
<a:theme xmlns:a="http://schemas.openxmlformats.org/drawingml/2006/main" name="Default Slide Master">
  <a:themeElements>
    <a:clrScheme name="Nuance Custom Color Theme 2015">
      <a:dk1>
        <a:srgbClr val="333333"/>
      </a:dk1>
      <a:lt1>
        <a:srgbClr val="FFFFFF"/>
      </a:lt1>
      <a:dk2>
        <a:srgbClr val="626D6F"/>
      </a:dk2>
      <a:lt2>
        <a:srgbClr val="C4CACA"/>
      </a:lt2>
      <a:accent1>
        <a:srgbClr val="1A6B96"/>
      </a:accent1>
      <a:accent2>
        <a:srgbClr val="2DC6D6"/>
      </a:accent2>
      <a:accent3>
        <a:srgbClr val="626D6F"/>
      </a:accent3>
      <a:accent4>
        <a:srgbClr val="0AF5E3"/>
      </a:accent4>
      <a:accent5>
        <a:srgbClr val="8CD600"/>
      </a:accent5>
      <a:accent6>
        <a:srgbClr val="E5ECEB"/>
      </a:accent6>
      <a:hlink>
        <a:srgbClr val="333333"/>
      </a:hlink>
      <a:folHlink>
        <a:srgbClr val="3333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6B96"/>
        </a:solidFill>
        <a:ln>
          <a:noFill/>
        </a:ln>
        <a:effectLst/>
      </a:spPr>
      <a:bodyPr rtlCol="0" anchor="ctr"/>
      <a:lstStyle>
        <a:defPPr algn="ctr">
          <a:defRPr dirty="0">
            <a:effectLst/>
          </a:defRPr>
        </a:defPPr>
      </a:lstStyle>
      <a:style>
        <a:lnRef idx="1">
          <a:schemeClr val="accent1"/>
        </a:lnRef>
        <a:fillRef idx="3">
          <a:schemeClr val="accent1"/>
        </a:fillRef>
        <a:effectRef idx="2">
          <a:schemeClr val="accent1"/>
        </a:effectRef>
        <a:fontRef idx="minor">
          <a:schemeClr val="lt1"/>
        </a:fontRef>
      </a:style>
    </a:spDef>
    <a:lnDef>
      <a:spPr>
        <a:ln w="3175" cmpd="sng">
          <a:solidFill>
            <a:srgbClr val="333333"/>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bodyPr vert="horz" lIns="0" tIns="45720" rIns="91440" bIns="45720" rtlCol="0" anchor="t">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18262</TotalTime>
  <Words>858</Words>
  <Application>Microsoft Office PowerPoint</Application>
  <PresentationFormat>On-screen Show (16:9)</PresentationFormat>
  <Paragraphs>152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Lucida Grande</vt:lpstr>
      <vt:lpstr>Default Slide Master</vt:lpstr>
      <vt:lpstr>PowerPoint Presentation</vt:lpstr>
      <vt:lpstr>What is HPA</vt:lpstr>
      <vt:lpstr>Custom metrics</vt:lpstr>
      <vt:lpstr>Enabling HPA in k8s</vt:lpstr>
      <vt:lpstr>Tuning……</vt:lpstr>
      <vt:lpstr>Metric sources for HPA</vt:lpstr>
      <vt:lpstr>How HPA calculates the new replicas?</vt:lpstr>
      <vt:lpstr>Implement your custom metric provider</vt:lpstr>
      <vt:lpstr>Our scenario</vt:lpstr>
      <vt:lpstr>How the traffic looks like</vt:lpstr>
      <vt:lpstr>Our solution</vt:lpstr>
      <vt:lpstr>PowerPoint Presentation</vt:lpstr>
      <vt:lpstr>Issues we faced</vt:lpstr>
      <vt:lpstr>PowerPoint Presentation</vt:lpstr>
      <vt:lpstr>PowerPoint Presentation</vt:lpstr>
      <vt:lpstr>PowerPoint Presentation</vt:lpstr>
    </vt:vector>
  </TitlesOfParts>
  <Company>Sami Saaud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Saaud</dc:creator>
  <cp:lastModifiedBy>Tobon, Luis</cp:lastModifiedBy>
  <cp:revision>421</cp:revision>
  <dcterms:created xsi:type="dcterms:W3CDTF">2014-09-11T21:20:48Z</dcterms:created>
  <dcterms:modified xsi:type="dcterms:W3CDTF">2018-03-13T21:40:44Z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23788</vt:lpwstr>
  </property>
  <property fmtid="{D5CDD505-2E9C-101B-9397-08002B2CF9AE}" pid="3" name="Jive_VersionGuid">
    <vt:lpwstr>7387f562-c933-4db1-80ec-5ac54653a81f</vt:lpwstr>
  </property>
  <property fmtid="{D5CDD505-2E9C-101B-9397-08002B2CF9AE}" pid="4" name="Jive_LatestUserAccountName">
    <vt:lpwstr>Luis_Tobon</vt:lpwstr>
  </property>
  <property fmtid="{D5CDD505-2E9C-101B-9397-08002B2CF9AE}" pid="5" name="Offisync_ProviderInitializationData">
    <vt:lpwstr>https://nuance.jiveon.com</vt:lpwstr>
  </property>
  <property fmtid="{D5CDD505-2E9C-101B-9397-08002B2CF9AE}" pid="6" name="Offisync_UpdateToken">
    <vt:lpwstr>15</vt:lpwstr>
  </property>
  <property fmtid="{D5CDD505-2E9C-101B-9397-08002B2CF9AE}" pid="7" name="Offisync_ServerID">
    <vt:lpwstr>2809affe-ba65-4c19-b1c0-581ed98f56f6</vt:lpwstr>
  </property>
</Properties>
</file>