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71" r:id="rId8"/>
    <p:sldId id="270" r:id="rId9"/>
    <p:sldId id="267" r:id="rId10"/>
    <p:sldId id="268" r:id="rId11"/>
    <p:sldId id="269" r:id="rId12"/>
    <p:sldId id="272" r:id="rId13"/>
    <p:sldId id="273" r:id="rId14"/>
    <p:sldId id="276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3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E00E3-A34D-3FCF-402A-42D6EBB69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9F121B-93CA-144F-2286-A85FEC888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F3C816-18E1-88B7-F60E-E696D668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F425D-268C-1AD9-1AF0-FB47D3397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0C703A-0908-ED24-0335-025F79BC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76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452D5-2B11-982A-0AC4-9C2481B2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C18556-88DE-EB45-7529-7C068DA48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347950-E78D-7672-DA00-6B998915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08D8F-4016-D407-A71C-50BAD7FFA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060FA-5F2C-B428-88CE-7033C1F91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48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E10CD9C-741E-6E87-0885-A02DEB9E0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0DCE3-44CD-DA00-04B4-96FBC4C3A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52742-39F8-4270-4418-2D7143C8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C79B22-4926-C46B-CACC-550433102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156F16-3A96-FA69-D5AD-37EFE5EE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8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E955-851D-542D-7B8E-AEE623DE1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C2117-97BF-4B03-9E07-D8405A99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31FAC-A7E4-8226-0330-F252E5BF1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8D420-BD2F-DECF-964D-DA2DFB97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6760C-F19E-19AC-C079-F66E1127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7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472B-AB6F-34C8-E185-FC13E761E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1B1DD-20C4-99D4-701A-E2DE91175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92B65-3A4A-5168-8EFD-B4750AA5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E56F5E-347C-88C0-4743-24B0968C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1C9689-84CA-F9A2-0A3A-8037610D1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3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9AF94-ABC7-6F7F-B754-CF42F4D4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104DC-12AE-E5FE-35EA-E21BE74E1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BB5006-1F53-0AA8-CB69-484504E5E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D382A6-6588-2AF7-EA5B-53E574DA9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985B28-03B9-98CF-0433-3CF2A54F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A60D38-EE8C-EB07-BD30-D5F2E70B1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35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56774E-B41A-D517-65A4-4D2801E9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905FC-FA45-FBAB-8150-38305B61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E4E1EB-7D8A-F1D9-FC6F-87D78F775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F9E71-94A5-E9E6-04B3-CC78115AF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F5C762-46EA-6323-98F4-4A73079CC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911B64-DD8A-2098-B4F0-FF232DAB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BBE516-5C3D-5BB6-A310-A97A1183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ADDBA8-3490-3D0B-13DC-2A5EBF5E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21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6D74C-E008-8778-D8A6-5BCE19EB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F4D2A-C0C3-2D9A-2CA0-44EC3901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44F7DA-68D4-874C-91BC-0F643694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3904AD-839A-D150-4CBF-1CA9D1A5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82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D98B65-44FF-9C16-B33F-D7A78718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CA35C9-19B7-C4D4-C971-6BDF2EDA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893BE-08C0-2F32-1685-A4B4EA136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4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D045-B4ED-3D62-D32B-01B304EB2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138D-898A-F0B4-FB89-3A072388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F6E80F-E310-CDBC-F4E4-4FDA46A75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4323F4-A5A7-EB49-C43C-88691AFC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D01339-0D5F-BAC1-AB6C-CD39B0E3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0F25E9-3640-132B-8390-5B991D9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84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61D2F-719F-FB6C-DAB0-15640A8E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BB36CB1-8F5D-8933-C85F-C54BDE9B2A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472B66-6E3A-8EB4-D684-E044C9845A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67027-3206-3A09-C6EF-7C0AFB6A7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D952E-25F8-B3BF-E9CD-EACABA3F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EC9CF8-3543-E73C-48E3-7DD18FF2D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C66BA9-7CBA-F314-7723-BCA82CCE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7FD42B-3443-7DAE-0CA4-6F9F1510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B3A32D-2C67-50FF-9A49-18F5784FB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3DEF4-384A-4721-BAC5-EB4D01C72F8D}" type="datetimeFigureOut">
              <a:rPr lang="zh-CN" altLang="en-US" smtClean="0"/>
              <a:t>2023/5/15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D69DE9-4181-CD3E-AB55-AB00C6FE43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D4F0FE-C37C-F5FB-5F11-B08E8EB88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66EB67-BA1E-460E-9897-B3AFF25EAD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57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Urban Traffic System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3181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9E5712-7D36-0073-1593-25E3BD7BDE67}"/>
              </a:ext>
            </a:extLst>
          </p:cNvPr>
          <p:cNvSpPr/>
          <p:nvPr/>
        </p:nvSpPr>
        <p:spPr>
          <a:xfrm>
            <a:off x="5143500" y="3181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09511D1-D6FA-AFB6-B062-4F1777482846}"/>
              </a:ext>
            </a:extLst>
          </p:cNvPr>
          <p:cNvSpPr/>
          <p:nvPr/>
        </p:nvSpPr>
        <p:spPr>
          <a:xfrm>
            <a:off x="5143500" y="4324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B0A0964-F250-BB90-7F4A-DE452D356725}"/>
              </a:ext>
            </a:extLst>
          </p:cNvPr>
          <p:cNvSpPr/>
          <p:nvPr/>
        </p:nvSpPr>
        <p:spPr>
          <a:xfrm>
            <a:off x="8318500" y="3181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1785E49-9BD3-50D2-3AB3-995858FBF7B4}"/>
              </a:ext>
            </a:extLst>
          </p:cNvPr>
          <p:cNvSpPr/>
          <p:nvPr/>
        </p:nvSpPr>
        <p:spPr>
          <a:xfrm>
            <a:off x="8318500" y="4324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A6FA11-8047-46F0-DFC2-8A768151DC11}"/>
              </a:ext>
            </a:extLst>
          </p:cNvPr>
          <p:cNvSpPr/>
          <p:nvPr/>
        </p:nvSpPr>
        <p:spPr>
          <a:xfrm>
            <a:off x="1968500" y="4324350"/>
            <a:ext cx="1905000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3926145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Tw Cen MT" panose="020B0602020104020603" pitchFamily="34" charset="0"/>
              </a:rPr>
              <a:t>STATION_SELECT_CITIES</a:t>
            </a:r>
            <a:endParaRPr lang="zh-CN" alt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879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STATION_SELECT_PASSENGERS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127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PASSENGER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41211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628015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083BD-8F0B-5019-3F96-36964E1B77BA}"/>
              </a:ext>
            </a:extLst>
          </p:cNvPr>
          <p:cNvSpPr/>
          <p:nvPr/>
        </p:nvSpPr>
        <p:spPr>
          <a:xfrm>
            <a:off x="84899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PASSENGER_SELECT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3243263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  <a:endParaRPr lang="zh-CN" alt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7215188" y="2774950"/>
            <a:ext cx="21431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SATTIONS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37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Tw Cen MT" panose="020B0602020104020603" pitchFamily="34" charset="0"/>
              </a:rPr>
              <a:t>PASSENGER_SELECT_PASSENGERS</a:t>
            </a:r>
            <a:endParaRPr lang="zh-CN" altLang="en-US" sz="44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3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PASSENGER_SELECT_STAITIONS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64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41211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628015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083BD-8F0B-5019-3F96-36964E1B77BA}"/>
              </a:ext>
            </a:extLst>
          </p:cNvPr>
          <p:cNvSpPr/>
          <p:nvPr/>
        </p:nvSpPr>
        <p:spPr>
          <a:xfrm>
            <a:off x="84899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37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LINE_SELECT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20002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5024438" y="2774950"/>
            <a:ext cx="21431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845820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VEHICLES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01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w Cen MT" panose="020B0602020104020603" pitchFamily="34" charset="0"/>
              </a:rPr>
              <a:t>LINE_SELECT_LINES</a:t>
            </a:r>
            <a:endParaRPr lang="zh-CN" altLang="en-US" sz="54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608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Tw Cen MT" panose="020B0602020104020603" pitchFamily="34" charset="0"/>
              </a:rPr>
              <a:t>LINE_SELECT_CITIES</a:t>
            </a:r>
            <a:endParaRPr lang="zh-CN" alt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CITY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41211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628015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083BD-8F0B-5019-3F96-36964E1B77BA}"/>
              </a:ext>
            </a:extLst>
          </p:cNvPr>
          <p:cNvSpPr/>
          <p:nvPr/>
        </p:nvSpPr>
        <p:spPr>
          <a:xfrm>
            <a:off x="84899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129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LINE_SELECT_VEHICLES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418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VEHICLE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41211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628015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083BD-8F0B-5019-3F96-36964E1B77BA}"/>
              </a:ext>
            </a:extLst>
          </p:cNvPr>
          <p:cNvSpPr/>
          <p:nvPr/>
        </p:nvSpPr>
        <p:spPr>
          <a:xfrm>
            <a:off x="84899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22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VEHICLE_SELECT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140A202-4FFC-DDBD-1FBB-95A69463BC70}"/>
              </a:ext>
            </a:extLst>
          </p:cNvPr>
          <p:cNvGrpSpPr/>
          <p:nvPr/>
        </p:nvGrpSpPr>
        <p:grpSpPr>
          <a:xfrm>
            <a:off x="1859758" y="2774950"/>
            <a:ext cx="8472484" cy="1323439"/>
            <a:chOff x="2000250" y="2774950"/>
            <a:chExt cx="8472484" cy="132343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D21F2C-5829-792B-06B9-60EC207B60DF}"/>
                </a:ext>
              </a:extLst>
            </p:cNvPr>
            <p:cNvSpPr/>
            <p:nvPr/>
          </p:nvSpPr>
          <p:spPr>
            <a:xfrm>
              <a:off x="2000250" y="2774950"/>
              <a:ext cx="173355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VEHICLES</a:t>
              </a:r>
              <a:endParaRPr lang="zh-CN" alt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F712D49-1A2C-B1D9-59DE-573B0404AA4C}"/>
                </a:ext>
              </a:extLst>
            </p:cNvPr>
            <p:cNvSpPr/>
            <p:nvPr/>
          </p:nvSpPr>
          <p:spPr>
            <a:xfrm>
              <a:off x="4195761" y="2774950"/>
              <a:ext cx="178435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LINES</a:t>
              </a:r>
              <a:endPara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5B37D72-EEA7-27B0-F626-3B523BF9AE8A}"/>
                </a:ext>
              </a:extLst>
            </p:cNvPr>
            <p:cNvSpPr/>
            <p:nvPr/>
          </p:nvSpPr>
          <p:spPr>
            <a:xfrm>
              <a:off x="6442073" y="2774950"/>
              <a:ext cx="178435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BUSES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61884B2-221B-1139-A69F-3C6364DB6673}"/>
                </a:ext>
              </a:extLst>
            </p:cNvPr>
            <p:cNvSpPr/>
            <p:nvPr/>
          </p:nvSpPr>
          <p:spPr>
            <a:xfrm>
              <a:off x="8688384" y="2774950"/>
              <a:ext cx="178435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SUBWAYS</a:t>
              </a:r>
              <a:endPara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406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VEHICLE_SELECT_VEHICLES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333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w Cen MT" panose="020B0602020104020603" pitchFamily="34" charset="0"/>
              </a:rPr>
              <a:t>VEHICLE_SELECT_LINES</a:t>
            </a:r>
            <a:endParaRPr lang="zh-CN" altLang="en-US" sz="54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23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VEHICLE_SELECT_BUSES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253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VEHICLE_SELECT_SUBWAYS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55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OTHERS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F00B643-FBFF-1EB8-076A-884083AA4632}"/>
              </a:ext>
            </a:extLst>
          </p:cNvPr>
          <p:cNvGrpSpPr/>
          <p:nvPr/>
        </p:nvGrpSpPr>
        <p:grpSpPr>
          <a:xfrm>
            <a:off x="2466975" y="2774950"/>
            <a:ext cx="7258051" cy="1380589"/>
            <a:chOff x="1968499" y="2774950"/>
            <a:chExt cx="7258051" cy="138058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6D21F2C-5829-792B-06B9-60EC207B60DF}"/>
                </a:ext>
              </a:extLst>
            </p:cNvPr>
            <p:cNvSpPr/>
            <p:nvPr/>
          </p:nvSpPr>
          <p:spPr>
            <a:xfrm>
              <a:off x="1968499" y="2774950"/>
              <a:ext cx="2730501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PROCEDURE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DF712D49-1A2C-B1D9-59DE-573B0404AA4C}"/>
                </a:ext>
              </a:extLst>
            </p:cNvPr>
            <p:cNvSpPr/>
            <p:nvPr/>
          </p:nvSpPr>
          <p:spPr>
            <a:xfrm>
              <a:off x="7493000" y="2832100"/>
              <a:ext cx="1733550" cy="13234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VIEW</a:t>
              </a:r>
              <a:endPara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29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latin typeface="Tw Cen MT" panose="020B0602020104020603" pitchFamily="34" charset="0"/>
              </a:rPr>
              <a:t>OTHERS_VIEW</a:t>
            </a:r>
            <a:endParaRPr lang="zh-CN" altLang="en-US" sz="48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164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CITY_SELECT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20002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5024438" y="2774950"/>
            <a:ext cx="21431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845820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94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Tw Cen MT" panose="020B0602020104020603" pitchFamily="34" charset="0"/>
              </a:rPr>
              <a:t>CITY_SELECT_CITIES</a:t>
            </a:r>
            <a:endParaRPr lang="zh-CN" alt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4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Tw Cen MT" panose="020B0602020104020603" pitchFamily="34" charset="0"/>
              </a:rPr>
              <a:t>CITY_SELECT_STATIONS</a:t>
            </a:r>
            <a:endParaRPr lang="zh-CN" alt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626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>
                <a:latin typeface="Tw Cen MT" panose="020B0602020104020603" pitchFamily="34" charset="0"/>
              </a:rPr>
              <a:t>CITY_SELECT_LINES</a:t>
            </a:r>
            <a:endParaRPr lang="zh-CN" altLang="en-US" sz="60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87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STATION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196850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41211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628015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083BD-8F0B-5019-3F96-36964E1B77BA}"/>
              </a:ext>
            </a:extLst>
          </p:cNvPr>
          <p:cNvSpPr/>
          <p:nvPr/>
        </p:nvSpPr>
        <p:spPr>
          <a:xfrm>
            <a:off x="84899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46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768350"/>
            <a:ext cx="928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b="1" dirty="0">
                <a:latin typeface="Tw Cen MT" panose="020B0602020104020603" pitchFamily="34" charset="0"/>
              </a:rPr>
              <a:t>STATION_SELECT</a:t>
            </a:r>
            <a:endParaRPr lang="zh-CN" altLang="en-US" sz="8000" b="1" dirty="0">
              <a:latin typeface="Tw Cen MT" panose="020B06020201040206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6D21F2C-5829-792B-06B9-60EC207B60DF}"/>
              </a:ext>
            </a:extLst>
          </p:cNvPr>
          <p:cNvSpPr/>
          <p:nvPr/>
        </p:nvSpPr>
        <p:spPr>
          <a:xfrm>
            <a:off x="2000250" y="2774950"/>
            <a:ext cx="17335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STATIONS</a:t>
            </a:r>
            <a:endParaRPr lang="zh-CN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F712D49-1A2C-B1D9-59DE-573B0404AA4C}"/>
              </a:ext>
            </a:extLst>
          </p:cNvPr>
          <p:cNvSpPr/>
          <p:nvPr/>
        </p:nvSpPr>
        <p:spPr>
          <a:xfrm>
            <a:off x="5024438" y="2774950"/>
            <a:ext cx="214312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CITIES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5B37D72-EEA7-27B0-F626-3B523BF9AE8A}"/>
              </a:ext>
            </a:extLst>
          </p:cNvPr>
          <p:cNvSpPr/>
          <p:nvPr/>
        </p:nvSpPr>
        <p:spPr>
          <a:xfrm>
            <a:off x="8458200" y="2774950"/>
            <a:ext cx="1784350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3751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091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EDC1D89-C237-7078-7FC5-66D9D7D9A566}"/>
              </a:ext>
            </a:extLst>
          </p:cNvPr>
          <p:cNvSpPr txBox="1"/>
          <p:nvPr/>
        </p:nvSpPr>
        <p:spPr>
          <a:xfrm>
            <a:off x="1454150" y="869950"/>
            <a:ext cx="9283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latin typeface="Tw Cen MT" panose="020B0602020104020603" pitchFamily="34" charset="0"/>
              </a:rPr>
              <a:t>STATION_SELECT_STAITIONS</a:t>
            </a:r>
            <a:endParaRPr lang="zh-CN" altLang="en-US" sz="5400" b="1" dirty="0">
              <a:latin typeface="Tw Cen MT" panose="020B06020201040206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9D0EA2E-9087-BA8A-E881-203A2E56AA90}"/>
              </a:ext>
            </a:extLst>
          </p:cNvPr>
          <p:cNvSpPr/>
          <p:nvPr/>
        </p:nvSpPr>
        <p:spPr>
          <a:xfrm>
            <a:off x="5087937" y="4857751"/>
            <a:ext cx="20161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4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172</Words>
  <Application>Microsoft Office PowerPoint</Application>
  <PresentationFormat>宽屏</PresentationFormat>
  <Paragraphs>98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等线</vt:lpstr>
      <vt:lpstr>等线 Light</vt:lpstr>
      <vt:lpstr>Arial</vt:lpstr>
      <vt:lpstr>Times New Roman</vt:lpstr>
      <vt:lpstr>Tw Cen MT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XiuMing Liu</dc:creator>
  <cp:lastModifiedBy>XiuMing Liu</cp:lastModifiedBy>
  <cp:revision>6</cp:revision>
  <dcterms:created xsi:type="dcterms:W3CDTF">2023-05-14T01:56:58Z</dcterms:created>
  <dcterms:modified xsi:type="dcterms:W3CDTF">2023-05-15T14:41:40Z</dcterms:modified>
</cp:coreProperties>
</file>