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72" r:id="rId1"/>
  </p:sldMasterIdLst>
  <p:notesMasterIdLst>
    <p:notesMasterId r:id="rId56"/>
  </p:notesMasterIdLst>
  <p:sldIdLst>
    <p:sldId id="286" r:id="rId2"/>
    <p:sldId id="288" r:id="rId3"/>
    <p:sldId id="289" r:id="rId4"/>
    <p:sldId id="291" r:id="rId5"/>
    <p:sldId id="293" r:id="rId6"/>
    <p:sldId id="645" r:id="rId7"/>
    <p:sldId id="659" r:id="rId8"/>
    <p:sldId id="655" r:id="rId9"/>
    <p:sldId id="646" r:id="rId10"/>
    <p:sldId id="617" r:id="rId11"/>
    <p:sldId id="634" r:id="rId12"/>
    <p:sldId id="640" r:id="rId13"/>
    <p:sldId id="641" r:id="rId14"/>
    <p:sldId id="637" r:id="rId15"/>
    <p:sldId id="638" r:id="rId16"/>
    <p:sldId id="662" r:id="rId17"/>
    <p:sldId id="663" r:id="rId18"/>
    <p:sldId id="635" r:id="rId19"/>
    <p:sldId id="636" r:id="rId20"/>
    <p:sldId id="660" r:id="rId21"/>
    <p:sldId id="661" r:id="rId22"/>
    <p:sldId id="619" r:id="rId23"/>
    <p:sldId id="621" r:id="rId24"/>
    <p:sldId id="664" r:id="rId25"/>
    <p:sldId id="285" r:id="rId26"/>
    <p:sldId id="257" r:id="rId27"/>
    <p:sldId id="259" r:id="rId28"/>
    <p:sldId id="260" r:id="rId29"/>
    <p:sldId id="261" r:id="rId30"/>
    <p:sldId id="262" r:id="rId31"/>
    <p:sldId id="263" r:id="rId32"/>
    <p:sldId id="264" r:id="rId33"/>
    <p:sldId id="265" r:id="rId34"/>
    <p:sldId id="266" r:id="rId35"/>
    <p:sldId id="267" r:id="rId36"/>
    <p:sldId id="268" r:id="rId37"/>
    <p:sldId id="269" r:id="rId38"/>
    <p:sldId id="270" r:id="rId39"/>
    <p:sldId id="271" r:id="rId40"/>
    <p:sldId id="272" r:id="rId41"/>
    <p:sldId id="273" r:id="rId42"/>
    <p:sldId id="274" r:id="rId43"/>
    <p:sldId id="275" r:id="rId44"/>
    <p:sldId id="276" r:id="rId45"/>
    <p:sldId id="277" r:id="rId46"/>
    <p:sldId id="278" r:id="rId47"/>
    <p:sldId id="279" r:id="rId48"/>
    <p:sldId id="280" r:id="rId49"/>
    <p:sldId id="281" r:id="rId50"/>
    <p:sldId id="282" r:id="rId51"/>
    <p:sldId id="283" r:id="rId52"/>
    <p:sldId id="284" r:id="rId53"/>
    <p:sldId id="292" r:id="rId54"/>
    <p:sldId id="665" r:id="rId5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FF"/>
    <a:srgbClr val="00FF66"/>
    <a:srgbClr val="CC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9" autoAdjust="0"/>
    <p:restoredTop sz="94660"/>
  </p:normalViewPr>
  <p:slideViewPr>
    <p:cSldViewPr snapToGrid="0">
      <p:cViewPr varScale="1">
        <p:scale>
          <a:sx n="122" d="100"/>
          <a:sy n="122" d="100"/>
        </p:scale>
        <p:origin x="1522" y="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F44F993-5110-473C-ABC9-95C2F3F03519}" type="datetimeFigureOut">
              <a:rPr lang="zh-CN" altLang="en-US" smtClean="0"/>
              <a:t>2023/10/23</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5FE71EC-8A57-4693-B5D1-430C475985BE}" type="slidenum">
              <a:rPr lang="zh-CN" altLang="en-US" smtClean="0"/>
              <a:t>‹#›</a:t>
            </a:fld>
            <a:endParaRPr lang="zh-CN" altLang="en-US"/>
          </a:p>
        </p:txBody>
      </p:sp>
    </p:spTree>
    <p:extLst>
      <p:ext uri="{BB962C8B-B14F-4D97-AF65-F5344CB8AC3E}">
        <p14:creationId xmlns:p14="http://schemas.microsoft.com/office/powerpoint/2010/main" val="14813317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50EFE24-54F8-4216-9AD5-1A75C4943EC4}" type="slidenum">
              <a:rPr lang="zh-CN" altLang="en-US" smtClean="0"/>
              <a:pPr>
                <a:defRPr/>
              </a:pPr>
              <a:t>2</a:t>
            </a:fld>
            <a:endParaRPr lang="en-US" altLang="zh-CN"/>
          </a:p>
        </p:txBody>
      </p:sp>
    </p:spTree>
    <p:extLst>
      <p:ext uri="{BB962C8B-B14F-4D97-AF65-F5344CB8AC3E}">
        <p14:creationId xmlns:p14="http://schemas.microsoft.com/office/powerpoint/2010/main" val="28179081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1C0091C4-0C9D-4AE4-9467-9A39C3B68CDD}" type="slidenum">
              <a:rPr lang="zh-CN" altLang="en-US" smtClean="0"/>
              <a:pPr>
                <a:defRPr/>
              </a:pPr>
              <a:t>19</a:t>
            </a:fld>
            <a:endParaRPr lang="en-US" altLang="zh-CN"/>
          </a:p>
        </p:txBody>
      </p:sp>
    </p:spTree>
    <p:extLst>
      <p:ext uri="{BB962C8B-B14F-4D97-AF65-F5344CB8AC3E}">
        <p14:creationId xmlns:p14="http://schemas.microsoft.com/office/powerpoint/2010/main" val="119860056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标题幻灯片">
    <p:bg bwMode="gray">
      <p:bgPr>
        <a:solidFill>
          <a:schemeClr val="bg1"/>
        </a:solidFill>
        <a:effectLst/>
      </p:bgPr>
    </p:bg>
    <p:spTree>
      <p:nvGrpSpPr>
        <p:cNvPr id="1" name=""/>
        <p:cNvGrpSpPr/>
        <p:nvPr/>
      </p:nvGrpSpPr>
      <p:grpSpPr>
        <a:xfrm>
          <a:off x="0" y="0"/>
          <a:ext cx="0" cy="0"/>
          <a:chOff x="0" y="0"/>
          <a:chExt cx="0" cy="0"/>
        </a:xfrm>
      </p:grpSpPr>
      <p:sp>
        <p:nvSpPr>
          <p:cNvPr id="4" name="Rectangle 32"/>
          <p:cNvSpPr>
            <a:spLocks noChangeArrowheads="1"/>
          </p:cNvSpPr>
          <p:nvPr/>
        </p:nvSpPr>
        <p:spPr bwMode="ltGray">
          <a:xfrm>
            <a:off x="827088" y="1196975"/>
            <a:ext cx="8305800" cy="914400"/>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80000"/>
              </a:lnSpc>
              <a:spcBef>
                <a:spcPct val="20000"/>
              </a:spcBef>
              <a:spcAft>
                <a:spcPct val="0"/>
              </a:spcAft>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80000"/>
              </a:lnSpc>
              <a:spcBef>
                <a:spcPct val="20000"/>
              </a:spcBef>
              <a:spcAft>
                <a:spcPct val="0"/>
              </a:spcAft>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80000"/>
              </a:lnSpc>
              <a:spcBef>
                <a:spcPct val="20000"/>
              </a:spcBef>
              <a:spcAft>
                <a:spcPct val="0"/>
              </a:spcAft>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80000"/>
              </a:lnSpc>
              <a:spcBef>
                <a:spcPct val="20000"/>
              </a:spcBef>
              <a:spcAft>
                <a:spcPct val="0"/>
              </a:spcAft>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9pPr>
          </a:lstStyle>
          <a:p>
            <a:pPr>
              <a:defRPr/>
            </a:pPr>
            <a:endParaRPr lang="zh-CN" altLang="en-US">
              <a:latin typeface="Times New Roman" panose="02020603050405020304" pitchFamily="18" charset="0"/>
            </a:endParaRPr>
          </a:p>
        </p:txBody>
      </p:sp>
      <p:pic>
        <p:nvPicPr>
          <p:cNvPr id="5" name="Picture 31" descr="psh3_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ltGray">
          <a:xfrm>
            <a:off x="0" y="0"/>
            <a:ext cx="85725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33" name="Rectangle 21"/>
          <p:cNvSpPr>
            <a:spLocks noGrp="1" noChangeArrowheads="1"/>
          </p:cNvSpPr>
          <p:nvPr>
            <p:ph type="ctrTitle" sz="quarter"/>
          </p:nvPr>
        </p:nvSpPr>
        <p:spPr bwMode="white">
          <a:xfrm>
            <a:off x="971550" y="1125538"/>
            <a:ext cx="8064500" cy="1081087"/>
          </a:xfrm>
        </p:spPr>
        <p:txBody>
          <a:bodyPr/>
          <a:lstStyle>
            <a:lvl1pPr>
              <a:defRPr sz="5400">
                <a:solidFill>
                  <a:schemeClr val="bg2"/>
                </a:solidFill>
              </a:defRPr>
            </a:lvl1pPr>
          </a:lstStyle>
          <a:p>
            <a:r>
              <a:rPr lang="ko-KR" altLang="en-US"/>
              <a:t>单击此处编辑母版标题样式</a:t>
            </a:r>
          </a:p>
        </p:txBody>
      </p:sp>
      <p:sp>
        <p:nvSpPr>
          <p:cNvPr id="13334" name="Rectangle 22"/>
          <p:cNvSpPr>
            <a:spLocks noGrp="1" noChangeArrowheads="1"/>
          </p:cNvSpPr>
          <p:nvPr>
            <p:ph type="subTitle" sz="quarter" idx="1"/>
          </p:nvPr>
        </p:nvSpPr>
        <p:spPr>
          <a:xfrm>
            <a:off x="971550" y="3810000"/>
            <a:ext cx="8064500" cy="533400"/>
          </a:xfrm>
        </p:spPr>
        <p:txBody>
          <a:bodyPr/>
          <a:lstStyle>
            <a:lvl1pPr marL="0" indent="0" algn="ctr">
              <a:buFont typeface="Wingdings" pitchFamily="2" charset="2"/>
              <a:buNone/>
              <a:defRPr sz="2400" i="1">
                <a:solidFill>
                  <a:schemeClr val="tx1"/>
                </a:solidFill>
                <a:latin typeface="Arial" charset="0"/>
              </a:defRPr>
            </a:lvl1pPr>
          </a:lstStyle>
          <a:p>
            <a:r>
              <a:rPr lang="ko-KR" altLang="en-US"/>
              <a:t>单击此处编辑母版副标题样式</a:t>
            </a:r>
          </a:p>
        </p:txBody>
      </p:sp>
      <p:sp>
        <p:nvSpPr>
          <p:cNvPr id="6" name="Rectangle 23"/>
          <p:cNvSpPr>
            <a:spLocks noGrp="1" noChangeArrowheads="1"/>
          </p:cNvSpPr>
          <p:nvPr>
            <p:ph type="dt" sz="quarter" idx="10"/>
          </p:nvPr>
        </p:nvSpPr>
        <p:spPr>
          <a:xfrm>
            <a:off x="457200" y="6553200"/>
            <a:ext cx="2133600" cy="152400"/>
          </a:xfrm>
        </p:spPr>
        <p:txBody>
          <a:bodyPr/>
          <a:lstStyle>
            <a:lvl1pPr>
              <a:defRPr sz="1400" b="0">
                <a:solidFill>
                  <a:schemeClr val="tx1"/>
                </a:solidFill>
                <a:effectLst>
                  <a:outerShdw blurRad="38100" dist="38100" dir="2700000" algn="tl">
                    <a:srgbClr val="C0C0C0"/>
                  </a:outerShdw>
                </a:effectLst>
                <a:latin typeface="+mj-lt"/>
              </a:defRPr>
            </a:lvl1pPr>
          </a:lstStyle>
          <a:p>
            <a:pPr>
              <a:defRPr/>
            </a:pPr>
            <a:endParaRPr lang="en-US" altLang="ko-KR"/>
          </a:p>
        </p:txBody>
      </p:sp>
      <p:sp>
        <p:nvSpPr>
          <p:cNvPr id="7" name="Rectangle 24"/>
          <p:cNvSpPr>
            <a:spLocks noGrp="1" noChangeArrowheads="1"/>
          </p:cNvSpPr>
          <p:nvPr>
            <p:ph type="ftr" sz="quarter" idx="11"/>
          </p:nvPr>
        </p:nvSpPr>
        <p:spPr>
          <a:xfrm>
            <a:off x="3124200" y="6553200"/>
            <a:ext cx="2895600" cy="152400"/>
          </a:xfrm>
        </p:spPr>
        <p:txBody>
          <a:bodyPr/>
          <a:lstStyle>
            <a:lvl1pPr algn="ctr">
              <a:defRPr sz="1400" b="0">
                <a:solidFill>
                  <a:schemeClr val="tx1"/>
                </a:solidFill>
                <a:effectLst>
                  <a:outerShdw blurRad="38100" dist="38100" dir="2700000" algn="tl">
                    <a:srgbClr val="C0C0C0"/>
                  </a:outerShdw>
                </a:effectLst>
                <a:latin typeface="+mj-lt"/>
              </a:defRPr>
            </a:lvl1pPr>
          </a:lstStyle>
          <a:p>
            <a:pPr>
              <a:defRPr/>
            </a:pPr>
            <a:endParaRPr lang="en-US" altLang="ko-KR"/>
          </a:p>
        </p:txBody>
      </p:sp>
      <p:sp>
        <p:nvSpPr>
          <p:cNvPr id="8" name="Rectangle 25"/>
          <p:cNvSpPr>
            <a:spLocks noGrp="1" noChangeArrowheads="1"/>
          </p:cNvSpPr>
          <p:nvPr>
            <p:ph type="sldNum" sz="quarter" idx="12"/>
          </p:nvPr>
        </p:nvSpPr>
        <p:spPr>
          <a:xfrm>
            <a:off x="6553200" y="6553200"/>
            <a:ext cx="2133600" cy="152400"/>
          </a:xfrm>
        </p:spPr>
        <p:txBody>
          <a:bodyPr/>
          <a:lstStyle>
            <a:lvl1pPr algn="r">
              <a:defRPr sz="1400" b="0">
                <a:solidFill>
                  <a:schemeClr val="tx1"/>
                </a:solidFill>
                <a:effectLst>
                  <a:outerShdw blurRad="38100" dist="38100" dir="2700000" algn="tl">
                    <a:srgbClr val="C0C0C0"/>
                  </a:outerShdw>
                </a:effectLst>
                <a:latin typeface="Times New Roman" panose="02020603050405020304" pitchFamily="18" charset="0"/>
              </a:defRPr>
            </a:lvl1pPr>
          </a:lstStyle>
          <a:p>
            <a:pPr>
              <a:defRPr/>
            </a:pPr>
            <a:fld id="{909894B8-3A69-4F53-8C7B-C1FE579512CF}" type="slidenum">
              <a:rPr lang="ko-KR" altLang="en-US"/>
              <a:pPr>
                <a:defRPr/>
              </a:pPr>
              <a:t>‹#›</a:t>
            </a:fld>
            <a:endParaRPr lang="en-US" altLang="ko-KR"/>
          </a:p>
        </p:txBody>
      </p:sp>
    </p:spTree>
    <p:extLst>
      <p:ext uri="{BB962C8B-B14F-4D97-AF65-F5344CB8AC3E}">
        <p14:creationId xmlns:p14="http://schemas.microsoft.com/office/powerpoint/2010/main" val="40640403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23"/>
          <p:cNvSpPr>
            <a:spLocks noGrp="1" noChangeArrowheads="1"/>
          </p:cNvSpPr>
          <p:nvPr>
            <p:ph type="dt" sz="half" idx="10"/>
          </p:nvPr>
        </p:nvSpPr>
        <p:spPr>
          <a:ln/>
        </p:spPr>
        <p:txBody>
          <a:bodyPr/>
          <a:lstStyle>
            <a:lvl1pPr>
              <a:defRPr/>
            </a:lvl1pPr>
          </a:lstStyle>
          <a:p>
            <a:pPr>
              <a:defRPr/>
            </a:pPr>
            <a:r>
              <a:rPr lang="en-US" altLang="zh-CN"/>
              <a:t>Operating System</a:t>
            </a:r>
            <a:endParaRPr lang="en-US" altLang="ko-KR"/>
          </a:p>
        </p:txBody>
      </p:sp>
      <p:sp>
        <p:nvSpPr>
          <p:cNvPr id="5" name="Rectangle 24"/>
          <p:cNvSpPr>
            <a:spLocks noGrp="1" noChangeArrowheads="1"/>
          </p:cNvSpPr>
          <p:nvPr>
            <p:ph type="ftr" sz="quarter" idx="11"/>
          </p:nvPr>
        </p:nvSpPr>
        <p:spPr>
          <a:ln/>
        </p:spPr>
        <p:txBody>
          <a:bodyPr/>
          <a:lstStyle>
            <a:lvl1pPr>
              <a:defRPr/>
            </a:lvl1pPr>
          </a:lstStyle>
          <a:p>
            <a:pPr>
              <a:defRPr/>
            </a:pPr>
            <a:r>
              <a:rPr lang="en-US" altLang="zh-CN"/>
              <a:t>CITS, NanKai University</a:t>
            </a:r>
            <a:endParaRPr lang="en-US" altLang="ko-KR"/>
          </a:p>
        </p:txBody>
      </p:sp>
      <p:sp>
        <p:nvSpPr>
          <p:cNvPr id="6" name="Rectangle 25"/>
          <p:cNvSpPr>
            <a:spLocks noGrp="1" noChangeArrowheads="1"/>
          </p:cNvSpPr>
          <p:nvPr>
            <p:ph type="sldNum" sz="quarter" idx="12"/>
          </p:nvPr>
        </p:nvSpPr>
        <p:spPr>
          <a:ln/>
        </p:spPr>
        <p:txBody>
          <a:bodyPr/>
          <a:lstStyle>
            <a:lvl1pPr>
              <a:defRPr/>
            </a:lvl1pPr>
          </a:lstStyle>
          <a:p>
            <a:pPr>
              <a:defRPr/>
            </a:pPr>
            <a:fld id="{8DA80184-8594-4668-B4A9-6A52DA6D3E0C}" type="slidenum">
              <a:rPr lang="en-US" altLang="ko-KR"/>
              <a:pPr>
                <a:defRPr/>
              </a:pPr>
              <a:t>‹#›</a:t>
            </a:fld>
            <a:endParaRPr lang="en-US" altLang="ko-KR"/>
          </a:p>
        </p:txBody>
      </p:sp>
    </p:spTree>
    <p:extLst>
      <p:ext uri="{BB962C8B-B14F-4D97-AF65-F5344CB8AC3E}">
        <p14:creationId xmlns:p14="http://schemas.microsoft.com/office/powerpoint/2010/main" val="2177182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019925" y="304800"/>
            <a:ext cx="2016125" cy="60198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971550" y="304800"/>
            <a:ext cx="5895975" cy="60198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23"/>
          <p:cNvSpPr>
            <a:spLocks noGrp="1" noChangeArrowheads="1"/>
          </p:cNvSpPr>
          <p:nvPr>
            <p:ph type="dt" sz="half" idx="10"/>
          </p:nvPr>
        </p:nvSpPr>
        <p:spPr>
          <a:ln/>
        </p:spPr>
        <p:txBody>
          <a:bodyPr/>
          <a:lstStyle>
            <a:lvl1pPr>
              <a:defRPr/>
            </a:lvl1pPr>
          </a:lstStyle>
          <a:p>
            <a:pPr>
              <a:defRPr/>
            </a:pPr>
            <a:r>
              <a:rPr lang="en-US" altLang="zh-CN"/>
              <a:t>Operating System</a:t>
            </a:r>
            <a:endParaRPr lang="en-US" altLang="ko-KR"/>
          </a:p>
        </p:txBody>
      </p:sp>
      <p:sp>
        <p:nvSpPr>
          <p:cNvPr id="5" name="Rectangle 24"/>
          <p:cNvSpPr>
            <a:spLocks noGrp="1" noChangeArrowheads="1"/>
          </p:cNvSpPr>
          <p:nvPr>
            <p:ph type="ftr" sz="quarter" idx="11"/>
          </p:nvPr>
        </p:nvSpPr>
        <p:spPr>
          <a:ln/>
        </p:spPr>
        <p:txBody>
          <a:bodyPr/>
          <a:lstStyle>
            <a:lvl1pPr>
              <a:defRPr/>
            </a:lvl1pPr>
          </a:lstStyle>
          <a:p>
            <a:pPr>
              <a:defRPr/>
            </a:pPr>
            <a:r>
              <a:rPr lang="en-US" altLang="zh-CN"/>
              <a:t>CITS, NanKai University</a:t>
            </a:r>
            <a:endParaRPr lang="en-US" altLang="ko-KR"/>
          </a:p>
        </p:txBody>
      </p:sp>
      <p:sp>
        <p:nvSpPr>
          <p:cNvPr id="6" name="Rectangle 25"/>
          <p:cNvSpPr>
            <a:spLocks noGrp="1" noChangeArrowheads="1"/>
          </p:cNvSpPr>
          <p:nvPr>
            <p:ph type="sldNum" sz="quarter" idx="12"/>
          </p:nvPr>
        </p:nvSpPr>
        <p:spPr>
          <a:ln/>
        </p:spPr>
        <p:txBody>
          <a:bodyPr/>
          <a:lstStyle>
            <a:lvl1pPr>
              <a:defRPr/>
            </a:lvl1pPr>
          </a:lstStyle>
          <a:p>
            <a:pPr>
              <a:defRPr/>
            </a:pPr>
            <a:fld id="{E376AD59-4E87-450F-A941-8A078B2CB422}" type="slidenum">
              <a:rPr lang="en-US" altLang="ko-KR"/>
              <a:pPr>
                <a:defRPr/>
              </a:pPr>
              <a:t>‹#›</a:t>
            </a:fld>
            <a:endParaRPr lang="en-US" altLang="ko-KR"/>
          </a:p>
        </p:txBody>
      </p:sp>
    </p:spTree>
    <p:extLst>
      <p:ext uri="{BB962C8B-B14F-4D97-AF65-F5344CB8AC3E}">
        <p14:creationId xmlns:p14="http://schemas.microsoft.com/office/powerpoint/2010/main" val="28983843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971550" y="304800"/>
            <a:ext cx="7777163" cy="892175"/>
          </a:xfrm>
        </p:spPr>
        <p:txBody>
          <a:bodyPr/>
          <a:lstStyle/>
          <a:p>
            <a:r>
              <a:rPr lang="zh-CN" altLang="en-US"/>
              <a:t>单击此处编辑母版标题样式</a:t>
            </a:r>
          </a:p>
        </p:txBody>
      </p:sp>
      <p:sp>
        <p:nvSpPr>
          <p:cNvPr id="3" name="文本占位符 2"/>
          <p:cNvSpPr>
            <a:spLocks noGrp="1"/>
          </p:cNvSpPr>
          <p:nvPr>
            <p:ph type="body" sz="half" idx="1"/>
          </p:nvPr>
        </p:nvSpPr>
        <p:spPr>
          <a:xfrm>
            <a:off x="971550" y="1371600"/>
            <a:ext cx="3956050" cy="49530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5080000" y="1371600"/>
            <a:ext cx="3956050" cy="49530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23"/>
          <p:cNvSpPr>
            <a:spLocks noGrp="1" noChangeArrowheads="1"/>
          </p:cNvSpPr>
          <p:nvPr>
            <p:ph type="dt" sz="half" idx="10"/>
          </p:nvPr>
        </p:nvSpPr>
        <p:spPr>
          <a:ln/>
        </p:spPr>
        <p:txBody>
          <a:bodyPr/>
          <a:lstStyle>
            <a:lvl1pPr>
              <a:defRPr/>
            </a:lvl1pPr>
          </a:lstStyle>
          <a:p>
            <a:pPr>
              <a:defRPr/>
            </a:pPr>
            <a:r>
              <a:rPr lang="en-US" altLang="zh-CN"/>
              <a:t>Operating System</a:t>
            </a:r>
            <a:endParaRPr lang="en-US" altLang="ko-KR"/>
          </a:p>
        </p:txBody>
      </p:sp>
      <p:sp>
        <p:nvSpPr>
          <p:cNvPr id="6" name="Rectangle 24"/>
          <p:cNvSpPr>
            <a:spLocks noGrp="1" noChangeArrowheads="1"/>
          </p:cNvSpPr>
          <p:nvPr>
            <p:ph type="ftr" sz="quarter" idx="11"/>
          </p:nvPr>
        </p:nvSpPr>
        <p:spPr>
          <a:ln/>
        </p:spPr>
        <p:txBody>
          <a:bodyPr/>
          <a:lstStyle>
            <a:lvl1pPr>
              <a:defRPr/>
            </a:lvl1pPr>
          </a:lstStyle>
          <a:p>
            <a:pPr>
              <a:defRPr/>
            </a:pPr>
            <a:r>
              <a:rPr lang="en-US" altLang="zh-CN"/>
              <a:t>CITS, NanKai University</a:t>
            </a:r>
            <a:endParaRPr lang="en-US" altLang="ko-KR"/>
          </a:p>
        </p:txBody>
      </p:sp>
      <p:sp>
        <p:nvSpPr>
          <p:cNvPr id="7" name="Rectangle 25"/>
          <p:cNvSpPr>
            <a:spLocks noGrp="1" noChangeArrowheads="1"/>
          </p:cNvSpPr>
          <p:nvPr>
            <p:ph type="sldNum" sz="quarter" idx="12"/>
          </p:nvPr>
        </p:nvSpPr>
        <p:spPr>
          <a:ln/>
        </p:spPr>
        <p:txBody>
          <a:bodyPr/>
          <a:lstStyle>
            <a:lvl1pPr>
              <a:defRPr/>
            </a:lvl1pPr>
          </a:lstStyle>
          <a:p>
            <a:pPr>
              <a:defRPr/>
            </a:pPr>
            <a:fld id="{B5C01662-2036-45DD-8200-0309F4622479}" type="slidenum">
              <a:rPr lang="en-US" altLang="ko-KR"/>
              <a:pPr>
                <a:defRPr/>
              </a:pPr>
              <a:t>‹#›</a:t>
            </a:fld>
            <a:endParaRPr lang="en-US" altLang="ko-KR"/>
          </a:p>
        </p:txBody>
      </p:sp>
    </p:spTree>
    <p:extLst>
      <p:ext uri="{BB962C8B-B14F-4D97-AF65-F5344CB8AC3E}">
        <p14:creationId xmlns:p14="http://schemas.microsoft.com/office/powerpoint/2010/main" val="7529521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23"/>
          <p:cNvSpPr>
            <a:spLocks noGrp="1" noChangeArrowheads="1"/>
          </p:cNvSpPr>
          <p:nvPr>
            <p:ph type="dt" sz="half" idx="10"/>
          </p:nvPr>
        </p:nvSpPr>
        <p:spPr>
          <a:ln/>
        </p:spPr>
        <p:txBody>
          <a:bodyPr/>
          <a:lstStyle>
            <a:lvl1pPr>
              <a:defRPr/>
            </a:lvl1pPr>
          </a:lstStyle>
          <a:p>
            <a:pPr>
              <a:defRPr/>
            </a:pPr>
            <a:r>
              <a:rPr lang="en-US" altLang="zh-CN"/>
              <a:t>Operating System</a:t>
            </a:r>
            <a:endParaRPr lang="en-US" altLang="ko-KR"/>
          </a:p>
        </p:txBody>
      </p:sp>
      <p:sp>
        <p:nvSpPr>
          <p:cNvPr id="5" name="Rectangle 24"/>
          <p:cNvSpPr>
            <a:spLocks noGrp="1" noChangeArrowheads="1"/>
          </p:cNvSpPr>
          <p:nvPr>
            <p:ph type="ftr" sz="quarter" idx="11"/>
          </p:nvPr>
        </p:nvSpPr>
        <p:spPr>
          <a:ln/>
        </p:spPr>
        <p:txBody>
          <a:bodyPr/>
          <a:lstStyle>
            <a:lvl1pPr>
              <a:defRPr/>
            </a:lvl1pPr>
          </a:lstStyle>
          <a:p>
            <a:pPr>
              <a:defRPr/>
            </a:pPr>
            <a:r>
              <a:rPr lang="en-US" altLang="zh-CN"/>
              <a:t>CITS, NanKai University</a:t>
            </a:r>
            <a:endParaRPr lang="en-US" altLang="ko-KR"/>
          </a:p>
        </p:txBody>
      </p:sp>
      <p:sp>
        <p:nvSpPr>
          <p:cNvPr id="6" name="Rectangle 25"/>
          <p:cNvSpPr>
            <a:spLocks noGrp="1" noChangeArrowheads="1"/>
          </p:cNvSpPr>
          <p:nvPr>
            <p:ph type="sldNum" sz="quarter" idx="12"/>
          </p:nvPr>
        </p:nvSpPr>
        <p:spPr>
          <a:ln/>
        </p:spPr>
        <p:txBody>
          <a:bodyPr/>
          <a:lstStyle>
            <a:lvl1pPr>
              <a:defRPr/>
            </a:lvl1pPr>
          </a:lstStyle>
          <a:p>
            <a:pPr>
              <a:defRPr/>
            </a:pPr>
            <a:fld id="{32C7C19E-C979-4A8C-991F-EB73B2F94084}" type="slidenum">
              <a:rPr lang="en-US" altLang="ko-KR"/>
              <a:pPr>
                <a:defRPr/>
              </a:pPr>
              <a:t>‹#›</a:t>
            </a:fld>
            <a:endParaRPr lang="en-US" altLang="ko-KR"/>
          </a:p>
        </p:txBody>
      </p:sp>
    </p:spTree>
    <p:extLst>
      <p:ext uri="{BB962C8B-B14F-4D97-AF65-F5344CB8AC3E}">
        <p14:creationId xmlns:p14="http://schemas.microsoft.com/office/powerpoint/2010/main" val="4475137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23"/>
          <p:cNvSpPr>
            <a:spLocks noGrp="1" noChangeArrowheads="1"/>
          </p:cNvSpPr>
          <p:nvPr>
            <p:ph type="dt" sz="half" idx="10"/>
          </p:nvPr>
        </p:nvSpPr>
        <p:spPr>
          <a:ln/>
        </p:spPr>
        <p:txBody>
          <a:bodyPr/>
          <a:lstStyle>
            <a:lvl1pPr>
              <a:defRPr/>
            </a:lvl1pPr>
          </a:lstStyle>
          <a:p>
            <a:pPr>
              <a:defRPr/>
            </a:pPr>
            <a:r>
              <a:rPr lang="en-US" altLang="zh-CN"/>
              <a:t>Operating System</a:t>
            </a:r>
            <a:endParaRPr lang="en-US" altLang="ko-KR"/>
          </a:p>
        </p:txBody>
      </p:sp>
      <p:sp>
        <p:nvSpPr>
          <p:cNvPr id="5" name="Rectangle 24"/>
          <p:cNvSpPr>
            <a:spLocks noGrp="1" noChangeArrowheads="1"/>
          </p:cNvSpPr>
          <p:nvPr>
            <p:ph type="ftr" sz="quarter" idx="11"/>
          </p:nvPr>
        </p:nvSpPr>
        <p:spPr>
          <a:ln/>
        </p:spPr>
        <p:txBody>
          <a:bodyPr/>
          <a:lstStyle>
            <a:lvl1pPr>
              <a:defRPr/>
            </a:lvl1pPr>
          </a:lstStyle>
          <a:p>
            <a:pPr>
              <a:defRPr/>
            </a:pPr>
            <a:r>
              <a:rPr lang="en-US" altLang="zh-CN"/>
              <a:t>CITS, NanKai University</a:t>
            </a:r>
            <a:endParaRPr lang="en-US" altLang="ko-KR"/>
          </a:p>
        </p:txBody>
      </p:sp>
      <p:sp>
        <p:nvSpPr>
          <p:cNvPr id="6" name="Rectangle 25"/>
          <p:cNvSpPr>
            <a:spLocks noGrp="1" noChangeArrowheads="1"/>
          </p:cNvSpPr>
          <p:nvPr>
            <p:ph type="sldNum" sz="quarter" idx="12"/>
          </p:nvPr>
        </p:nvSpPr>
        <p:spPr>
          <a:ln/>
        </p:spPr>
        <p:txBody>
          <a:bodyPr/>
          <a:lstStyle>
            <a:lvl1pPr>
              <a:defRPr/>
            </a:lvl1pPr>
          </a:lstStyle>
          <a:p>
            <a:pPr>
              <a:defRPr/>
            </a:pPr>
            <a:fld id="{3884BE4A-665D-4750-B82A-97CE17AE2019}" type="slidenum">
              <a:rPr lang="en-US" altLang="ko-KR"/>
              <a:pPr>
                <a:defRPr/>
              </a:pPr>
              <a:t>‹#›</a:t>
            </a:fld>
            <a:endParaRPr lang="en-US" altLang="ko-KR"/>
          </a:p>
        </p:txBody>
      </p:sp>
    </p:spTree>
    <p:extLst>
      <p:ext uri="{BB962C8B-B14F-4D97-AF65-F5344CB8AC3E}">
        <p14:creationId xmlns:p14="http://schemas.microsoft.com/office/powerpoint/2010/main" val="10828732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971550" y="1371600"/>
            <a:ext cx="395605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5080000" y="1371600"/>
            <a:ext cx="395605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23"/>
          <p:cNvSpPr>
            <a:spLocks noGrp="1" noChangeArrowheads="1"/>
          </p:cNvSpPr>
          <p:nvPr>
            <p:ph type="dt" sz="half" idx="10"/>
          </p:nvPr>
        </p:nvSpPr>
        <p:spPr>
          <a:ln/>
        </p:spPr>
        <p:txBody>
          <a:bodyPr/>
          <a:lstStyle>
            <a:lvl1pPr>
              <a:defRPr/>
            </a:lvl1pPr>
          </a:lstStyle>
          <a:p>
            <a:pPr>
              <a:defRPr/>
            </a:pPr>
            <a:r>
              <a:rPr lang="en-US" altLang="zh-CN"/>
              <a:t>Operating System</a:t>
            </a:r>
            <a:endParaRPr lang="en-US" altLang="ko-KR"/>
          </a:p>
        </p:txBody>
      </p:sp>
      <p:sp>
        <p:nvSpPr>
          <p:cNvPr id="6" name="Rectangle 24"/>
          <p:cNvSpPr>
            <a:spLocks noGrp="1" noChangeArrowheads="1"/>
          </p:cNvSpPr>
          <p:nvPr>
            <p:ph type="ftr" sz="quarter" idx="11"/>
          </p:nvPr>
        </p:nvSpPr>
        <p:spPr>
          <a:ln/>
        </p:spPr>
        <p:txBody>
          <a:bodyPr/>
          <a:lstStyle>
            <a:lvl1pPr>
              <a:defRPr/>
            </a:lvl1pPr>
          </a:lstStyle>
          <a:p>
            <a:pPr>
              <a:defRPr/>
            </a:pPr>
            <a:r>
              <a:rPr lang="en-US" altLang="zh-CN"/>
              <a:t>CITS, NanKai University</a:t>
            </a:r>
            <a:endParaRPr lang="en-US" altLang="ko-KR"/>
          </a:p>
        </p:txBody>
      </p:sp>
      <p:sp>
        <p:nvSpPr>
          <p:cNvPr id="7" name="Rectangle 25"/>
          <p:cNvSpPr>
            <a:spLocks noGrp="1" noChangeArrowheads="1"/>
          </p:cNvSpPr>
          <p:nvPr>
            <p:ph type="sldNum" sz="quarter" idx="12"/>
          </p:nvPr>
        </p:nvSpPr>
        <p:spPr>
          <a:ln/>
        </p:spPr>
        <p:txBody>
          <a:bodyPr/>
          <a:lstStyle>
            <a:lvl1pPr>
              <a:defRPr/>
            </a:lvl1pPr>
          </a:lstStyle>
          <a:p>
            <a:pPr>
              <a:defRPr/>
            </a:pPr>
            <a:fld id="{0B07B236-F1C7-42BC-8E0C-86938ACFC643}" type="slidenum">
              <a:rPr lang="en-US" altLang="ko-KR"/>
              <a:pPr>
                <a:defRPr/>
              </a:pPr>
              <a:t>‹#›</a:t>
            </a:fld>
            <a:endParaRPr lang="en-US" altLang="ko-KR"/>
          </a:p>
        </p:txBody>
      </p:sp>
    </p:spTree>
    <p:extLst>
      <p:ext uri="{BB962C8B-B14F-4D97-AF65-F5344CB8AC3E}">
        <p14:creationId xmlns:p14="http://schemas.microsoft.com/office/powerpoint/2010/main" val="28921815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23"/>
          <p:cNvSpPr>
            <a:spLocks noGrp="1" noChangeArrowheads="1"/>
          </p:cNvSpPr>
          <p:nvPr>
            <p:ph type="dt" sz="half" idx="10"/>
          </p:nvPr>
        </p:nvSpPr>
        <p:spPr>
          <a:ln/>
        </p:spPr>
        <p:txBody>
          <a:bodyPr/>
          <a:lstStyle>
            <a:lvl1pPr>
              <a:defRPr/>
            </a:lvl1pPr>
          </a:lstStyle>
          <a:p>
            <a:pPr>
              <a:defRPr/>
            </a:pPr>
            <a:r>
              <a:rPr lang="en-US" altLang="zh-CN"/>
              <a:t>Operating System</a:t>
            </a:r>
            <a:endParaRPr lang="en-US" altLang="ko-KR"/>
          </a:p>
        </p:txBody>
      </p:sp>
      <p:sp>
        <p:nvSpPr>
          <p:cNvPr id="8" name="Rectangle 24"/>
          <p:cNvSpPr>
            <a:spLocks noGrp="1" noChangeArrowheads="1"/>
          </p:cNvSpPr>
          <p:nvPr>
            <p:ph type="ftr" sz="quarter" idx="11"/>
          </p:nvPr>
        </p:nvSpPr>
        <p:spPr>
          <a:ln/>
        </p:spPr>
        <p:txBody>
          <a:bodyPr/>
          <a:lstStyle>
            <a:lvl1pPr>
              <a:defRPr/>
            </a:lvl1pPr>
          </a:lstStyle>
          <a:p>
            <a:pPr>
              <a:defRPr/>
            </a:pPr>
            <a:r>
              <a:rPr lang="en-US" altLang="zh-CN"/>
              <a:t>CITS, NanKai University</a:t>
            </a:r>
            <a:endParaRPr lang="en-US" altLang="ko-KR"/>
          </a:p>
        </p:txBody>
      </p:sp>
      <p:sp>
        <p:nvSpPr>
          <p:cNvPr id="9" name="Rectangle 25"/>
          <p:cNvSpPr>
            <a:spLocks noGrp="1" noChangeArrowheads="1"/>
          </p:cNvSpPr>
          <p:nvPr>
            <p:ph type="sldNum" sz="quarter" idx="12"/>
          </p:nvPr>
        </p:nvSpPr>
        <p:spPr>
          <a:ln/>
        </p:spPr>
        <p:txBody>
          <a:bodyPr/>
          <a:lstStyle>
            <a:lvl1pPr>
              <a:defRPr/>
            </a:lvl1pPr>
          </a:lstStyle>
          <a:p>
            <a:pPr>
              <a:defRPr/>
            </a:pPr>
            <a:fld id="{BCA16D0A-B9D9-41D5-AE5C-BCA3C2ECA1AF}" type="slidenum">
              <a:rPr lang="en-US" altLang="ko-KR"/>
              <a:pPr>
                <a:defRPr/>
              </a:pPr>
              <a:t>‹#›</a:t>
            </a:fld>
            <a:endParaRPr lang="en-US" altLang="ko-KR"/>
          </a:p>
        </p:txBody>
      </p:sp>
    </p:spTree>
    <p:extLst>
      <p:ext uri="{BB962C8B-B14F-4D97-AF65-F5344CB8AC3E}">
        <p14:creationId xmlns:p14="http://schemas.microsoft.com/office/powerpoint/2010/main" val="23524833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23"/>
          <p:cNvSpPr>
            <a:spLocks noGrp="1" noChangeArrowheads="1"/>
          </p:cNvSpPr>
          <p:nvPr>
            <p:ph type="dt" sz="half" idx="10"/>
          </p:nvPr>
        </p:nvSpPr>
        <p:spPr>
          <a:ln/>
        </p:spPr>
        <p:txBody>
          <a:bodyPr/>
          <a:lstStyle>
            <a:lvl1pPr>
              <a:defRPr/>
            </a:lvl1pPr>
          </a:lstStyle>
          <a:p>
            <a:pPr>
              <a:defRPr/>
            </a:pPr>
            <a:r>
              <a:rPr lang="en-US" altLang="zh-CN"/>
              <a:t>Operating System</a:t>
            </a:r>
            <a:endParaRPr lang="en-US" altLang="ko-KR"/>
          </a:p>
        </p:txBody>
      </p:sp>
      <p:sp>
        <p:nvSpPr>
          <p:cNvPr id="4" name="Rectangle 24"/>
          <p:cNvSpPr>
            <a:spLocks noGrp="1" noChangeArrowheads="1"/>
          </p:cNvSpPr>
          <p:nvPr>
            <p:ph type="ftr" sz="quarter" idx="11"/>
          </p:nvPr>
        </p:nvSpPr>
        <p:spPr>
          <a:ln/>
        </p:spPr>
        <p:txBody>
          <a:bodyPr/>
          <a:lstStyle>
            <a:lvl1pPr>
              <a:defRPr/>
            </a:lvl1pPr>
          </a:lstStyle>
          <a:p>
            <a:pPr>
              <a:defRPr/>
            </a:pPr>
            <a:r>
              <a:rPr lang="en-US" altLang="zh-CN"/>
              <a:t>CITS, NanKai University</a:t>
            </a:r>
            <a:endParaRPr lang="en-US" altLang="ko-KR"/>
          </a:p>
        </p:txBody>
      </p:sp>
      <p:sp>
        <p:nvSpPr>
          <p:cNvPr id="5" name="Rectangle 25"/>
          <p:cNvSpPr>
            <a:spLocks noGrp="1" noChangeArrowheads="1"/>
          </p:cNvSpPr>
          <p:nvPr>
            <p:ph type="sldNum" sz="quarter" idx="12"/>
          </p:nvPr>
        </p:nvSpPr>
        <p:spPr>
          <a:ln/>
        </p:spPr>
        <p:txBody>
          <a:bodyPr/>
          <a:lstStyle>
            <a:lvl1pPr>
              <a:defRPr/>
            </a:lvl1pPr>
          </a:lstStyle>
          <a:p>
            <a:pPr>
              <a:defRPr/>
            </a:pPr>
            <a:fld id="{DB3F9221-D005-4D58-A030-9507DE0DA806}" type="slidenum">
              <a:rPr lang="en-US" altLang="ko-KR"/>
              <a:pPr>
                <a:defRPr/>
              </a:pPr>
              <a:t>‹#›</a:t>
            </a:fld>
            <a:endParaRPr lang="en-US" altLang="ko-KR"/>
          </a:p>
        </p:txBody>
      </p:sp>
    </p:spTree>
    <p:extLst>
      <p:ext uri="{BB962C8B-B14F-4D97-AF65-F5344CB8AC3E}">
        <p14:creationId xmlns:p14="http://schemas.microsoft.com/office/powerpoint/2010/main" val="15067931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23"/>
          <p:cNvSpPr>
            <a:spLocks noGrp="1" noChangeArrowheads="1"/>
          </p:cNvSpPr>
          <p:nvPr>
            <p:ph type="dt" sz="half" idx="10"/>
          </p:nvPr>
        </p:nvSpPr>
        <p:spPr>
          <a:ln/>
        </p:spPr>
        <p:txBody>
          <a:bodyPr/>
          <a:lstStyle>
            <a:lvl1pPr>
              <a:defRPr/>
            </a:lvl1pPr>
          </a:lstStyle>
          <a:p>
            <a:pPr>
              <a:defRPr/>
            </a:pPr>
            <a:r>
              <a:rPr lang="en-US" altLang="zh-CN"/>
              <a:t>Operating System</a:t>
            </a:r>
            <a:endParaRPr lang="en-US" altLang="ko-KR"/>
          </a:p>
        </p:txBody>
      </p:sp>
      <p:sp>
        <p:nvSpPr>
          <p:cNvPr id="3" name="Rectangle 24"/>
          <p:cNvSpPr>
            <a:spLocks noGrp="1" noChangeArrowheads="1"/>
          </p:cNvSpPr>
          <p:nvPr>
            <p:ph type="ftr" sz="quarter" idx="11"/>
          </p:nvPr>
        </p:nvSpPr>
        <p:spPr>
          <a:ln/>
        </p:spPr>
        <p:txBody>
          <a:bodyPr/>
          <a:lstStyle>
            <a:lvl1pPr>
              <a:defRPr/>
            </a:lvl1pPr>
          </a:lstStyle>
          <a:p>
            <a:pPr>
              <a:defRPr/>
            </a:pPr>
            <a:r>
              <a:rPr lang="en-US" altLang="zh-CN"/>
              <a:t>CITS, NanKai University</a:t>
            </a:r>
            <a:endParaRPr lang="en-US" altLang="ko-KR"/>
          </a:p>
        </p:txBody>
      </p:sp>
      <p:sp>
        <p:nvSpPr>
          <p:cNvPr id="4" name="Rectangle 25"/>
          <p:cNvSpPr>
            <a:spLocks noGrp="1" noChangeArrowheads="1"/>
          </p:cNvSpPr>
          <p:nvPr>
            <p:ph type="sldNum" sz="quarter" idx="12"/>
          </p:nvPr>
        </p:nvSpPr>
        <p:spPr>
          <a:ln/>
        </p:spPr>
        <p:txBody>
          <a:bodyPr/>
          <a:lstStyle>
            <a:lvl1pPr>
              <a:defRPr/>
            </a:lvl1pPr>
          </a:lstStyle>
          <a:p>
            <a:pPr>
              <a:defRPr/>
            </a:pPr>
            <a:fld id="{AB663DBB-39C3-4374-9444-C7CAB4963701}" type="slidenum">
              <a:rPr lang="en-US" altLang="ko-KR"/>
              <a:pPr>
                <a:defRPr/>
              </a:pPr>
              <a:t>‹#›</a:t>
            </a:fld>
            <a:endParaRPr lang="en-US" altLang="ko-KR"/>
          </a:p>
        </p:txBody>
      </p:sp>
    </p:spTree>
    <p:extLst>
      <p:ext uri="{BB962C8B-B14F-4D97-AF65-F5344CB8AC3E}">
        <p14:creationId xmlns:p14="http://schemas.microsoft.com/office/powerpoint/2010/main" val="541103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23"/>
          <p:cNvSpPr>
            <a:spLocks noGrp="1" noChangeArrowheads="1"/>
          </p:cNvSpPr>
          <p:nvPr>
            <p:ph type="dt" sz="half" idx="10"/>
          </p:nvPr>
        </p:nvSpPr>
        <p:spPr>
          <a:ln/>
        </p:spPr>
        <p:txBody>
          <a:bodyPr/>
          <a:lstStyle>
            <a:lvl1pPr>
              <a:defRPr/>
            </a:lvl1pPr>
          </a:lstStyle>
          <a:p>
            <a:pPr>
              <a:defRPr/>
            </a:pPr>
            <a:r>
              <a:rPr lang="en-US" altLang="zh-CN"/>
              <a:t>Operating System</a:t>
            </a:r>
            <a:endParaRPr lang="en-US" altLang="ko-KR"/>
          </a:p>
        </p:txBody>
      </p:sp>
      <p:sp>
        <p:nvSpPr>
          <p:cNvPr id="6" name="Rectangle 24"/>
          <p:cNvSpPr>
            <a:spLocks noGrp="1" noChangeArrowheads="1"/>
          </p:cNvSpPr>
          <p:nvPr>
            <p:ph type="ftr" sz="quarter" idx="11"/>
          </p:nvPr>
        </p:nvSpPr>
        <p:spPr>
          <a:ln/>
        </p:spPr>
        <p:txBody>
          <a:bodyPr/>
          <a:lstStyle>
            <a:lvl1pPr>
              <a:defRPr/>
            </a:lvl1pPr>
          </a:lstStyle>
          <a:p>
            <a:pPr>
              <a:defRPr/>
            </a:pPr>
            <a:r>
              <a:rPr lang="en-US" altLang="zh-CN"/>
              <a:t>CITS, NanKai University</a:t>
            </a:r>
            <a:endParaRPr lang="en-US" altLang="ko-KR"/>
          </a:p>
        </p:txBody>
      </p:sp>
      <p:sp>
        <p:nvSpPr>
          <p:cNvPr id="7" name="Rectangle 25"/>
          <p:cNvSpPr>
            <a:spLocks noGrp="1" noChangeArrowheads="1"/>
          </p:cNvSpPr>
          <p:nvPr>
            <p:ph type="sldNum" sz="quarter" idx="12"/>
          </p:nvPr>
        </p:nvSpPr>
        <p:spPr>
          <a:ln/>
        </p:spPr>
        <p:txBody>
          <a:bodyPr/>
          <a:lstStyle>
            <a:lvl1pPr>
              <a:defRPr/>
            </a:lvl1pPr>
          </a:lstStyle>
          <a:p>
            <a:pPr>
              <a:defRPr/>
            </a:pPr>
            <a:fld id="{017E077B-DE37-4861-8AFB-1017E35C9BF1}" type="slidenum">
              <a:rPr lang="en-US" altLang="ko-KR"/>
              <a:pPr>
                <a:defRPr/>
              </a:pPr>
              <a:t>‹#›</a:t>
            </a:fld>
            <a:endParaRPr lang="en-US" altLang="ko-KR"/>
          </a:p>
        </p:txBody>
      </p:sp>
    </p:spTree>
    <p:extLst>
      <p:ext uri="{BB962C8B-B14F-4D97-AF65-F5344CB8AC3E}">
        <p14:creationId xmlns:p14="http://schemas.microsoft.com/office/powerpoint/2010/main" val="28441746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23"/>
          <p:cNvSpPr>
            <a:spLocks noGrp="1" noChangeArrowheads="1"/>
          </p:cNvSpPr>
          <p:nvPr>
            <p:ph type="dt" sz="half" idx="10"/>
          </p:nvPr>
        </p:nvSpPr>
        <p:spPr>
          <a:ln/>
        </p:spPr>
        <p:txBody>
          <a:bodyPr/>
          <a:lstStyle>
            <a:lvl1pPr>
              <a:defRPr/>
            </a:lvl1pPr>
          </a:lstStyle>
          <a:p>
            <a:pPr>
              <a:defRPr/>
            </a:pPr>
            <a:r>
              <a:rPr lang="en-US" altLang="zh-CN"/>
              <a:t>Operating System</a:t>
            </a:r>
            <a:endParaRPr lang="en-US" altLang="ko-KR"/>
          </a:p>
        </p:txBody>
      </p:sp>
      <p:sp>
        <p:nvSpPr>
          <p:cNvPr id="6" name="Rectangle 24"/>
          <p:cNvSpPr>
            <a:spLocks noGrp="1" noChangeArrowheads="1"/>
          </p:cNvSpPr>
          <p:nvPr>
            <p:ph type="ftr" sz="quarter" idx="11"/>
          </p:nvPr>
        </p:nvSpPr>
        <p:spPr>
          <a:ln/>
        </p:spPr>
        <p:txBody>
          <a:bodyPr/>
          <a:lstStyle>
            <a:lvl1pPr>
              <a:defRPr/>
            </a:lvl1pPr>
          </a:lstStyle>
          <a:p>
            <a:pPr>
              <a:defRPr/>
            </a:pPr>
            <a:r>
              <a:rPr lang="en-US" altLang="zh-CN"/>
              <a:t>CITS, NanKai University</a:t>
            </a:r>
            <a:endParaRPr lang="en-US" altLang="ko-KR"/>
          </a:p>
        </p:txBody>
      </p:sp>
      <p:sp>
        <p:nvSpPr>
          <p:cNvPr id="7" name="Rectangle 25"/>
          <p:cNvSpPr>
            <a:spLocks noGrp="1" noChangeArrowheads="1"/>
          </p:cNvSpPr>
          <p:nvPr>
            <p:ph type="sldNum" sz="quarter" idx="12"/>
          </p:nvPr>
        </p:nvSpPr>
        <p:spPr>
          <a:ln/>
        </p:spPr>
        <p:txBody>
          <a:bodyPr/>
          <a:lstStyle>
            <a:lvl1pPr>
              <a:defRPr/>
            </a:lvl1pPr>
          </a:lstStyle>
          <a:p>
            <a:pPr>
              <a:defRPr/>
            </a:pPr>
            <a:fld id="{D432695C-46CC-46E3-8AA9-058EDD660692}" type="slidenum">
              <a:rPr lang="en-US" altLang="ko-KR"/>
              <a:pPr>
                <a:defRPr/>
              </a:pPr>
              <a:t>‹#›</a:t>
            </a:fld>
            <a:endParaRPr lang="en-US" altLang="ko-KR"/>
          </a:p>
        </p:txBody>
      </p:sp>
    </p:spTree>
    <p:extLst>
      <p:ext uri="{BB962C8B-B14F-4D97-AF65-F5344CB8AC3E}">
        <p14:creationId xmlns:p14="http://schemas.microsoft.com/office/powerpoint/2010/main" val="35098121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33"/>
          <p:cNvSpPr>
            <a:spLocks noChangeArrowheads="1"/>
          </p:cNvSpPr>
          <p:nvPr/>
        </p:nvSpPr>
        <p:spPr bwMode="auto">
          <a:xfrm>
            <a:off x="0" y="6477000"/>
            <a:ext cx="9144000" cy="381000"/>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80000"/>
              </a:lnSpc>
              <a:spcBef>
                <a:spcPct val="20000"/>
              </a:spcBef>
              <a:spcAft>
                <a:spcPct val="0"/>
              </a:spcAft>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80000"/>
              </a:lnSpc>
              <a:spcBef>
                <a:spcPct val="20000"/>
              </a:spcBef>
              <a:spcAft>
                <a:spcPct val="0"/>
              </a:spcAft>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80000"/>
              </a:lnSpc>
              <a:spcBef>
                <a:spcPct val="20000"/>
              </a:spcBef>
              <a:spcAft>
                <a:spcPct val="0"/>
              </a:spcAft>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80000"/>
              </a:lnSpc>
              <a:spcBef>
                <a:spcPct val="20000"/>
              </a:spcBef>
              <a:spcAft>
                <a:spcPct val="0"/>
              </a:spcAft>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9pPr>
          </a:lstStyle>
          <a:p>
            <a:pPr>
              <a:defRPr/>
            </a:pPr>
            <a:endParaRPr lang="zh-CN" altLang="en-US">
              <a:latin typeface="Times New Roman" panose="02020603050405020304" pitchFamily="18" charset="0"/>
            </a:endParaRPr>
          </a:p>
        </p:txBody>
      </p:sp>
      <p:pic>
        <p:nvPicPr>
          <p:cNvPr id="1027" name="Picture 34" descr="psh3_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ltGray">
          <a:xfrm>
            <a:off x="0" y="0"/>
            <a:ext cx="85725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8" name="Rectangle 21"/>
          <p:cNvSpPr>
            <a:spLocks noGrp="1" noChangeArrowheads="1"/>
          </p:cNvSpPr>
          <p:nvPr>
            <p:ph type="title"/>
          </p:nvPr>
        </p:nvSpPr>
        <p:spPr bwMode="black">
          <a:xfrm>
            <a:off x="971550" y="304800"/>
            <a:ext cx="7777163" cy="89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ko-KR" altLang="en-US"/>
              <a:t>单击此处编辑母版标题样式</a:t>
            </a:r>
          </a:p>
        </p:txBody>
      </p:sp>
      <p:sp>
        <p:nvSpPr>
          <p:cNvPr id="12310" name="Rectangle 22"/>
          <p:cNvSpPr>
            <a:spLocks noGrp="1" noChangeArrowheads="1"/>
          </p:cNvSpPr>
          <p:nvPr>
            <p:ph type="body" idx="1"/>
          </p:nvPr>
        </p:nvSpPr>
        <p:spPr bwMode="auto">
          <a:xfrm>
            <a:off x="971550" y="1371600"/>
            <a:ext cx="8064500" cy="501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ko-KR" altLang="en-US"/>
              <a:t>单击此处编辑母版文本样式</a:t>
            </a:r>
          </a:p>
          <a:p>
            <a:pPr lvl="1"/>
            <a:r>
              <a:rPr lang="ko-KR" altLang="en-US"/>
              <a:t>第二级</a:t>
            </a:r>
          </a:p>
          <a:p>
            <a:pPr lvl="2"/>
            <a:r>
              <a:rPr lang="ko-KR" altLang="en-US"/>
              <a:t>第三级</a:t>
            </a:r>
          </a:p>
          <a:p>
            <a:pPr lvl="3"/>
            <a:r>
              <a:rPr lang="ko-KR" altLang="en-US"/>
              <a:t>第四级</a:t>
            </a:r>
          </a:p>
          <a:p>
            <a:pPr lvl="4"/>
            <a:r>
              <a:rPr lang="ko-KR" altLang="en-US"/>
              <a:t>第五级</a:t>
            </a:r>
          </a:p>
        </p:txBody>
      </p:sp>
      <p:sp>
        <p:nvSpPr>
          <p:cNvPr id="12311" name="Rectangle 23"/>
          <p:cNvSpPr>
            <a:spLocks noGrp="1" noChangeArrowheads="1"/>
          </p:cNvSpPr>
          <p:nvPr>
            <p:ph type="dt" sz="half" idx="2"/>
          </p:nvPr>
        </p:nvSpPr>
        <p:spPr bwMode="auto">
          <a:xfrm>
            <a:off x="977900" y="6508750"/>
            <a:ext cx="25146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lnSpc>
                <a:spcPct val="100000"/>
              </a:lnSpc>
              <a:spcBef>
                <a:spcPct val="0"/>
              </a:spcBef>
              <a:buSzTx/>
              <a:buFontTx/>
              <a:buNone/>
              <a:defRPr sz="1200" b="1">
                <a:solidFill>
                  <a:schemeClr val="bg1"/>
                </a:solidFill>
                <a:latin typeface="+mn-lt"/>
                <a:ea typeface="굴림" pitchFamily="50" charset="-127"/>
              </a:defRPr>
            </a:lvl1pPr>
          </a:lstStyle>
          <a:p>
            <a:pPr>
              <a:defRPr/>
            </a:pPr>
            <a:r>
              <a:rPr lang="en-US" altLang="zh-CN"/>
              <a:t>Operating System</a:t>
            </a:r>
            <a:endParaRPr lang="en-US" altLang="ko-KR"/>
          </a:p>
        </p:txBody>
      </p:sp>
      <p:sp>
        <p:nvSpPr>
          <p:cNvPr id="12312" name="Rectangle 24"/>
          <p:cNvSpPr>
            <a:spLocks noGrp="1" noChangeArrowheads="1"/>
          </p:cNvSpPr>
          <p:nvPr>
            <p:ph type="ftr" sz="quarter" idx="3"/>
          </p:nvPr>
        </p:nvSpPr>
        <p:spPr bwMode="auto">
          <a:xfrm>
            <a:off x="5943600" y="6508750"/>
            <a:ext cx="28956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lnSpc>
                <a:spcPct val="100000"/>
              </a:lnSpc>
              <a:spcBef>
                <a:spcPct val="0"/>
              </a:spcBef>
              <a:buSzTx/>
              <a:buFontTx/>
              <a:buNone/>
              <a:defRPr sz="1200" b="1">
                <a:solidFill>
                  <a:schemeClr val="bg1"/>
                </a:solidFill>
                <a:latin typeface="+mn-lt"/>
                <a:ea typeface="굴림" pitchFamily="50" charset="-127"/>
              </a:defRPr>
            </a:lvl1pPr>
          </a:lstStyle>
          <a:p>
            <a:pPr>
              <a:defRPr/>
            </a:pPr>
            <a:r>
              <a:rPr lang="en-US" altLang="zh-CN"/>
              <a:t>CITS, NanKai University</a:t>
            </a:r>
            <a:endParaRPr lang="en-US" altLang="ko-KR"/>
          </a:p>
        </p:txBody>
      </p:sp>
      <p:sp>
        <p:nvSpPr>
          <p:cNvPr id="12313" name="Rectangle 25"/>
          <p:cNvSpPr>
            <a:spLocks noGrp="1" noChangeArrowheads="1"/>
          </p:cNvSpPr>
          <p:nvPr>
            <p:ph type="sldNum" sz="quarter" idx="4"/>
          </p:nvPr>
        </p:nvSpPr>
        <p:spPr bwMode="auto">
          <a:xfrm>
            <a:off x="3662363" y="6508750"/>
            <a:ext cx="21336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lnSpc>
                <a:spcPct val="100000"/>
              </a:lnSpc>
              <a:spcBef>
                <a:spcPct val="0"/>
              </a:spcBef>
              <a:buSzTx/>
              <a:buFontTx/>
              <a:buNone/>
              <a:defRPr sz="1200" b="1">
                <a:solidFill>
                  <a:schemeClr val="bg1"/>
                </a:solidFill>
                <a:ea typeface="굴림" pitchFamily="34" charset="-127"/>
              </a:defRPr>
            </a:lvl1pPr>
          </a:lstStyle>
          <a:p>
            <a:pPr>
              <a:defRPr/>
            </a:pPr>
            <a:fld id="{1928B6C0-515C-42D1-A6E1-E8A7A9542DAC}" type="slidenum">
              <a:rPr lang="en-US" altLang="ko-KR"/>
              <a:pPr>
                <a:defRPr/>
              </a:pPr>
              <a:t>‹#›</a:t>
            </a:fld>
            <a:endParaRPr lang="en-US" altLang="ko-KR"/>
          </a:p>
        </p:txBody>
      </p:sp>
    </p:spTree>
    <p:extLst>
      <p:ext uri="{BB962C8B-B14F-4D97-AF65-F5344CB8AC3E}">
        <p14:creationId xmlns:p14="http://schemas.microsoft.com/office/powerpoint/2010/main" val="222408279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Ls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310">
                                            <p:txEl>
                                              <p:pRg st="0" end="0"/>
                                            </p:txEl>
                                          </p:spTgt>
                                        </p:tgtEl>
                                        <p:attrNameLst>
                                          <p:attrName>style.visibility</p:attrName>
                                        </p:attrNameLst>
                                      </p:cBhvr>
                                      <p:to>
                                        <p:strVal val="visible"/>
                                      </p:to>
                                    </p:set>
                                    <p:anim calcmode="lin" valueType="num">
                                      <p:cBhvr additive="base">
                                        <p:cTn id="7" dur="500" fill="hold"/>
                                        <p:tgtEl>
                                          <p:spTgt spid="1231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310">
                                            <p:txEl>
                                              <p:pRg st="0" end="0"/>
                                            </p:txEl>
                                          </p:spTgt>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9" presetClass="entr" presetSubtype="0" fill="hold" grpId="0" nodeType="afterEffect">
                                  <p:stCondLst>
                                    <p:cond delay="0"/>
                                  </p:stCondLst>
                                  <p:childTnLst>
                                    <p:set>
                                      <p:cBhvr>
                                        <p:cTn id="11" dur="1" fill="hold">
                                          <p:stCondLst>
                                            <p:cond delay="0"/>
                                          </p:stCondLst>
                                        </p:cTn>
                                        <p:tgtEl>
                                          <p:spTgt spid="12310">
                                            <p:txEl>
                                              <p:pRg st="1" end="1"/>
                                            </p:txEl>
                                          </p:spTgt>
                                        </p:tgtEl>
                                        <p:attrNameLst>
                                          <p:attrName>style.visibility</p:attrName>
                                        </p:attrNameLst>
                                      </p:cBhvr>
                                      <p:to>
                                        <p:strVal val="visible"/>
                                      </p:to>
                                    </p:set>
                                    <p:animEffect transition="in" filter="dissolve">
                                      <p:cBhvr>
                                        <p:cTn id="12" dur="500"/>
                                        <p:tgtEl>
                                          <p:spTgt spid="12310">
                                            <p:txEl>
                                              <p:pRg st="1" end="1"/>
                                            </p:txEl>
                                          </p:spTgt>
                                        </p:tgtEl>
                                      </p:cBhvr>
                                    </p:animEffect>
                                  </p:childTnLst>
                                </p:cTn>
                              </p:par>
                            </p:childTnLst>
                          </p:cTn>
                        </p:par>
                        <p:par>
                          <p:cTn id="13" fill="hold" nodeType="afterGroup">
                            <p:stCondLst>
                              <p:cond delay="1000"/>
                            </p:stCondLst>
                            <p:childTnLst>
                              <p:par>
                                <p:cTn id="14" presetID="9" presetClass="entr" presetSubtype="0" fill="hold" grpId="0" nodeType="afterEffect">
                                  <p:stCondLst>
                                    <p:cond delay="0"/>
                                  </p:stCondLst>
                                  <p:childTnLst>
                                    <p:set>
                                      <p:cBhvr>
                                        <p:cTn id="15" dur="1" fill="hold">
                                          <p:stCondLst>
                                            <p:cond delay="0"/>
                                          </p:stCondLst>
                                        </p:cTn>
                                        <p:tgtEl>
                                          <p:spTgt spid="12310">
                                            <p:txEl>
                                              <p:pRg st="2" end="2"/>
                                            </p:txEl>
                                          </p:spTgt>
                                        </p:tgtEl>
                                        <p:attrNameLst>
                                          <p:attrName>style.visibility</p:attrName>
                                        </p:attrNameLst>
                                      </p:cBhvr>
                                      <p:to>
                                        <p:strVal val="visible"/>
                                      </p:to>
                                    </p:set>
                                    <p:animEffect transition="in" filter="dissolve">
                                      <p:cBhvr>
                                        <p:cTn id="16" dur="500"/>
                                        <p:tgtEl>
                                          <p:spTgt spid="12310">
                                            <p:txEl>
                                              <p:pRg st="2" end="2"/>
                                            </p:txEl>
                                          </p:spTgt>
                                        </p:tgtEl>
                                      </p:cBhvr>
                                    </p:animEffect>
                                  </p:childTnLst>
                                </p:cTn>
                              </p:par>
                            </p:childTnLst>
                          </p:cTn>
                        </p:par>
                        <p:par>
                          <p:cTn id="17" fill="hold" nodeType="afterGroup">
                            <p:stCondLst>
                              <p:cond delay="1500"/>
                            </p:stCondLst>
                            <p:childTnLst>
                              <p:par>
                                <p:cTn id="18" presetID="9" presetClass="entr" presetSubtype="0" fill="hold" grpId="0" nodeType="afterEffect">
                                  <p:stCondLst>
                                    <p:cond delay="0"/>
                                  </p:stCondLst>
                                  <p:childTnLst>
                                    <p:set>
                                      <p:cBhvr>
                                        <p:cTn id="19" dur="1" fill="hold">
                                          <p:stCondLst>
                                            <p:cond delay="0"/>
                                          </p:stCondLst>
                                        </p:cTn>
                                        <p:tgtEl>
                                          <p:spTgt spid="12310">
                                            <p:txEl>
                                              <p:pRg st="3" end="3"/>
                                            </p:txEl>
                                          </p:spTgt>
                                        </p:tgtEl>
                                        <p:attrNameLst>
                                          <p:attrName>style.visibility</p:attrName>
                                        </p:attrNameLst>
                                      </p:cBhvr>
                                      <p:to>
                                        <p:strVal val="visible"/>
                                      </p:to>
                                    </p:set>
                                    <p:animEffect transition="in" filter="dissolve">
                                      <p:cBhvr>
                                        <p:cTn id="20" dur="500"/>
                                        <p:tgtEl>
                                          <p:spTgt spid="12310">
                                            <p:txEl>
                                              <p:pRg st="3" end="3"/>
                                            </p:txEl>
                                          </p:spTgt>
                                        </p:tgtEl>
                                      </p:cBhvr>
                                    </p:animEffect>
                                  </p:childTnLst>
                                </p:cTn>
                              </p:par>
                            </p:childTnLst>
                          </p:cTn>
                        </p:par>
                        <p:par>
                          <p:cTn id="21" fill="hold" nodeType="afterGroup">
                            <p:stCondLst>
                              <p:cond delay="2000"/>
                            </p:stCondLst>
                            <p:childTnLst>
                              <p:par>
                                <p:cTn id="22" presetID="9" presetClass="entr" presetSubtype="0" fill="hold" grpId="0" nodeType="afterEffect">
                                  <p:stCondLst>
                                    <p:cond delay="0"/>
                                  </p:stCondLst>
                                  <p:childTnLst>
                                    <p:set>
                                      <p:cBhvr>
                                        <p:cTn id="23" dur="1" fill="hold">
                                          <p:stCondLst>
                                            <p:cond delay="0"/>
                                          </p:stCondLst>
                                        </p:cTn>
                                        <p:tgtEl>
                                          <p:spTgt spid="12310">
                                            <p:txEl>
                                              <p:pRg st="4" end="4"/>
                                            </p:txEl>
                                          </p:spTgt>
                                        </p:tgtEl>
                                        <p:attrNameLst>
                                          <p:attrName>style.visibility</p:attrName>
                                        </p:attrNameLst>
                                      </p:cBhvr>
                                      <p:to>
                                        <p:strVal val="visible"/>
                                      </p:to>
                                    </p:set>
                                    <p:animEffect transition="in" filter="dissolve">
                                      <p:cBhvr>
                                        <p:cTn id="24" dur="500"/>
                                        <p:tgtEl>
                                          <p:spTgt spid="1231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10" grpId="0" build="p">
        <p:tmplLst>
          <p:tmpl lvl="1">
            <p:tnLst>
              <p:par>
                <p:cTn presetID="2" presetClass="entr" presetSubtype="4" fill="hold" nodeType="clickEffect">
                  <p:stCondLst>
                    <p:cond delay="0"/>
                  </p:stCondLst>
                  <p:childTnLst>
                    <p:set>
                      <p:cBhvr>
                        <p:cTn dur="1" fill="hold">
                          <p:stCondLst>
                            <p:cond delay="0"/>
                          </p:stCondLst>
                        </p:cTn>
                        <p:tgtEl>
                          <p:spTgt spid="12310"/>
                        </p:tgtEl>
                        <p:attrNameLst>
                          <p:attrName>style.visibility</p:attrName>
                        </p:attrNameLst>
                      </p:cBhvr>
                      <p:to>
                        <p:strVal val="visible"/>
                      </p:to>
                    </p:set>
                    <p:anim calcmode="lin" valueType="num">
                      <p:cBhvr additive="base">
                        <p:cTn dur="500" fill="hold"/>
                        <p:tgtEl>
                          <p:spTgt spid="12310"/>
                        </p:tgtEl>
                        <p:attrNameLst>
                          <p:attrName>ppt_x</p:attrName>
                        </p:attrNameLst>
                      </p:cBhvr>
                      <p:tavLst>
                        <p:tav tm="0">
                          <p:val>
                            <p:strVal val="#ppt_x"/>
                          </p:val>
                        </p:tav>
                        <p:tav tm="100000">
                          <p:val>
                            <p:strVal val="#ppt_x"/>
                          </p:val>
                        </p:tav>
                      </p:tavLst>
                    </p:anim>
                    <p:anim calcmode="lin" valueType="num">
                      <p:cBhvr additive="base">
                        <p:cTn dur="500" fill="hold"/>
                        <p:tgtEl>
                          <p:spTgt spid="12310"/>
                        </p:tgtEl>
                        <p:attrNameLst>
                          <p:attrName>ppt_y</p:attrName>
                        </p:attrNameLst>
                      </p:cBhvr>
                      <p:tavLst>
                        <p:tav tm="0">
                          <p:val>
                            <p:strVal val="1+#ppt_h/2"/>
                          </p:val>
                        </p:tav>
                        <p:tav tm="100000">
                          <p:val>
                            <p:strVal val="#ppt_y"/>
                          </p:val>
                        </p:tav>
                      </p:tavLst>
                    </p:anim>
                  </p:childTnLst>
                </p:cTn>
              </p:par>
            </p:tnLst>
          </p:tmpl>
          <p:tmpl lvl="2">
            <p:tnLst>
              <p:par>
                <p:cTn presetID="9" presetClass="entr" presetSubtype="0" fill="hold" nodeType="afterEffect">
                  <p:stCondLst>
                    <p:cond delay="0"/>
                  </p:stCondLst>
                  <p:childTnLst>
                    <p:set>
                      <p:cBhvr>
                        <p:cTn dur="1" fill="hold">
                          <p:stCondLst>
                            <p:cond delay="0"/>
                          </p:stCondLst>
                        </p:cTn>
                        <p:tgtEl>
                          <p:spTgt spid="12310"/>
                        </p:tgtEl>
                        <p:attrNameLst>
                          <p:attrName>style.visibility</p:attrName>
                        </p:attrNameLst>
                      </p:cBhvr>
                      <p:to>
                        <p:strVal val="visible"/>
                      </p:to>
                    </p:set>
                    <p:animEffect transition="in" filter="dissolve">
                      <p:cBhvr>
                        <p:cTn dur="500"/>
                        <p:tgtEl>
                          <p:spTgt spid="12310"/>
                        </p:tgtEl>
                      </p:cBhvr>
                    </p:animEffect>
                  </p:childTnLst>
                </p:cTn>
              </p:par>
            </p:tnLst>
          </p:tmpl>
          <p:tmpl lvl="3">
            <p:tnLst>
              <p:par>
                <p:cTn presetID="9" presetClass="entr" presetSubtype="0" fill="hold" nodeType="afterEffect">
                  <p:stCondLst>
                    <p:cond delay="0"/>
                  </p:stCondLst>
                  <p:childTnLst>
                    <p:set>
                      <p:cBhvr>
                        <p:cTn dur="1" fill="hold">
                          <p:stCondLst>
                            <p:cond delay="0"/>
                          </p:stCondLst>
                        </p:cTn>
                        <p:tgtEl>
                          <p:spTgt spid="12310"/>
                        </p:tgtEl>
                        <p:attrNameLst>
                          <p:attrName>style.visibility</p:attrName>
                        </p:attrNameLst>
                      </p:cBhvr>
                      <p:to>
                        <p:strVal val="visible"/>
                      </p:to>
                    </p:set>
                    <p:animEffect transition="in" filter="dissolve">
                      <p:cBhvr>
                        <p:cTn dur="500"/>
                        <p:tgtEl>
                          <p:spTgt spid="12310"/>
                        </p:tgtEl>
                      </p:cBhvr>
                    </p:animEffect>
                  </p:childTnLst>
                </p:cTn>
              </p:par>
            </p:tnLst>
          </p:tmpl>
          <p:tmpl lvl="4">
            <p:tnLst>
              <p:par>
                <p:cTn presetID="9" presetClass="entr" presetSubtype="0" fill="hold" nodeType="afterEffect">
                  <p:stCondLst>
                    <p:cond delay="0"/>
                  </p:stCondLst>
                  <p:childTnLst>
                    <p:set>
                      <p:cBhvr>
                        <p:cTn dur="1" fill="hold">
                          <p:stCondLst>
                            <p:cond delay="0"/>
                          </p:stCondLst>
                        </p:cTn>
                        <p:tgtEl>
                          <p:spTgt spid="12310"/>
                        </p:tgtEl>
                        <p:attrNameLst>
                          <p:attrName>style.visibility</p:attrName>
                        </p:attrNameLst>
                      </p:cBhvr>
                      <p:to>
                        <p:strVal val="visible"/>
                      </p:to>
                    </p:set>
                    <p:animEffect transition="in" filter="dissolve">
                      <p:cBhvr>
                        <p:cTn dur="500"/>
                        <p:tgtEl>
                          <p:spTgt spid="12310"/>
                        </p:tgtEl>
                      </p:cBhvr>
                    </p:animEffect>
                  </p:childTnLst>
                </p:cTn>
              </p:par>
            </p:tnLst>
          </p:tmpl>
          <p:tmpl lvl="5">
            <p:tnLst>
              <p:par>
                <p:cTn presetID="9" presetClass="entr" presetSubtype="0" fill="hold" nodeType="afterEffect">
                  <p:stCondLst>
                    <p:cond delay="0"/>
                  </p:stCondLst>
                  <p:childTnLst>
                    <p:set>
                      <p:cBhvr>
                        <p:cTn dur="1" fill="hold">
                          <p:stCondLst>
                            <p:cond delay="0"/>
                          </p:stCondLst>
                        </p:cTn>
                        <p:tgtEl>
                          <p:spTgt spid="12310"/>
                        </p:tgtEl>
                        <p:attrNameLst>
                          <p:attrName>style.visibility</p:attrName>
                        </p:attrNameLst>
                      </p:cBhvr>
                      <p:to>
                        <p:strVal val="visible"/>
                      </p:to>
                    </p:set>
                    <p:animEffect transition="in" filter="dissolve">
                      <p:cBhvr>
                        <p:cTn dur="500"/>
                        <p:tgtEl>
                          <p:spTgt spid="12310"/>
                        </p:tgtEl>
                      </p:cBhvr>
                    </p:animEffect>
                  </p:childTnLst>
                </p:cTn>
              </p:par>
            </p:tnLst>
          </p:tmpl>
        </p:tmplLst>
      </p:bldP>
    </p:bldLst>
  </p:timing>
  <p:hf hdr="0"/>
  <p:txStyles>
    <p:titleStyle>
      <a:lvl1pPr algn="ctr" rtl="0" eaLnBrk="0" fontAlgn="base" hangingPunct="0">
        <a:spcBef>
          <a:spcPct val="0"/>
        </a:spcBef>
        <a:spcAft>
          <a:spcPct val="0"/>
        </a:spcAft>
        <a:defRPr sz="4000" b="1">
          <a:solidFill>
            <a:schemeClr val="tx1"/>
          </a:solidFill>
          <a:latin typeface="+mj-lt"/>
          <a:ea typeface="+mj-ea"/>
          <a:cs typeface="+mj-cs"/>
        </a:defRPr>
      </a:lvl1pPr>
      <a:lvl2pPr algn="ctr" rtl="0" eaLnBrk="0" fontAlgn="base" hangingPunct="0">
        <a:spcBef>
          <a:spcPct val="0"/>
        </a:spcBef>
        <a:spcAft>
          <a:spcPct val="0"/>
        </a:spcAft>
        <a:defRPr sz="4000" b="1">
          <a:solidFill>
            <a:schemeClr val="tx1"/>
          </a:solidFill>
          <a:latin typeface="Times New Roman" pitchFamily="18" charset="0"/>
        </a:defRPr>
      </a:lvl2pPr>
      <a:lvl3pPr algn="ctr" rtl="0" eaLnBrk="0" fontAlgn="base" hangingPunct="0">
        <a:spcBef>
          <a:spcPct val="0"/>
        </a:spcBef>
        <a:spcAft>
          <a:spcPct val="0"/>
        </a:spcAft>
        <a:defRPr sz="4000" b="1">
          <a:solidFill>
            <a:schemeClr val="tx1"/>
          </a:solidFill>
          <a:latin typeface="Times New Roman" pitchFamily="18" charset="0"/>
        </a:defRPr>
      </a:lvl3pPr>
      <a:lvl4pPr algn="ctr" rtl="0" eaLnBrk="0" fontAlgn="base" hangingPunct="0">
        <a:spcBef>
          <a:spcPct val="0"/>
        </a:spcBef>
        <a:spcAft>
          <a:spcPct val="0"/>
        </a:spcAft>
        <a:defRPr sz="4000" b="1">
          <a:solidFill>
            <a:schemeClr val="tx1"/>
          </a:solidFill>
          <a:latin typeface="Times New Roman" pitchFamily="18" charset="0"/>
        </a:defRPr>
      </a:lvl4pPr>
      <a:lvl5pPr algn="ctr" rtl="0" eaLnBrk="0" fontAlgn="base" hangingPunct="0">
        <a:spcBef>
          <a:spcPct val="0"/>
        </a:spcBef>
        <a:spcAft>
          <a:spcPct val="0"/>
        </a:spcAft>
        <a:defRPr sz="4000" b="1">
          <a:solidFill>
            <a:schemeClr val="tx1"/>
          </a:solidFill>
          <a:latin typeface="Times New Roman" pitchFamily="18" charset="0"/>
        </a:defRPr>
      </a:lvl5pPr>
      <a:lvl6pPr marL="457200" algn="ctr" rtl="0" fontAlgn="base">
        <a:spcBef>
          <a:spcPct val="0"/>
        </a:spcBef>
        <a:spcAft>
          <a:spcPct val="0"/>
        </a:spcAft>
        <a:defRPr sz="4000" b="1">
          <a:solidFill>
            <a:schemeClr val="tx1"/>
          </a:solidFill>
          <a:latin typeface="Times New Roman" pitchFamily="18" charset="0"/>
        </a:defRPr>
      </a:lvl6pPr>
      <a:lvl7pPr marL="914400" algn="ctr" rtl="0" fontAlgn="base">
        <a:spcBef>
          <a:spcPct val="0"/>
        </a:spcBef>
        <a:spcAft>
          <a:spcPct val="0"/>
        </a:spcAft>
        <a:defRPr sz="4000" b="1">
          <a:solidFill>
            <a:schemeClr val="tx1"/>
          </a:solidFill>
          <a:latin typeface="Times New Roman" pitchFamily="18" charset="0"/>
        </a:defRPr>
      </a:lvl7pPr>
      <a:lvl8pPr marL="1371600" algn="ctr" rtl="0" fontAlgn="base">
        <a:spcBef>
          <a:spcPct val="0"/>
        </a:spcBef>
        <a:spcAft>
          <a:spcPct val="0"/>
        </a:spcAft>
        <a:defRPr sz="4000" b="1">
          <a:solidFill>
            <a:schemeClr val="tx1"/>
          </a:solidFill>
          <a:latin typeface="Times New Roman" pitchFamily="18" charset="0"/>
        </a:defRPr>
      </a:lvl8pPr>
      <a:lvl9pPr marL="1828800" algn="ctr" rtl="0" fontAlgn="base">
        <a:spcBef>
          <a:spcPct val="0"/>
        </a:spcBef>
        <a:spcAft>
          <a:spcPct val="0"/>
        </a:spcAft>
        <a:defRPr sz="4000" b="1">
          <a:solidFill>
            <a:schemeClr val="tx1"/>
          </a:solidFill>
          <a:latin typeface="Times New Roman" pitchFamily="18" charset="0"/>
        </a:defRPr>
      </a:lvl9pPr>
    </p:titleStyle>
    <p:bodyStyle>
      <a:lvl1pPr marL="342900" indent="-342900" algn="l" rtl="0" eaLnBrk="0" fontAlgn="base" hangingPunct="0">
        <a:spcBef>
          <a:spcPct val="20000"/>
        </a:spcBef>
        <a:spcAft>
          <a:spcPct val="0"/>
        </a:spcAft>
        <a:buClr>
          <a:schemeClr val="tx1"/>
        </a:buClr>
        <a:buSzPct val="80000"/>
        <a:buFont typeface="Wingdings" panose="05000000000000000000" pitchFamily="2" charset="2"/>
        <a:buChar char="¢"/>
        <a:defRPr sz="2800">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SzPct val="80000"/>
        <a:buFont typeface="Wingdings" panose="05000000000000000000" pitchFamily="2" charset="2"/>
        <a:buChar char="l"/>
        <a:defRPr sz="2400">
          <a:solidFill>
            <a:schemeClr val="tx1"/>
          </a:solidFill>
          <a:latin typeface="+mn-lt"/>
        </a:defRPr>
      </a:lvl2pPr>
      <a:lvl3pPr marL="1143000" indent="-228600" algn="l" rtl="0" eaLnBrk="0" fontAlgn="base" hangingPunct="0">
        <a:spcBef>
          <a:spcPct val="20000"/>
        </a:spcBef>
        <a:spcAft>
          <a:spcPct val="0"/>
        </a:spcAft>
        <a:buClr>
          <a:schemeClr val="folHlink"/>
        </a:buClr>
        <a:buSzPct val="70000"/>
        <a:buFont typeface="Wingdings" panose="05000000000000000000" pitchFamily="2" charset="2"/>
        <a:buChar char="l"/>
        <a:defRPr sz="2400">
          <a:solidFill>
            <a:schemeClr val="tx1"/>
          </a:solidFill>
          <a:latin typeface="+mn-lt"/>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mn-lt"/>
        </a:defRPr>
      </a:lvl5pPr>
      <a:lvl6pPr marL="2514600" indent="-228600" algn="l" rtl="0" fontAlgn="base">
        <a:spcBef>
          <a:spcPct val="20000"/>
        </a:spcBef>
        <a:spcAft>
          <a:spcPct val="0"/>
        </a:spcAft>
        <a:buClr>
          <a:schemeClr val="hlink"/>
        </a:buClr>
        <a:buSzPct val="50000"/>
        <a:buFont typeface="Wingdings" pitchFamily="2" charset="2"/>
        <a:buChar char="l"/>
        <a:defRPr sz="2000">
          <a:solidFill>
            <a:schemeClr val="tx1"/>
          </a:solidFill>
          <a:latin typeface="+mn-lt"/>
        </a:defRPr>
      </a:lvl6pPr>
      <a:lvl7pPr marL="2971800" indent="-228600" algn="l" rtl="0" fontAlgn="base">
        <a:spcBef>
          <a:spcPct val="20000"/>
        </a:spcBef>
        <a:spcAft>
          <a:spcPct val="0"/>
        </a:spcAft>
        <a:buClr>
          <a:schemeClr val="hlink"/>
        </a:buClr>
        <a:buSzPct val="50000"/>
        <a:buFont typeface="Wingdings" pitchFamily="2" charset="2"/>
        <a:buChar char="l"/>
        <a:defRPr sz="2000">
          <a:solidFill>
            <a:schemeClr val="tx1"/>
          </a:solidFill>
          <a:latin typeface="+mn-lt"/>
        </a:defRPr>
      </a:lvl7pPr>
      <a:lvl8pPr marL="3429000" indent="-228600" algn="l" rtl="0" fontAlgn="base">
        <a:spcBef>
          <a:spcPct val="20000"/>
        </a:spcBef>
        <a:spcAft>
          <a:spcPct val="0"/>
        </a:spcAft>
        <a:buClr>
          <a:schemeClr val="hlink"/>
        </a:buClr>
        <a:buSzPct val="50000"/>
        <a:buFont typeface="Wingdings" pitchFamily="2" charset="2"/>
        <a:buChar char="l"/>
        <a:defRPr sz="2000">
          <a:solidFill>
            <a:schemeClr val="tx1"/>
          </a:solidFill>
          <a:latin typeface="+mn-lt"/>
        </a:defRPr>
      </a:lvl8pPr>
      <a:lvl9pPr marL="3886200" indent="-228600" algn="l" rtl="0" fontAlgn="base">
        <a:spcBef>
          <a:spcPct val="20000"/>
        </a:spcBef>
        <a:spcAft>
          <a:spcPct val="0"/>
        </a:spcAft>
        <a:buClr>
          <a:schemeClr val="hlink"/>
        </a:buClr>
        <a:buSzPct val="50000"/>
        <a:buFont typeface="Wingdings" pitchFamily="2" charset="2"/>
        <a:buChar char="l"/>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22.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15.png"/><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notesSlide" Target="../notesSlides/notesSlide1.xml"/><Relationship Id="rId7"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tags" Target="../tags/tag1.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16.png"/></Relationships>
</file>

<file path=ppt/slides/_rels/slide2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emf"/><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你信任你的“邻居”进程吗？</a:t>
            </a:r>
          </a:p>
        </p:txBody>
      </p:sp>
      <p:sp>
        <p:nvSpPr>
          <p:cNvPr id="3" name="内容占位符 2"/>
          <p:cNvSpPr>
            <a:spLocks noGrp="1"/>
          </p:cNvSpPr>
          <p:nvPr>
            <p:ph idx="1"/>
          </p:nvPr>
        </p:nvSpPr>
        <p:spPr/>
        <p:txBody>
          <a:bodyPr/>
          <a:lstStyle/>
          <a:p>
            <a:r>
              <a:rPr lang="zh-CN" altLang="en-US" dirty="0"/>
              <a:t>会不会因为它的错误导致你的程序也跟着出错？</a:t>
            </a:r>
            <a:endParaRPr lang="en-US" altLang="zh-CN" dirty="0"/>
          </a:p>
          <a:p>
            <a:r>
              <a:rPr lang="zh-CN" altLang="en-US" dirty="0"/>
              <a:t>既然大家运行在一台计算机上，它的指针会不会一不小心修改了你的数据？</a:t>
            </a:r>
            <a:endParaRPr lang="en-US" altLang="zh-CN" dirty="0"/>
          </a:p>
          <a:p>
            <a:r>
              <a:rPr lang="zh-CN" altLang="en-US" dirty="0"/>
              <a:t>你想不想看到它的一些“秘密信息”？</a:t>
            </a:r>
          </a:p>
        </p:txBody>
      </p:sp>
      <p:sp>
        <p:nvSpPr>
          <p:cNvPr id="4" name="日期占位符 3"/>
          <p:cNvSpPr>
            <a:spLocks noGrp="1"/>
          </p:cNvSpPr>
          <p:nvPr>
            <p:ph type="dt" sz="half" idx="10"/>
          </p:nvPr>
        </p:nvSpPr>
        <p:spPr/>
        <p:txBody>
          <a:bodyPr/>
          <a:lstStyle/>
          <a:p>
            <a:pPr>
              <a:defRPr/>
            </a:pPr>
            <a:r>
              <a:rPr lang="en-US" altLang="zh-CN"/>
              <a:t>Operating System</a:t>
            </a:r>
            <a:endParaRPr lang="en-US" altLang="ko-KR"/>
          </a:p>
        </p:txBody>
      </p:sp>
      <p:sp>
        <p:nvSpPr>
          <p:cNvPr id="5" name="页脚占位符 4"/>
          <p:cNvSpPr>
            <a:spLocks noGrp="1"/>
          </p:cNvSpPr>
          <p:nvPr>
            <p:ph type="ftr" sz="quarter" idx="11"/>
          </p:nvPr>
        </p:nvSpPr>
        <p:spPr/>
        <p:txBody>
          <a:bodyPr/>
          <a:lstStyle/>
          <a:p>
            <a:pPr>
              <a:defRPr/>
            </a:pPr>
            <a:r>
              <a:rPr lang="en-US" altLang="zh-CN"/>
              <a:t>CITS, NanKai University</a:t>
            </a:r>
            <a:endParaRPr lang="en-US" altLang="ko-KR"/>
          </a:p>
        </p:txBody>
      </p:sp>
      <p:sp>
        <p:nvSpPr>
          <p:cNvPr id="6" name="灯片编号占位符 5"/>
          <p:cNvSpPr>
            <a:spLocks noGrp="1"/>
          </p:cNvSpPr>
          <p:nvPr>
            <p:ph type="sldNum" sz="quarter" idx="12"/>
          </p:nvPr>
        </p:nvSpPr>
        <p:spPr/>
        <p:txBody>
          <a:bodyPr/>
          <a:lstStyle/>
          <a:p>
            <a:pPr>
              <a:defRPr/>
            </a:pPr>
            <a:fld id="{32C7C19E-C979-4A8C-991F-EB73B2F94084}" type="slidenum">
              <a:rPr lang="en-US" altLang="ko-KR" smtClean="0"/>
              <a:pPr>
                <a:defRPr/>
              </a:pPr>
              <a:t>1</a:t>
            </a:fld>
            <a:endParaRPr lang="en-US" altLang="ko-KR"/>
          </a:p>
        </p:txBody>
      </p:sp>
    </p:spTree>
    <p:extLst>
      <p:ext uri="{BB962C8B-B14F-4D97-AF65-F5344CB8AC3E}">
        <p14:creationId xmlns:p14="http://schemas.microsoft.com/office/powerpoint/2010/main" val="18299330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用户指令与内核如何交互</a:t>
            </a:r>
          </a:p>
        </p:txBody>
      </p:sp>
      <p:sp>
        <p:nvSpPr>
          <p:cNvPr id="3" name="内容占位符 2"/>
          <p:cNvSpPr>
            <a:spLocks noGrp="1"/>
          </p:cNvSpPr>
          <p:nvPr>
            <p:ph idx="1"/>
          </p:nvPr>
        </p:nvSpPr>
        <p:spPr/>
        <p:txBody>
          <a:bodyPr/>
          <a:lstStyle/>
          <a:p>
            <a:r>
              <a:rPr lang="zh-CN" altLang="en-US" dirty="0"/>
              <a:t>参考中断的机制，</a:t>
            </a:r>
            <a:r>
              <a:rPr lang="en-US" altLang="zh-CN" dirty="0"/>
              <a:t>OS</a:t>
            </a:r>
            <a:r>
              <a:rPr lang="zh-CN" altLang="en-US" dirty="0"/>
              <a:t>中设计了三种可以在运行时“呼叫”操作系统，并提升权限的方式</a:t>
            </a:r>
            <a:endParaRPr lang="en-US" altLang="zh-CN" dirty="0"/>
          </a:p>
          <a:p>
            <a:pPr lvl="1"/>
            <a:r>
              <a:rPr lang="zh-CN" altLang="en-US" dirty="0"/>
              <a:t>中断（</a:t>
            </a:r>
            <a:r>
              <a:rPr lang="en-US" altLang="zh-CN" dirty="0"/>
              <a:t>Interrupt</a:t>
            </a:r>
            <a:r>
              <a:rPr lang="zh-CN" altLang="en-US" dirty="0"/>
              <a:t>）</a:t>
            </a:r>
            <a:endParaRPr lang="en-US" altLang="zh-CN" dirty="0"/>
          </a:p>
          <a:p>
            <a:pPr lvl="1"/>
            <a:r>
              <a:rPr lang="zh-CN" altLang="en-US" dirty="0"/>
              <a:t>异常（</a:t>
            </a:r>
            <a:r>
              <a:rPr lang="en-US" altLang="zh-CN" dirty="0"/>
              <a:t>Exception)</a:t>
            </a:r>
          </a:p>
          <a:p>
            <a:pPr lvl="1"/>
            <a:r>
              <a:rPr lang="zh-CN" altLang="en-US" dirty="0"/>
              <a:t>系统调用（</a:t>
            </a:r>
            <a:r>
              <a:rPr lang="en-US" altLang="zh-CN" dirty="0"/>
              <a:t>System Call</a:t>
            </a:r>
            <a:r>
              <a:rPr lang="zh-CN" altLang="en-US" dirty="0"/>
              <a:t>）</a:t>
            </a:r>
            <a:endParaRPr lang="en-US" altLang="zh-CN" dirty="0"/>
          </a:p>
          <a:p>
            <a:r>
              <a:rPr lang="zh-CN" altLang="en-US" dirty="0"/>
              <a:t>在上述场景中需要使用的是中断</a:t>
            </a:r>
            <a:endParaRPr lang="en-US" altLang="zh-CN" dirty="0"/>
          </a:p>
        </p:txBody>
      </p:sp>
      <p:sp>
        <p:nvSpPr>
          <p:cNvPr id="4" name="日期占位符 3"/>
          <p:cNvSpPr>
            <a:spLocks noGrp="1"/>
          </p:cNvSpPr>
          <p:nvPr>
            <p:ph type="dt" sz="half" idx="10"/>
          </p:nvPr>
        </p:nvSpPr>
        <p:spPr/>
        <p:txBody>
          <a:bodyPr/>
          <a:lstStyle/>
          <a:p>
            <a:pPr>
              <a:defRPr/>
            </a:pPr>
            <a:r>
              <a:rPr lang="en-US" altLang="zh-CN"/>
              <a:t>Operating System</a:t>
            </a:r>
            <a:endParaRPr lang="en-US" altLang="ko-KR"/>
          </a:p>
        </p:txBody>
      </p:sp>
      <p:sp>
        <p:nvSpPr>
          <p:cNvPr id="5" name="页脚占位符 4"/>
          <p:cNvSpPr>
            <a:spLocks noGrp="1"/>
          </p:cNvSpPr>
          <p:nvPr>
            <p:ph type="ftr" sz="quarter" idx="11"/>
          </p:nvPr>
        </p:nvSpPr>
        <p:spPr/>
        <p:txBody>
          <a:bodyPr/>
          <a:lstStyle/>
          <a:p>
            <a:pPr>
              <a:defRPr/>
            </a:pPr>
            <a:r>
              <a:rPr lang="en-US" altLang="zh-CN"/>
              <a:t>CITS, NanKai University</a:t>
            </a:r>
            <a:endParaRPr lang="en-US" altLang="ko-KR"/>
          </a:p>
        </p:txBody>
      </p:sp>
      <p:sp>
        <p:nvSpPr>
          <p:cNvPr id="6" name="灯片编号占位符 5"/>
          <p:cNvSpPr>
            <a:spLocks noGrp="1"/>
          </p:cNvSpPr>
          <p:nvPr>
            <p:ph type="sldNum" sz="quarter" idx="12"/>
          </p:nvPr>
        </p:nvSpPr>
        <p:spPr/>
        <p:txBody>
          <a:bodyPr/>
          <a:lstStyle/>
          <a:p>
            <a:pPr>
              <a:defRPr/>
            </a:pPr>
            <a:fld id="{32C7C19E-C979-4A8C-991F-EB73B2F94084}" type="slidenum">
              <a:rPr lang="en-US" altLang="ko-KR" smtClean="0"/>
              <a:pPr>
                <a:defRPr/>
              </a:pPr>
              <a:t>10</a:t>
            </a:fld>
            <a:endParaRPr lang="en-US" altLang="ko-KR"/>
          </a:p>
        </p:txBody>
      </p:sp>
    </p:spTree>
    <p:extLst>
      <p:ext uri="{BB962C8B-B14F-4D97-AF65-F5344CB8AC3E}">
        <p14:creationId xmlns:p14="http://schemas.microsoft.com/office/powerpoint/2010/main" val="17757067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TextBox 102"/>
          <p:cNvSpPr txBox="1">
            <a:spLocks noChangeArrowheads="1"/>
          </p:cNvSpPr>
          <p:nvPr/>
        </p:nvSpPr>
        <p:spPr bwMode="auto">
          <a:xfrm>
            <a:off x="3071844" y="1071564"/>
            <a:ext cx="4071925" cy="554037"/>
          </a:xfrm>
          <a:prstGeom prst="rect">
            <a:avLst/>
          </a:prstGeom>
          <a:noFill/>
          <a:ln w="9525">
            <a:noFill/>
            <a:miter lim="800000"/>
            <a:headEnd/>
            <a:tailEnd/>
          </a:ln>
        </p:spPr>
        <p:txBody>
          <a:bodyPr wrap="square">
            <a:spAutoFit/>
          </a:bodyPr>
          <a:lstStyle/>
          <a:p>
            <a:r>
              <a:rPr lang="zh-CN" altLang="en-US" sz="3000" b="1" dirty="0">
                <a:solidFill>
                  <a:srgbClr val="11576A"/>
                </a:solidFill>
                <a:latin typeface="微软雅黑" pitchFamily="34" charset="-122"/>
                <a:ea typeface="微软雅黑" pitchFamily="34" charset="-122"/>
              </a:rPr>
              <a:t>中断过程的运行机制</a:t>
            </a:r>
          </a:p>
        </p:txBody>
      </p:sp>
      <p:pic>
        <p:nvPicPr>
          <p:cNvPr id="3" name="图片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51720" y="3374473"/>
            <a:ext cx="4612159" cy="1484183"/>
          </a:xfrm>
          <a:prstGeom prst="rect">
            <a:avLst/>
          </a:prstGeom>
        </p:spPr>
      </p:pic>
      <p:sp>
        <p:nvSpPr>
          <p:cNvPr id="36" name="矩形 35"/>
          <p:cNvSpPr/>
          <p:nvPr/>
        </p:nvSpPr>
        <p:spPr>
          <a:xfrm>
            <a:off x="3223910" y="4054313"/>
            <a:ext cx="1031051" cy="292388"/>
          </a:xfrm>
          <a:prstGeom prst="rect">
            <a:avLst/>
          </a:prstGeom>
        </p:spPr>
        <p:txBody>
          <a:bodyPr wrap="none">
            <a:spAutoFit/>
          </a:bodyPr>
          <a:lstStyle/>
          <a:p>
            <a:r>
              <a:rPr lang="zh-CN" altLang="en-US" sz="1300" b="1" dirty="0">
                <a:solidFill>
                  <a:schemeClr val="bg1"/>
                </a:solidFill>
                <a:latin typeface="微软雅黑" pitchFamily="34" charset="-122"/>
                <a:ea typeface="微软雅黑" pitchFamily="34" charset="-122"/>
              </a:rPr>
              <a:t>中断向量表</a:t>
            </a:r>
          </a:p>
        </p:txBody>
      </p:sp>
      <p:sp>
        <p:nvSpPr>
          <p:cNvPr id="39" name="矩形 38"/>
          <p:cNvSpPr/>
          <p:nvPr/>
        </p:nvSpPr>
        <p:spPr>
          <a:xfrm>
            <a:off x="5666839" y="4009268"/>
            <a:ext cx="864339" cy="292388"/>
          </a:xfrm>
          <a:prstGeom prst="rect">
            <a:avLst/>
          </a:prstGeom>
        </p:spPr>
        <p:txBody>
          <a:bodyPr wrap="none">
            <a:spAutoFit/>
          </a:bodyPr>
          <a:lstStyle/>
          <a:p>
            <a:r>
              <a:rPr lang="zh-CN" altLang="en-US" sz="1300" b="1" dirty="0">
                <a:solidFill>
                  <a:schemeClr val="bg1"/>
                </a:solidFill>
                <a:latin typeface="微软雅黑" pitchFamily="34" charset="-122"/>
                <a:ea typeface="微软雅黑" pitchFamily="34" charset="-122"/>
              </a:rPr>
              <a:t>设备驱动</a:t>
            </a:r>
          </a:p>
        </p:txBody>
      </p:sp>
      <p:sp>
        <p:nvSpPr>
          <p:cNvPr id="40" name="矩形 39"/>
          <p:cNvSpPr/>
          <p:nvPr/>
        </p:nvSpPr>
        <p:spPr>
          <a:xfrm>
            <a:off x="2163754" y="4445294"/>
            <a:ext cx="646331" cy="369332"/>
          </a:xfrm>
          <a:prstGeom prst="rect">
            <a:avLst/>
          </a:prstGeom>
        </p:spPr>
        <p:txBody>
          <a:bodyPr wrap="none">
            <a:spAutoFit/>
          </a:bodyPr>
          <a:lstStyle/>
          <a:p>
            <a:r>
              <a:rPr lang="zh-CN" altLang="en-US" b="1" dirty="0">
                <a:solidFill>
                  <a:srgbClr val="FFFF00"/>
                </a:solidFill>
                <a:latin typeface="微软雅黑" pitchFamily="34" charset="-122"/>
                <a:ea typeface="微软雅黑" pitchFamily="34" charset="-122"/>
              </a:rPr>
              <a:t>内核</a:t>
            </a:r>
          </a:p>
        </p:txBody>
      </p:sp>
      <p:grpSp>
        <p:nvGrpSpPr>
          <p:cNvPr id="65" name="组合 64"/>
          <p:cNvGrpSpPr/>
          <p:nvPr/>
        </p:nvGrpSpPr>
        <p:grpSpPr>
          <a:xfrm>
            <a:off x="2810085" y="1915010"/>
            <a:ext cx="3536220" cy="352591"/>
            <a:chOff x="1835696" y="1057759"/>
            <a:chExt cx="3536220" cy="352591"/>
          </a:xfrm>
        </p:grpSpPr>
        <p:pic>
          <p:nvPicPr>
            <p:cNvPr id="51" name="图片 5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35696" y="1059582"/>
              <a:ext cx="3536220" cy="350768"/>
            </a:xfrm>
            <a:prstGeom prst="rect">
              <a:avLst/>
            </a:prstGeom>
          </p:spPr>
        </p:pic>
        <p:sp>
          <p:nvSpPr>
            <p:cNvPr id="21" name="矩形 20"/>
            <p:cNvSpPr/>
            <p:nvPr/>
          </p:nvSpPr>
          <p:spPr>
            <a:xfrm>
              <a:off x="3110056" y="1057759"/>
              <a:ext cx="1091023" cy="338554"/>
            </a:xfrm>
            <a:prstGeom prst="rect">
              <a:avLst/>
            </a:prstGeom>
          </p:spPr>
          <p:txBody>
            <a:bodyPr wrap="square">
              <a:spAutoFit/>
            </a:bodyPr>
            <a:lstStyle/>
            <a:p>
              <a:r>
                <a:rPr lang="zh-CN" altLang="en-US" sz="1600" b="1" dirty="0">
                  <a:solidFill>
                    <a:schemeClr val="bg1"/>
                  </a:solidFill>
                  <a:latin typeface="微软雅黑" pitchFamily="34" charset="-122"/>
                  <a:ea typeface="微软雅黑" pitchFamily="34" charset="-122"/>
                </a:rPr>
                <a:t>应用程序</a:t>
              </a:r>
            </a:p>
          </p:txBody>
        </p:sp>
      </p:grpSp>
      <p:grpSp>
        <p:nvGrpSpPr>
          <p:cNvPr id="64" name="组合 63"/>
          <p:cNvGrpSpPr/>
          <p:nvPr/>
        </p:nvGrpSpPr>
        <p:grpSpPr>
          <a:xfrm>
            <a:off x="2906162" y="4445293"/>
            <a:ext cx="3586659" cy="1225596"/>
            <a:chOff x="1931772" y="3588043"/>
            <a:chExt cx="3586659" cy="1225596"/>
          </a:xfrm>
        </p:grpSpPr>
        <p:pic>
          <p:nvPicPr>
            <p:cNvPr id="5" name="图片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062047" y="4458760"/>
              <a:ext cx="3456384" cy="354879"/>
            </a:xfrm>
            <a:prstGeom prst="rect">
              <a:avLst/>
            </a:prstGeom>
          </p:spPr>
        </p:pic>
        <p:sp>
          <p:nvSpPr>
            <p:cNvPr id="41" name="矩形 40"/>
            <p:cNvSpPr/>
            <p:nvPr/>
          </p:nvSpPr>
          <p:spPr>
            <a:xfrm>
              <a:off x="3229829" y="4458760"/>
              <a:ext cx="1005403" cy="338554"/>
            </a:xfrm>
            <a:prstGeom prst="rect">
              <a:avLst/>
            </a:prstGeom>
          </p:spPr>
          <p:txBody>
            <a:bodyPr wrap="none">
              <a:spAutoFit/>
            </a:bodyPr>
            <a:lstStyle/>
            <a:p>
              <a:r>
                <a:rPr lang="zh-CN" altLang="en-US" sz="1600" b="1" dirty="0">
                  <a:solidFill>
                    <a:schemeClr val="bg1"/>
                  </a:solidFill>
                  <a:latin typeface="微软雅黑" pitchFamily="34" charset="-122"/>
                  <a:ea typeface="微软雅黑" pitchFamily="34" charset="-122"/>
                </a:rPr>
                <a:t>外部设备</a:t>
              </a:r>
            </a:p>
          </p:txBody>
        </p:sp>
        <p:sp>
          <p:nvSpPr>
            <p:cNvPr id="42" name="矩形 41"/>
            <p:cNvSpPr/>
            <p:nvPr/>
          </p:nvSpPr>
          <p:spPr>
            <a:xfrm>
              <a:off x="1931772" y="4039661"/>
              <a:ext cx="670109" cy="338554"/>
            </a:xfrm>
            <a:prstGeom prst="rect">
              <a:avLst/>
            </a:prstGeom>
          </p:spPr>
          <p:txBody>
            <a:bodyPr wrap="square">
              <a:spAutoFit/>
            </a:bodyPr>
            <a:lstStyle/>
            <a:p>
              <a:r>
                <a:rPr lang="zh-CN" altLang="en-US" sz="1600" b="1" dirty="0">
                  <a:latin typeface="微软雅黑" pitchFamily="34" charset="-122"/>
                  <a:ea typeface="微软雅黑" pitchFamily="34" charset="-122"/>
                </a:rPr>
                <a:t>中断</a:t>
              </a:r>
            </a:p>
          </p:txBody>
        </p:sp>
        <p:sp>
          <p:nvSpPr>
            <p:cNvPr id="43" name="矩形 42"/>
            <p:cNvSpPr/>
            <p:nvPr/>
          </p:nvSpPr>
          <p:spPr>
            <a:xfrm>
              <a:off x="2745836" y="3968473"/>
              <a:ext cx="1071570" cy="523220"/>
            </a:xfrm>
            <a:prstGeom prst="rect">
              <a:avLst/>
            </a:prstGeom>
          </p:spPr>
          <p:txBody>
            <a:bodyPr wrap="square">
              <a:spAutoFit/>
            </a:bodyPr>
            <a:lstStyle/>
            <a:p>
              <a:pPr algn="ctr"/>
              <a:r>
                <a:rPr lang="zh-CN" altLang="en-US" sz="1400" b="1" dirty="0">
                  <a:latin typeface="微软雅黑" pitchFamily="34" charset="-122"/>
                  <a:ea typeface="微软雅黑" pitchFamily="34" charset="-122"/>
                </a:rPr>
                <a:t>设备访问数据流</a:t>
              </a:r>
            </a:p>
          </p:txBody>
        </p:sp>
        <p:cxnSp>
          <p:nvCxnSpPr>
            <p:cNvPr id="7" name="直接箭头连接符 6"/>
            <p:cNvCxnSpPr/>
            <p:nvPr/>
          </p:nvCxnSpPr>
          <p:spPr>
            <a:xfrm flipV="1">
              <a:off x="2537552" y="3816740"/>
              <a:ext cx="0" cy="579663"/>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p:nvPr/>
          </p:nvCxnSpPr>
          <p:spPr>
            <a:xfrm flipV="1">
              <a:off x="4913816" y="4027071"/>
              <a:ext cx="0" cy="389400"/>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45" name="直接箭头连接符 44"/>
            <p:cNvCxnSpPr/>
            <p:nvPr/>
          </p:nvCxnSpPr>
          <p:spPr>
            <a:xfrm>
              <a:off x="5201848" y="3588043"/>
              <a:ext cx="0" cy="828428"/>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46" name="直接箭头连接符 45"/>
            <p:cNvCxnSpPr/>
            <p:nvPr/>
          </p:nvCxnSpPr>
          <p:spPr>
            <a:xfrm flipV="1">
              <a:off x="2825584" y="4001406"/>
              <a:ext cx="0" cy="394998"/>
            </a:xfrm>
            <a:prstGeom prst="straightConnector1">
              <a:avLst/>
            </a:prstGeom>
            <a:ln w="19050">
              <a:solidFill>
                <a:srgbClr val="C00000"/>
              </a:solidFill>
              <a:prstDash val="sysDot"/>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cxnSp>
        <p:nvCxnSpPr>
          <p:cNvPr id="47" name="直接箭头连接符 46"/>
          <p:cNvCxnSpPr/>
          <p:nvPr/>
        </p:nvCxnSpPr>
        <p:spPr>
          <a:xfrm flipV="1">
            <a:off x="6084168" y="2293266"/>
            <a:ext cx="0" cy="1639791"/>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046906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TextBox 102"/>
          <p:cNvSpPr txBox="1">
            <a:spLocks noChangeArrowheads="1"/>
          </p:cNvSpPr>
          <p:nvPr/>
        </p:nvSpPr>
        <p:spPr bwMode="auto">
          <a:xfrm>
            <a:off x="3071844" y="1071564"/>
            <a:ext cx="4071925" cy="554037"/>
          </a:xfrm>
          <a:prstGeom prst="rect">
            <a:avLst/>
          </a:prstGeom>
          <a:noFill/>
          <a:ln w="9525">
            <a:noFill/>
            <a:miter lim="800000"/>
            <a:headEnd/>
            <a:tailEnd/>
          </a:ln>
        </p:spPr>
        <p:txBody>
          <a:bodyPr wrap="square">
            <a:spAutoFit/>
          </a:bodyPr>
          <a:lstStyle/>
          <a:p>
            <a:r>
              <a:rPr lang="zh-CN" altLang="en-US" sz="3000" b="1" dirty="0">
                <a:solidFill>
                  <a:srgbClr val="11576A"/>
                </a:solidFill>
                <a:latin typeface="微软雅黑" pitchFamily="34" charset="-122"/>
                <a:ea typeface="微软雅黑" pitchFamily="34" charset="-122"/>
              </a:rPr>
              <a:t>异常过程的运行机制</a:t>
            </a:r>
          </a:p>
        </p:txBody>
      </p:sp>
      <p:sp>
        <p:nvSpPr>
          <p:cNvPr id="77" name="矩形 76"/>
          <p:cNvSpPr/>
          <p:nvPr/>
        </p:nvSpPr>
        <p:spPr>
          <a:xfrm>
            <a:off x="1907704" y="3132571"/>
            <a:ext cx="1764132" cy="523220"/>
          </a:xfrm>
          <a:prstGeom prst="rect">
            <a:avLst/>
          </a:prstGeom>
        </p:spPr>
        <p:txBody>
          <a:bodyPr wrap="square">
            <a:spAutoFit/>
          </a:bodyPr>
          <a:lstStyle/>
          <a:p>
            <a:pPr algn="ctr"/>
            <a:r>
              <a:rPr lang="zh-CN" altLang="en-US" sz="1400" b="1" dirty="0">
                <a:latin typeface="微软雅黑" pitchFamily="34" charset="-122"/>
                <a:ea typeface="微软雅黑" pitchFamily="34" charset="-122"/>
              </a:rPr>
              <a:t>异常</a:t>
            </a:r>
            <a:endParaRPr lang="en-US" altLang="zh-CN" sz="1400" b="1" dirty="0">
              <a:latin typeface="微软雅黑" pitchFamily="34" charset="-122"/>
              <a:ea typeface="微软雅黑" pitchFamily="34" charset="-122"/>
            </a:endParaRPr>
          </a:p>
          <a:p>
            <a:pPr algn="ctr"/>
            <a:r>
              <a:rPr lang="en-US" altLang="zh-CN" sz="1400" b="1" dirty="0">
                <a:latin typeface="微软雅黑" pitchFamily="34" charset="-122"/>
                <a:ea typeface="微软雅黑" pitchFamily="34" charset="-122"/>
              </a:rPr>
              <a:t>(</a:t>
            </a:r>
            <a:r>
              <a:rPr lang="zh-CN" altLang="en-US" sz="1400" b="1" dirty="0">
                <a:latin typeface="微软雅黑" pitchFamily="34" charset="-122"/>
                <a:ea typeface="微软雅黑" pitchFamily="34" charset="-122"/>
              </a:rPr>
              <a:t>代码执行出错</a:t>
            </a:r>
            <a:r>
              <a:rPr lang="en-US" altLang="zh-CN" sz="1400" b="1" dirty="0">
                <a:latin typeface="微软雅黑" pitchFamily="34" charset="-122"/>
                <a:ea typeface="微软雅黑" pitchFamily="34" charset="-122"/>
              </a:rPr>
              <a:t>)</a:t>
            </a:r>
            <a:endParaRPr lang="zh-CN" altLang="en-US" sz="1400" b="1" dirty="0">
              <a:latin typeface="微软雅黑" pitchFamily="34" charset="-122"/>
              <a:ea typeface="微软雅黑" pitchFamily="34" charset="-122"/>
            </a:endParaRPr>
          </a:p>
        </p:txBody>
      </p:sp>
      <p:grpSp>
        <p:nvGrpSpPr>
          <p:cNvPr id="78" name="组合 77"/>
          <p:cNvGrpSpPr/>
          <p:nvPr/>
        </p:nvGrpSpPr>
        <p:grpSpPr>
          <a:xfrm>
            <a:off x="2659864" y="3736336"/>
            <a:ext cx="4612159" cy="1484183"/>
            <a:chOff x="4332267" y="2301450"/>
            <a:chExt cx="4612159" cy="1484183"/>
          </a:xfrm>
        </p:grpSpPr>
        <p:grpSp>
          <p:nvGrpSpPr>
            <p:cNvPr id="79" name="组合 78"/>
            <p:cNvGrpSpPr/>
            <p:nvPr/>
          </p:nvGrpSpPr>
          <p:grpSpPr>
            <a:xfrm>
              <a:off x="4332267" y="2301450"/>
              <a:ext cx="4612159" cy="1484183"/>
              <a:chOff x="4332267" y="2301450"/>
              <a:chExt cx="4612159" cy="1484183"/>
            </a:xfrm>
          </p:grpSpPr>
          <p:pic>
            <p:nvPicPr>
              <p:cNvPr id="81" name="图片 8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332267" y="2301450"/>
                <a:ext cx="4612159" cy="1484183"/>
              </a:xfrm>
              <a:prstGeom prst="rect">
                <a:avLst/>
              </a:prstGeom>
            </p:spPr>
          </p:pic>
          <p:sp>
            <p:nvSpPr>
              <p:cNvPr id="82" name="矩形 81"/>
              <p:cNvSpPr/>
              <p:nvPr/>
            </p:nvSpPr>
            <p:spPr>
              <a:xfrm>
                <a:off x="4527889" y="2443801"/>
                <a:ext cx="851515" cy="492443"/>
              </a:xfrm>
              <a:prstGeom prst="rect">
                <a:avLst/>
              </a:prstGeom>
            </p:spPr>
            <p:txBody>
              <a:bodyPr wrap="none">
                <a:spAutoFit/>
              </a:bodyPr>
              <a:lstStyle/>
              <a:p>
                <a:pPr algn="ctr"/>
                <a:r>
                  <a:rPr lang="zh-CN" altLang="en-US" sz="1300" b="1" dirty="0">
                    <a:solidFill>
                      <a:schemeClr val="bg1"/>
                    </a:solidFill>
                    <a:latin typeface="微软雅黑" pitchFamily="34" charset="-122"/>
                    <a:ea typeface="微软雅黑" pitchFamily="34" charset="-122"/>
                  </a:rPr>
                  <a:t>异常服务</a:t>
                </a:r>
                <a:endParaRPr lang="en-US" altLang="zh-CN" sz="1300" b="1" dirty="0">
                  <a:solidFill>
                    <a:schemeClr val="bg1"/>
                  </a:solidFill>
                  <a:latin typeface="微软雅黑" pitchFamily="34" charset="-122"/>
                  <a:ea typeface="微软雅黑" pitchFamily="34" charset="-122"/>
                </a:endParaRPr>
              </a:p>
              <a:p>
                <a:pPr algn="ctr"/>
                <a:r>
                  <a:rPr lang="zh-CN" altLang="en-US" sz="1300" b="1" dirty="0">
                    <a:solidFill>
                      <a:schemeClr val="bg1"/>
                    </a:solidFill>
                    <a:latin typeface="微软雅黑" pitchFamily="34" charset="-122"/>
                    <a:ea typeface="微软雅黑" pitchFamily="34" charset="-122"/>
                  </a:rPr>
                  <a:t>例程</a:t>
                </a:r>
              </a:p>
            </p:txBody>
          </p:sp>
          <p:sp>
            <p:nvSpPr>
              <p:cNvPr id="83" name="矩形 82"/>
              <p:cNvSpPr/>
              <p:nvPr/>
            </p:nvSpPr>
            <p:spPr>
              <a:xfrm>
                <a:off x="5508104" y="2981289"/>
                <a:ext cx="1031051" cy="292388"/>
              </a:xfrm>
              <a:prstGeom prst="rect">
                <a:avLst/>
              </a:prstGeom>
            </p:spPr>
            <p:txBody>
              <a:bodyPr wrap="none">
                <a:spAutoFit/>
              </a:bodyPr>
              <a:lstStyle/>
              <a:p>
                <a:r>
                  <a:rPr lang="zh-CN" altLang="en-US" sz="1300" b="1" dirty="0">
                    <a:solidFill>
                      <a:schemeClr val="bg1"/>
                    </a:solidFill>
                    <a:latin typeface="微软雅黑" pitchFamily="34" charset="-122"/>
                    <a:ea typeface="微软雅黑" pitchFamily="34" charset="-122"/>
                  </a:rPr>
                  <a:t>中断向量表</a:t>
                </a:r>
              </a:p>
            </p:txBody>
          </p:sp>
          <p:sp>
            <p:nvSpPr>
              <p:cNvPr id="84" name="矩形 83"/>
              <p:cNvSpPr/>
              <p:nvPr/>
            </p:nvSpPr>
            <p:spPr>
              <a:xfrm>
                <a:off x="7068510" y="2661856"/>
                <a:ext cx="184731" cy="292388"/>
              </a:xfrm>
              <a:prstGeom prst="rect">
                <a:avLst/>
              </a:prstGeom>
            </p:spPr>
            <p:txBody>
              <a:bodyPr wrap="none">
                <a:spAutoFit/>
              </a:bodyPr>
              <a:lstStyle/>
              <a:p>
                <a:pPr algn="ctr"/>
                <a:endParaRPr lang="zh-CN" altLang="en-US" sz="1300" b="1" dirty="0">
                  <a:solidFill>
                    <a:schemeClr val="bg1"/>
                  </a:solidFill>
                  <a:latin typeface="微软雅黑" pitchFamily="34" charset="-122"/>
                  <a:ea typeface="微软雅黑" pitchFamily="34" charset="-122"/>
                </a:endParaRPr>
              </a:p>
            </p:txBody>
          </p:sp>
          <p:sp>
            <p:nvSpPr>
              <p:cNvPr id="85" name="矩形 84"/>
              <p:cNvSpPr/>
              <p:nvPr/>
            </p:nvSpPr>
            <p:spPr>
              <a:xfrm>
                <a:off x="8108650" y="2401884"/>
                <a:ext cx="184731" cy="292388"/>
              </a:xfrm>
              <a:prstGeom prst="rect">
                <a:avLst/>
              </a:prstGeom>
            </p:spPr>
            <p:txBody>
              <a:bodyPr wrap="none">
                <a:spAutoFit/>
              </a:bodyPr>
              <a:lstStyle/>
              <a:p>
                <a:pPr algn="ctr"/>
                <a:endParaRPr lang="zh-CN" altLang="en-US" sz="1300" b="1" dirty="0">
                  <a:solidFill>
                    <a:schemeClr val="bg1"/>
                  </a:solidFill>
                  <a:latin typeface="微软雅黑" pitchFamily="34" charset="-122"/>
                  <a:ea typeface="微软雅黑" pitchFamily="34" charset="-122"/>
                </a:endParaRPr>
              </a:p>
            </p:txBody>
          </p:sp>
          <p:sp>
            <p:nvSpPr>
              <p:cNvPr id="86" name="矩形 85"/>
              <p:cNvSpPr/>
              <p:nvPr/>
            </p:nvSpPr>
            <p:spPr>
              <a:xfrm>
                <a:off x="7951033" y="2936244"/>
                <a:ext cx="864339" cy="292388"/>
              </a:xfrm>
              <a:prstGeom prst="rect">
                <a:avLst/>
              </a:prstGeom>
            </p:spPr>
            <p:txBody>
              <a:bodyPr wrap="none">
                <a:spAutoFit/>
              </a:bodyPr>
              <a:lstStyle/>
              <a:p>
                <a:r>
                  <a:rPr lang="zh-CN" altLang="en-US" sz="1300" b="1" dirty="0">
                    <a:solidFill>
                      <a:schemeClr val="bg1"/>
                    </a:solidFill>
                    <a:latin typeface="微软雅黑" pitchFamily="34" charset="-122"/>
                    <a:ea typeface="微软雅黑" pitchFamily="34" charset="-122"/>
                  </a:rPr>
                  <a:t>设备驱动</a:t>
                </a:r>
              </a:p>
            </p:txBody>
          </p:sp>
        </p:grpSp>
        <p:sp>
          <p:nvSpPr>
            <p:cNvPr id="80" name="矩形 79"/>
            <p:cNvSpPr/>
            <p:nvPr/>
          </p:nvSpPr>
          <p:spPr>
            <a:xfrm>
              <a:off x="4447948" y="3372270"/>
              <a:ext cx="646331" cy="369332"/>
            </a:xfrm>
            <a:prstGeom prst="rect">
              <a:avLst/>
            </a:prstGeom>
          </p:spPr>
          <p:txBody>
            <a:bodyPr wrap="none">
              <a:spAutoFit/>
            </a:bodyPr>
            <a:lstStyle/>
            <a:p>
              <a:r>
                <a:rPr lang="zh-CN" altLang="en-US" b="1" dirty="0">
                  <a:solidFill>
                    <a:srgbClr val="FFFF00"/>
                  </a:solidFill>
                  <a:latin typeface="微软雅黑" pitchFamily="34" charset="-122"/>
                  <a:ea typeface="微软雅黑" pitchFamily="34" charset="-122"/>
                </a:rPr>
                <a:t>内核</a:t>
              </a:r>
            </a:p>
          </p:txBody>
        </p:sp>
      </p:grpSp>
      <p:grpSp>
        <p:nvGrpSpPr>
          <p:cNvPr id="87" name="组合 86"/>
          <p:cNvGrpSpPr/>
          <p:nvPr/>
        </p:nvGrpSpPr>
        <p:grpSpPr>
          <a:xfrm>
            <a:off x="3421877" y="2276872"/>
            <a:ext cx="3536220" cy="352591"/>
            <a:chOff x="1835696" y="1057759"/>
            <a:chExt cx="3536220" cy="352591"/>
          </a:xfrm>
        </p:grpSpPr>
        <p:pic>
          <p:nvPicPr>
            <p:cNvPr id="88" name="图片 8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35696" y="1059582"/>
              <a:ext cx="3536220" cy="350768"/>
            </a:xfrm>
            <a:prstGeom prst="rect">
              <a:avLst/>
            </a:prstGeom>
          </p:spPr>
        </p:pic>
        <p:sp>
          <p:nvSpPr>
            <p:cNvPr id="89" name="矩形 88"/>
            <p:cNvSpPr/>
            <p:nvPr/>
          </p:nvSpPr>
          <p:spPr>
            <a:xfrm>
              <a:off x="3110056" y="1057759"/>
              <a:ext cx="1091023" cy="338554"/>
            </a:xfrm>
            <a:prstGeom prst="rect">
              <a:avLst/>
            </a:prstGeom>
          </p:spPr>
          <p:txBody>
            <a:bodyPr wrap="square">
              <a:spAutoFit/>
            </a:bodyPr>
            <a:lstStyle/>
            <a:p>
              <a:r>
                <a:rPr lang="zh-CN" altLang="en-US" sz="1600" b="1" dirty="0">
                  <a:solidFill>
                    <a:schemeClr val="bg1"/>
                  </a:solidFill>
                  <a:latin typeface="微软雅黑" pitchFamily="34" charset="-122"/>
                  <a:ea typeface="微软雅黑" pitchFamily="34" charset="-122"/>
                </a:rPr>
                <a:t>应用程序</a:t>
              </a:r>
            </a:p>
          </p:txBody>
        </p:sp>
      </p:grpSp>
      <p:grpSp>
        <p:nvGrpSpPr>
          <p:cNvPr id="90" name="组合 89"/>
          <p:cNvGrpSpPr/>
          <p:nvPr/>
        </p:nvGrpSpPr>
        <p:grpSpPr>
          <a:xfrm>
            <a:off x="3517953" y="4807156"/>
            <a:ext cx="3586659" cy="1225596"/>
            <a:chOff x="1931772" y="3588043"/>
            <a:chExt cx="3586659" cy="1225596"/>
          </a:xfrm>
        </p:grpSpPr>
        <p:pic>
          <p:nvPicPr>
            <p:cNvPr id="91" name="图片 9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062047" y="4458760"/>
              <a:ext cx="3456384" cy="354879"/>
            </a:xfrm>
            <a:prstGeom prst="rect">
              <a:avLst/>
            </a:prstGeom>
          </p:spPr>
        </p:pic>
        <p:sp>
          <p:nvSpPr>
            <p:cNvPr id="92" name="矩形 91"/>
            <p:cNvSpPr/>
            <p:nvPr/>
          </p:nvSpPr>
          <p:spPr>
            <a:xfrm>
              <a:off x="3229829" y="4458760"/>
              <a:ext cx="1005403" cy="338554"/>
            </a:xfrm>
            <a:prstGeom prst="rect">
              <a:avLst/>
            </a:prstGeom>
          </p:spPr>
          <p:txBody>
            <a:bodyPr wrap="none">
              <a:spAutoFit/>
            </a:bodyPr>
            <a:lstStyle/>
            <a:p>
              <a:r>
                <a:rPr lang="zh-CN" altLang="en-US" sz="1600" b="1" dirty="0">
                  <a:solidFill>
                    <a:schemeClr val="bg1"/>
                  </a:solidFill>
                  <a:latin typeface="微软雅黑" pitchFamily="34" charset="-122"/>
                  <a:ea typeface="微软雅黑" pitchFamily="34" charset="-122"/>
                </a:rPr>
                <a:t>外部设备</a:t>
              </a:r>
            </a:p>
          </p:txBody>
        </p:sp>
        <p:sp>
          <p:nvSpPr>
            <p:cNvPr id="93" name="矩形 92"/>
            <p:cNvSpPr/>
            <p:nvPr/>
          </p:nvSpPr>
          <p:spPr>
            <a:xfrm>
              <a:off x="1931772" y="4039661"/>
              <a:ext cx="670109" cy="338554"/>
            </a:xfrm>
            <a:prstGeom prst="rect">
              <a:avLst/>
            </a:prstGeom>
          </p:spPr>
          <p:txBody>
            <a:bodyPr wrap="square">
              <a:spAutoFit/>
            </a:bodyPr>
            <a:lstStyle/>
            <a:p>
              <a:r>
                <a:rPr lang="zh-CN" altLang="en-US" sz="1600" b="1" dirty="0">
                  <a:latin typeface="微软雅黑" pitchFamily="34" charset="-122"/>
                  <a:ea typeface="微软雅黑" pitchFamily="34" charset="-122"/>
                </a:rPr>
                <a:t>中断</a:t>
              </a:r>
            </a:p>
          </p:txBody>
        </p:sp>
        <p:sp>
          <p:nvSpPr>
            <p:cNvPr id="94" name="矩形 93"/>
            <p:cNvSpPr/>
            <p:nvPr/>
          </p:nvSpPr>
          <p:spPr>
            <a:xfrm>
              <a:off x="2745836" y="3968473"/>
              <a:ext cx="1071570" cy="523220"/>
            </a:xfrm>
            <a:prstGeom prst="rect">
              <a:avLst/>
            </a:prstGeom>
          </p:spPr>
          <p:txBody>
            <a:bodyPr wrap="square">
              <a:spAutoFit/>
            </a:bodyPr>
            <a:lstStyle/>
            <a:p>
              <a:pPr algn="ctr"/>
              <a:r>
                <a:rPr lang="zh-CN" altLang="en-US" sz="1400" b="1" dirty="0">
                  <a:latin typeface="微软雅黑" pitchFamily="34" charset="-122"/>
                  <a:ea typeface="微软雅黑" pitchFamily="34" charset="-122"/>
                </a:rPr>
                <a:t>设备访问数据流</a:t>
              </a:r>
            </a:p>
          </p:txBody>
        </p:sp>
        <p:cxnSp>
          <p:nvCxnSpPr>
            <p:cNvPr id="95" name="直接箭头连接符 94"/>
            <p:cNvCxnSpPr/>
            <p:nvPr/>
          </p:nvCxnSpPr>
          <p:spPr>
            <a:xfrm flipV="1">
              <a:off x="2537552" y="3816740"/>
              <a:ext cx="0" cy="579663"/>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96" name="直接箭头连接符 95"/>
            <p:cNvCxnSpPr/>
            <p:nvPr/>
          </p:nvCxnSpPr>
          <p:spPr>
            <a:xfrm flipV="1">
              <a:off x="4913816" y="4027071"/>
              <a:ext cx="0" cy="389400"/>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97" name="直接箭头连接符 96"/>
            <p:cNvCxnSpPr/>
            <p:nvPr/>
          </p:nvCxnSpPr>
          <p:spPr>
            <a:xfrm>
              <a:off x="5201848" y="3588043"/>
              <a:ext cx="0" cy="828428"/>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98" name="直接箭头连接符 97"/>
            <p:cNvCxnSpPr/>
            <p:nvPr/>
          </p:nvCxnSpPr>
          <p:spPr>
            <a:xfrm flipV="1">
              <a:off x="2825584" y="4001406"/>
              <a:ext cx="0" cy="394998"/>
            </a:xfrm>
            <a:prstGeom prst="straightConnector1">
              <a:avLst/>
            </a:prstGeom>
            <a:ln w="19050">
              <a:solidFill>
                <a:srgbClr val="C00000"/>
              </a:solidFill>
              <a:prstDash val="sysDot"/>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cxnSp>
        <p:nvCxnSpPr>
          <p:cNvPr id="99" name="直接箭头连接符 98"/>
          <p:cNvCxnSpPr/>
          <p:nvPr/>
        </p:nvCxnSpPr>
        <p:spPr>
          <a:xfrm>
            <a:off x="3950806" y="2664040"/>
            <a:ext cx="0" cy="1463026"/>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00" name="直接箭头连接符 99"/>
          <p:cNvCxnSpPr/>
          <p:nvPr/>
        </p:nvCxnSpPr>
        <p:spPr>
          <a:xfrm flipV="1">
            <a:off x="3376939" y="2664040"/>
            <a:ext cx="386754" cy="1172730"/>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 name="文本框 1">
            <a:extLst>
              <a:ext uri="{FF2B5EF4-FFF2-40B4-BE49-F238E27FC236}">
                <a16:creationId xmlns:a16="http://schemas.microsoft.com/office/drawing/2014/main" id="{E5477D25-5D79-0F4F-D1F0-AE3E0082979F}"/>
              </a:ext>
            </a:extLst>
          </p:cNvPr>
          <p:cNvSpPr txBox="1"/>
          <p:nvPr/>
        </p:nvSpPr>
        <p:spPr>
          <a:xfrm>
            <a:off x="6610876" y="45173"/>
            <a:ext cx="2533124" cy="2308324"/>
          </a:xfrm>
          <a:prstGeom prst="rect">
            <a:avLst/>
          </a:prstGeom>
          <a:noFill/>
        </p:spPr>
        <p:txBody>
          <a:bodyPr wrap="square" rtlCol="0">
            <a:spAutoFit/>
          </a:bodyPr>
          <a:lstStyle/>
          <a:p>
            <a:r>
              <a:rPr lang="zh-CN" altLang="en-US" dirty="0"/>
              <a:t>中断和异常是由硬件实现的一种跳转机制，在某些</a:t>
            </a:r>
            <a:r>
              <a:rPr lang="zh-CN" altLang="en-US" dirty="0">
                <a:solidFill>
                  <a:srgbClr val="FF0000"/>
                </a:solidFill>
              </a:rPr>
              <a:t>特定事件发生时</a:t>
            </a:r>
            <a:r>
              <a:rPr lang="zh-CN" altLang="en-US" dirty="0"/>
              <a:t>（如设备按下，或除数为</a:t>
            </a:r>
            <a:r>
              <a:rPr lang="en-US" altLang="zh-CN" dirty="0"/>
              <a:t>0</a:t>
            </a:r>
            <a:r>
              <a:rPr lang="zh-CN" altLang="en-US" dirty="0"/>
              <a:t>）可以打断现有的指令流，</a:t>
            </a:r>
            <a:r>
              <a:rPr lang="zh-CN" altLang="en-US" dirty="0">
                <a:solidFill>
                  <a:srgbClr val="FF0000"/>
                </a:solidFill>
              </a:rPr>
              <a:t>改变当前权限状态</a:t>
            </a:r>
            <a:r>
              <a:rPr lang="zh-CN" altLang="en-US" dirty="0"/>
              <a:t>，并</a:t>
            </a:r>
            <a:r>
              <a:rPr lang="zh-CN" altLang="en-US" dirty="0">
                <a:solidFill>
                  <a:srgbClr val="FF0000"/>
                </a:solidFill>
              </a:rPr>
              <a:t>跳转到预设的地址</a:t>
            </a:r>
          </a:p>
        </p:txBody>
      </p:sp>
    </p:spTree>
    <p:extLst>
      <p:ext uri="{BB962C8B-B14F-4D97-AF65-F5344CB8AC3E}">
        <p14:creationId xmlns:p14="http://schemas.microsoft.com/office/powerpoint/2010/main" val="20343067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78"/>
                                        </p:tgtEl>
                                        <p:attrNameLst>
                                          <p:attrName>style.visibility</p:attrName>
                                        </p:attrNameLst>
                                      </p:cBhvr>
                                      <p:to>
                                        <p:strVal val="visible"/>
                                      </p:to>
                                    </p:set>
                                    <p:animEffect transition="in" filter="wipe(left)">
                                      <p:cBhvr>
                                        <p:cTn id="7" dur="500"/>
                                        <p:tgtEl>
                                          <p:spTgt spid="7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90"/>
                                        </p:tgtEl>
                                        <p:attrNameLst>
                                          <p:attrName>style.visibility</p:attrName>
                                        </p:attrNameLst>
                                      </p:cBhvr>
                                      <p:to>
                                        <p:strVal val="visible"/>
                                      </p:to>
                                    </p:set>
                                    <p:animEffect transition="in" filter="wipe(down)">
                                      <p:cBhvr>
                                        <p:cTn id="12" dur="500"/>
                                        <p:tgtEl>
                                          <p:spTgt spid="9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00"/>
                                        </p:tgtEl>
                                        <p:attrNameLst>
                                          <p:attrName>style.visibility</p:attrName>
                                        </p:attrNameLst>
                                      </p:cBhvr>
                                      <p:to>
                                        <p:strVal val="visible"/>
                                      </p:to>
                                    </p:set>
                                    <p:animEffect transition="in" filter="wipe(down)">
                                      <p:cBhvr>
                                        <p:cTn id="17" dur="500"/>
                                        <p:tgtEl>
                                          <p:spTgt spid="100"/>
                                        </p:tgtEl>
                                      </p:cBhvr>
                                    </p:animEffect>
                                  </p:childTnLst>
                                </p:cTn>
                              </p:par>
                              <p:par>
                                <p:cTn id="18" presetID="22" presetClass="entr" presetSubtype="8" fill="hold" grpId="0" nodeType="withEffect">
                                  <p:stCondLst>
                                    <p:cond delay="0"/>
                                  </p:stCondLst>
                                  <p:childTnLst>
                                    <p:set>
                                      <p:cBhvr>
                                        <p:cTn id="19" dur="1" fill="hold">
                                          <p:stCondLst>
                                            <p:cond delay="0"/>
                                          </p:stCondLst>
                                        </p:cTn>
                                        <p:tgtEl>
                                          <p:spTgt spid="77"/>
                                        </p:tgtEl>
                                        <p:attrNameLst>
                                          <p:attrName>style.visibility</p:attrName>
                                        </p:attrNameLst>
                                      </p:cBhvr>
                                      <p:to>
                                        <p:strVal val="visible"/>
                                      </p:to>
                                    </p:set>
                                    <p:animEffect transition="in" filter="wipe(left)">
                                      <p:cBhvr>
                                        <p:cTn id="20" dur="500"/>
                                        <p:tgtEl>
                                          <p:spTgt spid="77"/>
                                        </p:tgtEl>
                                      </p:cBhvr>
                                    </p:animEffect>
                                  </p:childTnLst>
                                </p:cTn>
                              </p:par>
                              <p:par>
                                <p:cTn id="21" presetID="22" presetClass="entr" presetSubtype="8" fill="hold" nodeType="withEffect">
                                  <p:stCondLst>
                                    <p:cond delay="0"/>
                                  </p:stCondLst>
                                  <p:childTnLst>
                                    <p:set>
                                      <p:cBhvr>
                                        <p:cTn id="22" dur="1" fill="hold">
                                          <p:stCondLst>
                                            <p:cond delay="0"/>
                                          </p:stCondLst>
                                        </p:cTn>
                                        <p:tgtEl>
                                          <p:spTgt spid="87"/>
                                        </p:tgtEl>
                                        <p:attrNameLst>
                                          <p:attrName>style.visibility</p:attrName>
                                        </p:attrNameLst>
                                      </p:cBhvr>
                                      <p:to>
                                        <p:strVal val="visible"/>
                                      </p:to>
                                    </p:set>
                                    <p:animEffect transition="in" filter="wipe(left)">
                                      <p:cBhvr>
                                        <p:cTn id="23" dur="500"/>
                                        <p:tgtEl>
                                          <p:spTgt spid="87"/>
                                        </p:tgtEl>
                                      </p:cBhvr>
                                    </p:animEffect>
                                  </p:childTnLst>
                                </p:cTn>
                              </p:par>
                              <p:par>
                                <p:cTn id="24" presetID="22" presetClass="entr" presetSubtype="1" fill="hold" nodeType="withEffect">
                                  <p:stCondLst>
                                    <p:cond delay="0"/>
                                  </p:stCondLst>
                                  <p:childTnLst>
                                    <p:set>
                                      <p:cBhvr>
                                        <p:cTn id="25" dur="1" fill="hold">
                                          <p:stCondLst>
                                            <p:cond delay="0"/>
                                          </p:stCondLst>
                                        </p:cTn>
                                        <p:tgtEl>
                                          <p:spTgt spid="99"/>
                                        </p:tgtEl>
                                        <p:attrNameLst>
                                          <p:attrName>style.visibility</p:attrName>
                                        </p:attrNameLst>
                                      </p:cBhvr>
                                      <p:to>
                                        <p:strVal val="visible"/>
                                      </p:to>
                                    </p:set>
                                    <p:animEffect transition="in" filter="wipe(up)">
                                      <p:cBhvr>
                                        <p:cTn id="26" dur="500"/>
                                        <p:tgtEl>
                                          <p:spTgt spid="99"/>
                                        </p:tgtEl>
                                      </p:cBhvr>
                                    </p:animEffect>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
                                        </p:tgtEl>
                                        <p:attrNameLst>
                                          <p:attrName>style.visibility</p:attrName>
                                        </p:attrNameLst>
                                      </p:cBhvr>
                                      <p:to>
                                        <p:strVal val="visible"/>
                                      </p:to>
                                    </p:set>
                                    <p:anim calcmode="lin" valueType="num">
                                      <p:cBhvr additive="base">
                                        <p:cTn id="31" dur="500" fill="hold"/>
                                        <p:tgtEl>
                                          <p:spTgt spid="2"/>
                                        </p:tgtEl>
                                        <p:attrNameLst>
                                          <p:attrName>ppt_x</p:attrName>
                                        </p:attrNameLst>
                                      </p:cBhvr>
                                      <p:tavLst>
                                        <p:tav tm="0">
                                          <p:val>
                                            <p:strVal val="#ppt_x"/>
                                          </p:val>
                                        </p:tav>
                                        <p:tav tm="100000">
                                          <p:val>
                                            <p:strVal val="#ppt_x"/>
                                          </p:val>
                                        </p:tav>
                                      </p:tavLst>
                                    </p:anim>
                                    <p:anim calcmode="lin" valueType="num">
                                      <p:cBhvr additive="base">
                                        <p:cTn id="32"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 grpId="0"/>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TextBox 102"/>
          <p:cNvSpPr txBox="1">
            <a:spLocks noChangeArrowheads="1"/>
          </p:cNvSpPr>
          <p:nvPr/>
        </p:nvSpPr>
        <p:spPr bwMode="auto">
          <a:xfrm>
            <a:off x="2428880" y="1071564"/>
            <a:ext cx="4500574" cy="554037"/>
          </a:xfrm>
          <a:prstGeom prst="rect">
            <a:avLst/>
          </a:prstGeom>
          <a:noFill/>
          <a:ln w="9525">
            <a:noFill/>
            <a:miter lim="800000"/>
            <a:headEnd/>
            <a:tailEnd/>
          </a:ln>
        </p:spPr>
        <p:txBody>
          <a:bodyPr wrap="square">
            <a:spAutoFit/>
          </a:bodyPr>
          <a:lstStyle/>
          <a:p>
            <a:r>
              <a:rPr lang="zh-CN" altLang="en-US" sz="3000" b="1" dirty="0">
                <a:solidFill>
                  <a:srgbClr val="11576A"/>
                </a:solidFill>
                <a:latin typeface="微软雅黑" pitchFamily="34" charset="-122"/>
                <a:ea typeface="微软雅黑" pitchFamily="34" charset="-122"/>
              </a:rPr>
              <a:t>中断、异常和系统调用</a:t>
            </a:r>
          </a:p>
        </p:txBody>
      </p:sp>
      <p:grpSp>
        <p:nvGrpSpPr>
          <p:cNvPr id="3" name="组合 2"/>
          <p:cNvGrpSpPr/>
          <p:nvPr/>
        </p:nvGrpSpPr>
        <p:grpSpPr>
          <a:xfrm>
            <a:off x="785813" y="1701097"/>
            <a:ext cx="8215312" cy="752535"/>
            <a:chOff x="785813" y="843846"/>
            <a:chExt cx="8215312" cy="752535"/>
          </a:xfrm>
        </p:grpSpPr>
        <p:sp>
          <p:nvSpPr>
            <p:cNvPr id="29" name="TextBox 43"/>
            <p:cNvSpPr txBox="1">
              <a:spLocks noChangeArrowheads="1"/>
            </p:cNvSpPr>
            <p:nvPr/>
          </p:nvSpPr>
          <p:spPr bwMode="auto">
            <a:xfrm>
              <a:off x="1143000" y="843846"/>
              <a:ext cx="6858000" cy="400050"/>
            </a:xfrm>
            <a:prstGeom prst="rect">
              <a:avLst/>
            </a:prstGeom>
            <a:noFill/>
            <a:ln w="9525">
              <a:noFill/>
              <a:miter lim="800000"/>
              <a:headEnd/>
              <a:tailEnd/>
            </a:ln>
          </p:spPr>
          <p:txBody>
            <a:bodyPr>
              <a:spAutoFit/>
            </a:bodyPr>
            <a:lstStyle/>
            <a:p>
              <a:pPr marL="342900" lvl="1" indent="-342900">
                <a:buSzPct val="100000"/>
              </a:pPr>
              <a:r>
                <a:rPr lang="zh-CN" altLang="en-US" sz="2000" b="1" dirty="0">
                  <a:solidFill>
                    <a:srgbClr val="11576A"/>
                  </a:solidFill>
                  <a:latin typeface="微软雅黑" pitchFamily="34" charset="-122"/>
                  <a:ea typeface="微软雅黑" pitchFamily="34" charset="-122"/>
                  <a:cs typeface="宋体" charset="0"/>
                </a:rPr>
                <a:t>系统调用（</a:t>
              </a:r>
              <a:r>
                <a:rPr lang="en-US" altLang="zh-CN" sz="2000" b="1" dirty="0">
                  <a:solidFill>
                    <a:srgbClr val="11576A"/>
                  </a:solidFill>
                  <a:latin typeface="微软雅黑" pitchFamily="34" charset="-122"/>
                  <a:ea typeface="微软雅黑" pitchFamily="34" charset="-122"/>
                  <a:cs typeface="宋体" charset="0"/>
                </a:rPr>
                <a:t>system call</a:t>
              </a:r>
              <a:r>
                <a:rPr lang="zh-CN" altLang="en-US" sz="2000" b="1" dirty="0">
                  <a:solidFill>
                    <a:srgbClr val="11576A"/>
                  </a:solidFill>
                  <a:latin typeface="微软雅黑" pitchFamily="34" charset="-122"/>
                  <a:ea typeface="微软雅黑" pitchFamily="34" charset="-122"/>
                  <a:cs typeface="宋体" charset="0"/>
                </a:rPr>
                <a:t>）</a:t>
              </a:r>
              <a:endParaRPr lang="en-US" altLang="zh-CN" sz="2000" b="1" dirty="0">
                <a:solidFill>
                  <a:srgbClr val="11576A"/>
                </a:solidFill>
                <a:latin typeface="微软雅黑" pitchFamily="34" charset="-122"/>
                <a:ea typeface="微软雅黑" pitchFamily="34" charset="-122"/>
                <a:cs typeface="宋体" charset="0"/>
              </a:endParaRPr>
            </a:p>
          </p:txBody>
        </p:sp>
        <p:sp>
          <p:nvSpPr>
            <p:cNvPr id="30" name="矩形 44"/>
            <p:cNvSpPr>
              <a:spLocks noChangeArrowheads="1"/>
            </p:cNvSpPr>
            <p:nvPr/>
          </p:nvSpPr>
          <p:spPr bwMode="auto">
            <a:xfrm>
              <a:off x="785813" y="851783"/>
              <a:ext cx="415925" cy="369888"/>
            </a:xfrm>
            <a:prstGeom prst="rect">
              <a:avLst/>
            </a:prstGeom>
            <a:noFill/>
            <a:ln w="9525">
              <a:noFill/>
              <a:miter lim="800000"/>
              <a:headEnd/>
              <a:tailEnd/>
            </a:ln>
          </p:spPr>
          <p:txBody>
            <a:bodyPr wrap="none">
              <a:spAutoFit/>
            </a:bodyPr>
            <a:lstStyle/>
            <a:p>
              <a:r>
                <a:rPr lang="zh-CN" altLang="en-US" b="1">
                  <a:solidFill>
                    <a:srgbClr val="11576A"/>
                  </a:solidFill>
                  <a:latin typeface="张海山锐谐体2.0-授权联系：Samtype@QQ.com" pitchFamily="2" charset="-122"/>
                  <a:ea typeface="张海山锐谐体2.0-授权联系：Samtype@QQ.com" pitchFamily="2" charset="-122"/>
                </a:rPr>
                <a:t>■</a:t>
              </a:r>
              <a:endParaRPr lang="zh-CN" altLang="en-US" b="1">
                <a:latin typeface="Calibri" pitchFamily="34" charset="0"/>
              </a:endParaRPr>
            </a:p>
          </p:txBody>
        </p:sp>
        <p:sp>
          <p:nvSpPr>
            <p:cNvPr id="31" name="TextBox 45"/>
            <p:cNvSpPr txBox="1">
              <a:spLocks noChangeArrowheads="1"/>
            </p:cNvSpPr>
            <p:nvPr/>
          </p:nvSpPr>
          <p:spPr bwMode="auto">
            <a:xfrm>
              <a:off x="1428750" y="1196271"/>
              <a:ext cx="7572375" cy="400110"/>
            </a:xfrm>
            <a:prstGeom prst="rect">
              <a:avLst/>
            </a:prstGeom>
            <a:noFill/>
            <a:ln w="9525">
              <a:noFill/>
              <a:miter lim="800000"/>
              <a:headEnd/>
              <a:tailEnd/>
            </a:ln>
          </p:spPr>
          <p:txBody>
            <a:bodyPr>
              <a:spAutoFit/>
            </a:bodyPr>
            <a:lstStyle/>
            <a:p>
              <a:pPr marL="342900" lvl="1" indent="-342900">
                <a:buSzPct val="100000"/>
              </a:pPr>
              <a:r>
                <a:rPr lang="zh-CN" altLang="en-US" sz="2000" b="1" dirty="0">
                  <a:solidFill>
                    <a:srgbClr val="11576A"/>
                  </a:solidFill>
                  <a:latin typeface="微软雅黑" pitchFamily="34" charset="-122"/>
                  <a:ea typeface="微软雅黑" pitchFamily="34" charset="-122"/>
                  <a:cs typeface="宋体" charset="0"/>
                </a:rPr>
                <a:t>应用程序</a:t>
              </a:r>
              <a:r>
                <a:rPr lang="zh-CN" altLang="en-US" sz="2000" b="1" dirty="0">
                  <a:solidFill>
                    <a:srgbClr val="C00000"/>
                  </a:solidFill>
                  <a:latin typeface="微软雅黑" pitchFamily="34" charset="-122"/>
                  <a:ea typeface="微软雅黑" pitchFamily="34" charset="-122"/>
                  <a:cs typeface="宋体" charset="0"/>
                </a:rPr>
                <a:t>主动</a:t>
              </a:r>
              <a:r>
                <a:rPr lang="zh-CN" altLang="en-US" sz="2000" b="1" dirty="0">
                  <a:solidFill>
                    <a:srgbClr val="11576A"/>
                  </a:solidFill>
                  <a:latin typeface="微软雅黑" pitchFamily="34" charset="-122"/>
                  <a:ea typeface="微软雅黑" pitchFamily="34" charset="-122"/>
                  <a:cs typeface="宋体" charset="0"/>
                </a:rPr>
                <a:t>向操作系统发出的服务请求</a:t>
              </a:r>
            </a:p>
          </p:txBody>
        </p:sp>
        <p:pic>
          <p:nvPicPr>
            <p:cNvPr id="32" name="图片 46" descr="小点1.png"/>
            <p:cNvPicPr>
              <a:picLocks noChangeAspect="1"/>
            </p:cNvPicPr>
            <p:nvPr/>
          </p:nvPicPr>
          <p:blipFill>
            <a:blip r:embed="rId2"/>
            <a:srcRect/>
            <a:stretch>
              <a:fillRect/>
            </a:stretch>
          </p:blipFill>
          <p:spPr bwMode="auto">
            <a:xfrm>
              <a:off x="1292225" y="1337558"/>
              <a:ext cx="149225" cy="149225"/>
            </a:xfrm>
            <a:prstGeom prst="rect">
              <a:avLst/>
            </a:prstGeom>
            <a:noFill/>
            <a:ln w="9525">
              <a:noFill/>
              <a:miter lim="800000"/>
              <a:headEnd/>
              <a:tailEnd/>
            </a:ln>
          </p:spPr>
        </p:pic>
      </p:grpSp>
      <p:grpSp>
        <p:nvGrpSpPr>
          <p:cNvPr id="4" name="组合 3"/>
          <p:cNvGrpSpPr/>
          <p:nvPr/>
        </p:nvGrpSpPr>
        <p:grpSpPr>
          <a:xfrm>
            <a:off x="785814" y="2405939"/>
            <a:ext cx="7215187" cy="1060311"/>
            <a:chOff x="785813" y="1548688"/>
            <a:chExt cx="7215187" cy="1060311"/>
          </a:xfrm>
        </p:grpSpPr>
        <p:sp>
          <p:nvSpPr>
            <p:cNvPr id="33" name="TextBox 43"/>
            <p:cNvSpPr txBox="1">
              <a:spLocks noChangeArrowheads="1"/>
            </p:cNvSpPr>
            <p:nvPr/>
          </p:nvSpPr>
          <p:spPr bwMode="auto">
            <a:xfrm>
              <a:off x="1143000" y="1548688"/>
              <a:ext cx="6858000" cy="400050"/>
            </a:xfrm>
            <a:prstGeom prst="rect">
              <a:avLst/>
            </a:prstGeom>
            <a:noFill/>
            <a:ln w="9525">
              <a:noFill/>
              <a:miter lim="800000"/>
              <a:headEnd/>
              <a:tailEnd/>
            </a:ln>
          </p:spPr>
          <p:txBody>
            <a:bodyPr>
              <a:spAutoFit/>
            </a:bodyPr>
            <a:lstStyle/>
            <a:p>
              <a:pPr marL="342900" lvl="1" indent="-342900">
                <a:buSzPct val="100000"/>
              </a:pPr>
              <a:r>
                <a:rPr lang="zh-CN" altLang="en-US" sz="2000" b="1" dirty="0">
                  <a:solidFill>
                    <a:srgbClr val="11576A"/>
                  </a:solidFill>
                  <a:latin typeface="微软雅黑" pitchFamily="34" charset="-122"/>
                  <a:ea typeface="微软雅黑" pitchFamily="34" charset="-122"/>
                  <a:cs typeface="宋体" charset="0"/>
                </a:rPr>
                <a:t>异常</a:t>
              </a:r>
              <a:r>
                <a:rPr lang="en-US" altLang="zh-CN" sz="2000" b="1" dirty="0">
                  <a:solidFill>
                    <a:srgbClr val="11576A"/>
                  </a:solidFill>
                  <a:latin typeface="微软雅黑" pitchFamily="34" charset="-122"/>
                  <a:ea typeface="微软雅黑" pitchFamily="34" charset="-122"/>
                  <a:cs typeface="宋体" charset="0"/>
                </a:rPr>
                <a:t>(exception)</a:t>
              </a:r>
              <a:endParaRPr lang="zh-CN" altLang="en-US" sz="2000" b="1" dirty="0">
                <a:solidFill>
                  <a:srgbClr val="11576A"/>
                </a:solidFill>
                <a:latin typeface="微软雅黑" pitchFamily="34" charset="-122"/>
                <a:ea typeface="微软雅黑" pitchFamily="34" charset="-122"/>
                <a:cs typeface="宋体" charset="0"/>
              </a:endParaRPr>
            </a:p>
          </p:txBody>
        </p:sp>
        <p:sp>
          <p:nvSpPr>
            <p:cNvPr id="34" name="矩形 44"/>
            <p:cNvSpPr>
              <a:spLocks noChangeArrowheads="1"/>
            </p:cNvSpPr>
            <p:nvPr/>
          </p:nvSpPr>
          <p:spPr bwMode="auto">
            <a:xfrm>
              <a:off x="785813" y="1556625"/>
              <a:ext cx="415925" cy="369888"/>
            </a:xfrm>
            <a:prstGeom prst="rect">
              <a:avLst/>
            </a:prstGeom>
            <a:noFill/>
            <a:ln w="9525">
              <a:noFill/>
              <a:miter lim="800000"/>
              <a:headEnd/>
              <a:tailEnd/>
            </a:ln>
          </p:spPr>
          <p:txBody>
            <a:bodyPr wrap="none">
              <a:spAutoFit/>
            </a:bodyPr>
            <a:lstStyle/>
            <a:p>
              <a:r>
                <a:rPr lang="zh-CN" altLang="en-US" b="1">
                  <a:solidFill>
                    <a:srgbClr val="11576A"/>
                  </a:solidFill>
                  <a:latin typeface="张海山锐谐体2.0-授权联系：Samtype@QQ.com" pitchFamily="2" charset="-122"/>
                  <a:ea typeface="张海山锐谐体2.0-授权联系：Samtype@QQ.com" pitchFamily="2" charset="-122"/>
                </a:rPr>
                <a:t>■</a:t>
              </a:r>
              <a:endParaRPr lang="zh-CN" altLang="en-US" b="1">
                <a:latin typeface="Calibri" pitchFamily="34" charset="0"/>
              </a:endParaRPr>
            </a:p>
          </p:txBody>
        </p:sp>
        <p:sp>
          <p:nvSpPr>
            <p:cNvPr id="35" name="TextBox 45"/>
            <p:cNvSpPr txBox="1">
              <a:spLocks noChangeArrowheads="1"/>
            </p:cNvSpPr>
            <p:nvPr/>
          </p:nvSpPr>
          <p:spPr bwMode="auto">
            <a:xfrm>
              <a:off x="1428751" y="1901113"/>
              <a:ext cx="5857894" cy="707886"/>
            </a:xfrm>
            <a:prstGeom prst="rect">
              <a:avLst/>
            </a:prstGeom>
            <a:noFill/>
            <a:ln w="9525">
              <a:noFill/>
              <a:miter lim="800000"/>
              <a:headEnd/>
              <a:tailEnd/>
            </a:ln>
          </p:spPr>
          <p:txBody>
            <a:bodyPr wrap="square">
              <a:spAutoFit/>
            </a:bodyPr>
            <a:lstStyle/>
            <a:p>
              <a:pPr marL="0" lvl="2">
                <a:buSzPct val="100000"/>
              </a:pPr>
              <a:r>
                <a:rPr lang="zh-CN" altLang="en-US" sz="2000" b="1" dirty="0">
                  <a:solidFill>
                    <a:srgbClr val="11576A"/>
                  </a:solidFill>
                  <a:latin typeface="微软雅黑" pitchFamily="34" charset="-122"/>
                  <a:ea typeface="微软雅黑" pitchFamily="34" charset="-122"/>
                  <a:cs typeface="宋体" charset="0"/>
                </a:rPr>
                <a:t>非法指令或者其他原因导致当前</a:t>
              </a:r>
              <a:r>
                <a:rPr lang="zh-CN" altLang="en-US" sz="2000" b="1" dirty="0">
                  <a:solidFill>
                    <a:srgbClr val="C00000"/>
                  </a:solidFill>
                  <a:latin typeface="微软雅黑" pitchFamily="34" charset="-122"/>
                  <a:ea typeface="微软雅黑" pitchFamily="34" charset="-122"/>
                  <a:cs typeface="宋体" charset="0"/>
                </a:rPr>
                <a:t>指令执行失败</a:t>
              </a:r>
              <a:endParaRPr lang="en-US" altLang="zh-CN" sz="2000" b="1" dirty="0">
                <a:solidFill>
                  <a:srgbClr val="C00000"/>
                </a:solidFill>
                <a:latin typeface="微软雅黑" pitchFamily="34" charset="-122"/>
                <a:ea typeface="微软雅黑" pitchFamily="34" charset="-122"/>
                <a:cs typeface="宋体" charset="0"/>
              </a:endParaRPr>
            </a:p>
            <a:p>
              <a:pPr marL="0" lvl="2">
                <a:buSzPct val="100000"/>
              </a:pPr>
              <a:r>
                <a:rPr lang="zh-CN" altLang="en-US" sz="2000" b="1" dirty="0">
                  <a:solidFill>
                    <a:srgbClr val="11576A"/>
                  </a:solidFill>
                  <a:latin typeface="微软雅黑" pitchFamily="34" charset="-122"/>
                  <a:ea typeface="微软雅黑" pitchFamily="34" charset="-122"/>
                  <a:cs typeface="宋体" charset="0"/>
                </a:rPr>
                <a:t>(如：内存出错)后的处理请求</a:t>
              </a:r>
            </a:p>
          </p:txBody>
        </p:sp>
        <p:pic>
          <p:nvPicPr>
            <p:cNvPr id="36" name="图片 46" descr="小点1.png"/>
            <p:cNvPicPr>
              <a:picLocks noChangeAspect="1"/>
            </p:cNvPicPr>
            <p:nvPr/>
          </p:nvPicPr>
          <p:blipFill>
            <a:blip r:embed="rId2"/>
            <a:srcRect/>
            <a:stretch>
              <a:fillRect/>
            </a:stretch>
          </p:blipFill>
          <p:spPr bwMode="auto">
            <a:xfrm>
              <a:off x="1292225" y="2023350"/>
              <a:ext cx="149225" cy="149225"/>
            </a:xfrm>
            <a:prstGeom prst="rect">
              <a:avLst/>
            </a:prstGeom>
            <a:noFill/>
            <a:ln w="9525">
              <a:noFill/>
              <a:miter lim="800000"/>
              <a:headEnd/>
              <a:tailEnd/>
            </a:ln>
          </p:spPr>
        </p:pic>
      </p:grpSp>
      <p:grpSp>
        <p:nvGrpSpPr>
          <p:cNvPr id="5" name="组合 4"/>
          <p:cNvGrpSpPr/>
          <p:nvPr/>
        </p:nvGrpSpPr>
        <p:grpSpPr>
          <a:xfrm>
            <a:off x="785814" y="3396546"/>
            <a:ext cx="7215187" cy="752535"/>
            <a:chOff x="785813" y="2539295"/>
            <a:chExt cx="7215187" cy="752535"/>
          </a:xfrm>
        </p:grpSpPr>
        <p:sp>
          <p:nvSpPr>
            <p:cNvPr id="37" name="TextBox 43"/>
            <p:cNvSpPr txBox="1">
              <a:spLocks noChangeArrowheads="1"/>
            </p:cNvSpPr>
            <p:nvPr/>
          </p:nvSpPr>
          <p:spPr bwMode="auto">
            <a:xfrm>
              <a:off x="1143000" y="2539295"/>
              <a:ext cx="6858000" cy="400050"/>
            </a:xfrm>
            <a:prstGeom prst="rect">
              <a:avLst/>
            </a:prstGeom>
            <a:noFill/>
            <a:ln w="9525">
              <a:noFill/>
              <a:miter lim="800000"/>
              <a:headEnd/>
              <a:tailEnd/>
            </a:ln>
          </p:spPr>
          <p:txBody>
            <a:bodyPr>
              <a:spAutoFit/>
            </a:bodyPr>
            <a:lstStyle/>
            <a:p>
              <a:pPr marL="342900" lvl="1" indent="-342900">
                <a:buSzPct val="100000"/>
              </a:pPr>
              <a:r>
                <a:rPr lang="zh-CN" altLang="en-US" sz="2000" b="1" dirty="0">
                  <a:solidFill>
                    <a:srgbClr val="11576A"/>
                  </a:solidFill>
                  <a:latin typeface="微软雅黑" pitchFamily="34" charset="-122"/>
                  <a:ea typeface="微软雅黑" pitchFamily="34" charset="-122"/>
                  <a:cs typeface="宋体" charset="0"/>
                </a:rPr>
                <a:t>中断</a:t>
              </a:r>
              <a:r>
                <a:rPr lang="en-US" altLang="zh-CN" sz="2000" b="1" dirty="0">
                  <a:solidFill>
                    <a:srgbClr val="11576A"/>
                  </a:solidFill>
                  <a:latin typeface="微软雅黑" pitchFamily="34" charset="-122"/>
                  <a:ea typeface="微软雅黑" pitchFamily="34" charset="-122"/>
                  <a:cs typeface="宋体" charset="0"/>
                </a:rPr>
                <a:t>(hardware interrupt)</a:t>
              </a:r>
              <a:endParaRPr lang="zh-CN" altLang="en-US" sz="2000" b="1" dirty="0">
                <a:solidFill>
                  <a:srgbClr val="11576A"/>
                </a:solidFill>
                <a:latin typeface="微软雅黑" pitchFamily="34" charset="-122"/>
                <a:ea typeface="微软雅黑" pitchFamily="34" charset="-122"/>
                <a:cs typeface="宋体" charset="0"/>
              </a:endParaRPr>
            </a:p>
          </p:txBody>
        </p:sp>
        <p:sp>
          <p:nvSpPr>
            <p:cNvPr id="38" name="矩形 44"/>
            <p:cNvSpPr>
              <a:spLocks noChangeArrowheads="1"/>
            </p:cNvSpPr>
            <p:nvPr/>
          </p:nvSpPr>
          <p:spPr bwMode="auto">
            <a:xfrm>
              <a:off x="785813" y="2547232"/>
              <a:ext cx="415925" cy="369888"/>
            </a:xfrm>
            <a:prstGeom prst="rect">
              <a:avLst/>
            </a:prstGeom>
            <a:noFill/>
            <a:ln w="9525">
              <a:noFill/>
              <a:miter lim="800000"/>
              <a:headEnd/>
              <a:tailEnd/>
            </a:ln>
          </p:spPr>
          <p:txBody>
            <a:bodyPr wrap="none">
              <a:spAutoFit/>
            </a:bodyPr>
            <a:lstStyle/>
            <a:p>
              <a:r>
                <a:rPr lang="zh-CN" altLang="en-US" b="1">
                  <a:solidFill>
                    <a:srgbClr val="11576A"/>
                  </a:solidFill>
                  <a:latin typeface="张海山锐谐体2.0-授权联系：Samtype@QQ.com" pitchFamily="2" charset="-122"/>
                  <a:ea typeface="张海山锐谐体2.0-授权联系：Samtype@QQ.com" pitchFamily="2" charset="-122"/>
                </a:rPr>
                <a:t>■</a:t>
              </a:r>
              <a:endParaRPr lang="zh-CN" altLang="en-US" b="1">
                <a:latin typeface="Calibri" pitchFamily="34" charset="0"/>
              </a:endParaRPr>
            </a:p>
          </p:txBody>
        </p:sp>
        <p:sp>
          <p:nvSpPr>
            <p:cNvPr id="39" name="TextBox 45"/>
            <p:cNvSpPr txBox="1">
              <a:spLocks noChangeArrowheads="1"/>
            </p:cNvSpPr>
            <p:nvPr/>
          </p:nvSpPr>
          <p:spPr bwMode="auto">
            <a:xfrm>
              <a:off x="1428751" y="2891720"/>
              <a:ext cx="5857894" cy="400110"/>
            </a:xfrm>
            <a:prstGeom prst="rect">
              <a:avLst/>
            </a:prstGeom>
            <a:noFill/>
            <a:ln w="9525">
              <a:noFill/>
              <a:miter lim="800000"/>
              <a:headEnd/>
              <a:tailEnd/>
            </a:ln>
          </p:spPr>
          <p:txBody>
            <a:bodyPr wrap="square">
              <a:spAutoFit/>
            </a:bodyPr>
            <a:lstStyle/>
            <a:p>
              <a:pPr marL="0" lvl="2">
                <a:buSzPct val="100000"/>
              </a:pPr>
              <a:r>
                <a:rPr lang="zh-CN" altLang="en-US" sz="2000" b="1" dirty="0">
                  <a:solidFill>
                    <a:srgbClr val="11576A"/>
                  </a:solidFill>
                  <a:latin typeface="微软雅黑" pitchFamily="34" charset="-122"/>
                  <a:ea typeface="微软雅黑" pitchFamily="34" charset="-122"/>
                  <a:cs typeface="宋体" charset="0"/>
                </a:rPr>
                <a:t>来自硬件设备的处理请求</a:t>
              </a:r>
            </a:p>
          </p:txBody>
        </p:sp>
        <p:pic>
          <p:nvPicPr>
            <p:cNvPr id="40" name="图片 46" descr="小点1.png"/>
            <p:cNvPicPr>
              <a:picLocks noChangeAspect="1"/>
            </p:cNvPicPr>
            <p:nvPr/>
          </p:nvPicPr>
          <p:blipFill>
            <a:blip r:embed="rId2"/>
            <a:srcRect/>
            <a:stretch>
              <a:fillRect/>
            </a:stretch>
          </p:blipFill>
          <p:spPr bwMode="auto">
            <a:xfrm>
              <a:off x="1292225" y="3013957"/>
              <a:ext cx="149225" cy="149225"/>
            </a:xfrm>
            <a:prstGeom prst="rect">
              <a:avLst/>
            </a:prstGeom>
            <a:noFill/>
            <a:ln w="9525">
              <a:noFill/>
              <a:miter lim="800000"/>
              <a:headEnd/>
              <a:tailEnd/>
            </a:ln>
          </p:spPr>
        </p:pic>
      </p:grpSp>
    </p:spTree>
    <p:extLst>
      <p:ext uri="{BB962C8B-B14F-4D97-AF65-F5344CB8AC3E}">
        <p14:creationId xmlns:p14="http://schemas.microsoft.com/office/powerpoint/2010/main" val="17880233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03"/>
                                        </p:tgtEl>
                                        <p:attrNameLst>
                                          <p:attrName>style.visibility</p:attrName>
                                        </p:attrNameLst>
                                      </p:cBhvr>
                                      <p:to>
                                        <p:strVal val="visible"/>
                                      </p:to>
                                    </p:set>
                                    <p:animEffect transition="in" filter="wipe(left)">
                                      <p:cBhvr>
                                        <p:cTn id="7" dur="500"/>
                                        <p:tgtEl>
                                          <p:spTgt spid="103"/>
                                        </p:tgtEl>
                                      </p:cBhvr>
                                    </p:animEffect>
                                  </p:childTnLst>
                                </p:cTn>
                              </p:par>
                              <p:par>
                                <p:cTn id="8" presetID="22" presetClass="entr" presetSubtype="8"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left)">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left)">
                                      <p:cBhvr>
                                        <p:cTn id="15" dur="500"/>
                                        <p:tgtEl>
                                          <p:spTgt spid="4"/>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wipe(left)">
                                      <p:cBhvr>
                                        <p:cTn id="2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txBox="1">
            <a:spLocks noChangeArrowheads="1"/>
          </p:cNvSpPr>
          <p:nvPr/>
        </p:nvSpPr>
        <p:spPr>
          <a:xfrm>
            <a:off x="904612" y="455106"/>
            <a:ext cx="4478341" cy="511175"/>
          </a:xfrm>
          <a:prstGeom prst="rect">
            <a:avLst/>
          </a:prstGeom>
          <a:extLst>
            <a:ext uri="{91240B29-F687-4f45-9708-019B960494DF}">
              <a14:hiddenLine xmlns:a14="http://schemas.microsoft.com/office/drawing/2010/main" xmlns="" w="9525">
                <a:solidFill>
                  <a:srgbClr val="000000"/>
                </a:solidFill>
                <a:miter lim="800000"/>
                <a:headEnd/>
                <a:tailEnd/>
              </a14:hiddenLine>
            </a:ext>
          </a:extLst>
        </p:spPr>
        <p:txBody>
          <a:bodyPr/>
          <a:lstStyle/>
          <a:p>
            <a:pPr lvl="0">
              <a:defRPr/>
            </a:pPr>
            <a:r>
              <a:rPr lang="zh-CN" altLang="en-US" sz="3000" b="1" dirty="0">
                <a:solidFill>
                  <a:srgbClr val="11576A"/>
                </a:solidFill>
                <a:latin typeface="微软雅黑" pitchFamily="34" charset="-122"/>
                <a:ea typeface="微软雅黑" pitchFamily="34" charset="-122"/>
                <a:cs typeface="MS PGothic" charset="0"/>
              </a:rPr>
              <a:t>系统调用：一种软件人员主动触发的中断（异常）</a:t>
            </a:r>
            <a:endParaRPr lang="en-US" altLang="zh-CN" sz="3000" b="1" dirty="0">
              <a:solidFill>
                <a:srgbClr val="11576A"/>
              </a:solidFill>
              <a:latin typeface="微软雅黑" pitchFamily="34" charset="-122"/>
              <a:ea typeface="微软雅黑" pitchFamily="34" charset="-122"/>
              <a:cs typeface="MS PGothic" charset="0"/>
            </a:endParaRPr>
          </a:p>
        </p:txBody>
      </p:sp>
      <p:grpSp>
        <p:nvGrpSpPr>
          <p:cNvPr id="4" name="组合 3"/>
          <p:cNvGrpSpPr/>
          <p:nvPr/>
        </p:nvGrpSpPr>
        <p:grpSpPr>
          <a:xfrm>
            <a:off x="904612" y="1626205"/>
            <a:ext cx="6806804" cy="1728713"/>
            <a:chOff x="904612" y="768954"/>
            <a:chExt cx="6806804" cy="1728713"/>
          </a:xfrm>
        </p:grpSpPr>
        <p:sp>
          <p:nvSpPr>
            <p:cNvPr id="9" name="TextBox 4"/>
            <p:cNvSpPr txBox="1">
              <a:spLocks noChangeArrowheads="1"/>
            </p:cNvSpPr>
            <p:nvPr/>
          </p:nvSpPr>
          <p:spPr bwMode="auto">
            <a:xfrm>
              <a:off x="904612" y="768954"/>
              <a:ext cx="5661256" cy="276999"/>
            </a:xfrm>
            <a:prstGeom prst="rect">
              <a:avLst/>
            </a:prstGeom>
            <a:noFill/>
            <a:ln w="9525">
              <a:noFill/>
              <a:miter lim="800000"/>
              <a:headEnd/>
              <a:tailEnd/>
            </a:ln>
          </p:spPr>
          <p:txBody>
            <a:bodyPr wrap="square">
              <a:spAutoFit/>
            </a:bodyPr>
            <a:lstStyle/>
            <a:p>
              <a:pPr marL="342900" lvl="2" indent="-342900">
                <a:spcBef>
                  <a:spcPct val="20000"/>
                </a:spcBef>
                <a:buClr>
                  <a:schemeClr val="folHlink"/>
                </a:buClr>
                <a:defRPr/>
              </a:pPr>
              <a:r>
                <a:rPr lang="en-US" altLang="zh-CN" sz="1200" b="1" dirty="0">
                  <a:solidFill>
                    <a:srgbClr val="11576A"/>
                  </a:solidFill>
                  <a:latin typeface="微软雅黑" pitchFamily="34" charset="-122"/>
                  <a:ea typeface="微软雅黑" pitchFamily="34" charset="-122"/>
                  <a:cs typeface="SimSun" charset="0"/>
                </a:rPr>
                <a:t>sfs_filetest1.c: ret=read(</a:t>
              </a:r>
              <a:r>
                <a:rPr lang="en-US" altLang="zh-CN" sz="1200" b="1" dirty="0" err="1">
                  <a:solidFill>
                    <a:srgbClr val="11576A"/>
                  </a:solidFill>
                  <a:latin typeface="微软雅黑" pitchFamily="34" charset="-122"/>
                  <a:ea typeface="微软雅黑" pitchFamily="34" charset="-122"/>
                  <a:cs typeface="SimSun" charset="0"/>
                </a:rPr>
                <a:t>fd,data,len</a:t>
              </a:r>
              <a:r>
                <a:rPr lang="en-US" altLang="zh-CN" sz="1200" b="1" dirty="0">
                  <a:solidFill>
                    <a:srgbClr val="11576A"/>
                  </a:solidFill>
                  <a:latin typeface="微软雅黑" pitchFamily="34" charset="-122"/>
                  <a:ea typeface="微软雅黑" pitchFamily="34" charset="-122"/>
                  <a:cs typeface="SimSun" charset="0"/>
                </a:rPr>
                <a:t>);</a:t>
              </a:r>
              <a:endParaRPr lang="en-US" altLang="zh-CN" sz="1200" b="1" dirty="0">
                <a:solidFill>
                  <a:srgbClr val="11576A"/>
                </a:solidFill>
                <a:latin typeface="微软雅黑" pitchFamily="34" charset="-122"/>
                <a:ea typeface="微软雅黑" pitchFamily="34" charset="-122"/>
                <a:cs typeface="MS PGothic" charset="0"/>
              </a:endParaRPr>
            </a:p>
          </p:txBody>
        </p:sp>
        <p:sp>
          <p:nvSpPr>
            <p:cNvPr id="28" name="矩形 5"/>
            <p:cNvSpPr>
              <a:spLocks noChangeArrowheads="1"/>
            </p:cNvSpPr>
            <p:nvPr/>
          </p:nvSpPr>
          <p:spPr bwMode="auto">
            <a:xfrm>
              <a:off x="908978" y="928007"/>
              <a:ext cx="6802438" cy="156966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bevel/>
                  <a:headEnd/>
                  <a:tailEnd/>
                </a14:hiddenLine>
              </a:ext>
            </a:extLst>
          </p:spPr>
          <p:txBody>
            <a:bodyPr>
              <a:spAutoFit/>
            </a:bodyPr>
            <a:lstStyle/>
            <a:p>
              <a:r>
                <a:rPr lang="en-US" altLang="zh-CN" sz="1200" b="1" dirty="0">
                  <a:solidFill>
                    <a:srgbClr val="11576A"/>
                  </a:solidFill>
                  <a:latin typeface="微软雅黑" pitchFamily="34" charset="-122"/>
                  <a:ea typeface="微软雅黑" pitchFamily="34" charset="-122"/>
                  <a:sym typeface="Comic Sans MS" charset="0"/>
                </a:rPr>
                <a:t> ……</a:t>
              </a:r>
            </a:p>
            <a:p>
              <a:r>
                <a:rPr lang="en-US" altLang="zh-CN" sz="1200" b="1" dirty="0">
                  <a:solidFill>
                    <a:srgbClr val="11576A"/>
                  </a:solidFill>
                  <a:latin typeface="微软雅黑" pitchFamily="34" charset="-122"/>
                  <a:ea typeface="微软雅黑" pitchFamily="34" charset="-122"/>
                  <a:sym typeface="Comic Sans MS" charset="0"/>
                </a:rPr>
                <a:t>  8029a1:	8b 45 10             	</a:t>
              </a:r>
              <a:r>
                <a:rPr lang="en-US" altLang="zh-CN" sz="1200" b="1" dirty="0" err="1">
                  <a:solidFill>
                    <a:srgbClr val="11576A"/>
                  </a:solidFill>
                  <a:latin typeface="微软雅黑" pitchFamily="34" charset="-122"/>
                  <a:ea typeface="微软雅黑" pitchFamily="34" charset="-122"/>
                  <a:sym typeface="Comic Sans MS" charset="0"/>
                </a:rPr>
                <a:t>mov</a:t>
              </a:r>
              <a:r>
                <a:rPr lang="en-US" altLang="zh-CN" sz="1200" b="1" dirty="0">
                  <a:solidFill>
                    <a:srgbClr val="11576A"/>
                  </a:solidFill>
                  <a:latin typeface="微软雅黑" pitchFamily="34" charset="-122"/>
                  <a:ea typeface="微软雅黑" pitchFamily="34" charset="-122"/>
                  <a:sym typeface="Comic Sans MS" charset="0"/>
                </a:rPr>
                <a:t>    0x10(%</a:t>
              </a:r>
              <a:r>
                <a:rPr lang="en-US" altLang="zh-CN" sz="1200" b="1" dirty="0" err="1">
                  <a:solidFill>
                    <a:srgbClr val="11576A"/>
                  </a:solidFill>
                  <a:latin typeface="微软雅黑" pitchFamily="34" charset="-122"/>
                  <a:ea typeface="微软雅黑" pitchFamily="34" charset="-122"/>
                  <a:sym typeface="Comic Sans MS" charset="0"/>
                </a:rPr>
                <a:t>ebp</a:t>
              </a:r>
              <a:r>
                <a:rPr lang="en-US" altLang="zh-CN" sz="1200" b="1" dirty="0">
                  <a:solidFill>
                    <a:srgbClr val="11576A"/>
                  </a:solidFill>
                  <a:latin typeface="微软雅黑" pitchFamily="34" charset="-122"/>
                  <a:ea typeface="微软雅黑" pitchFamily="34" charset="-122"/>
                  <a:sym typeface="Comic Sans MS" charset="0"/>
                </a:rPr>
                <a:t>),%</a:t>
              </a:r>
              <a:r>
                <a:rPr lang="en-US" altLang="zh-CN" sz="1200" b="1" dirty="0" err="1">
                  <a:solidFill>
                    <a:srgbClr val="11576A"/>
                  </a:solidFill>
                  <a:latin typeface="微软雅黑" pitchFamily="34" charset="-122"/>
                  <a:ea typeface="微软雅黑" pitchFamily="34" charset="-122"/>
                  <a:sym typeface="Comic Sans MS" charset="0"/>
                </a:rPr>
                <a:t>eax</a:t>
              </a:r>
              <a:endParaRPr lang="en-US" altLang="zh-CN" sz="1200" b="1" dirty="0">
                <a:solidFill>
                  <a:srgbClr val="11576A"/>
                </a:solidFill>
                <a:latin typeface="微软雅黑" pitchFamily="34" charset="-122"/>
                <a:ea typeface="微软雅黑" pitchFamily="34" charset="-122"/>
                <a:sym typeface="Comic Sans MS" charset="0"/>
              </a:endParaRPr>
            </a:p>
            <a:p>
              <a:r>
                <a:rPr lang="en-US" altLang="zh-CN" sz="1200" b="1" dirty="0">
                  <a:solidFill>
                    <a:srgbClr val="11576A"/>
                  </a:solidFill>
                  <a:latin typeface="微软雅黑" pitchFamily="34" charset="-122"/>
                  <a:ea typeface="微软雅黑" pitchFamily="34" charset="-122"/>
                  <a:sym typeface="Comic Sans MS" charset="0"/>
                </a:rPr>
                <a:t>  8029a4:	89 44 24 08          	</a:t>
              </a:r>
              <a:r>
                <a:rPr lang="en-US" altLang="zh-CN" sz="1200" b="1" dirty="0" err="1">
                  <a:solidFill>
                    <a:srgbClr val="11576A"/>
                  </a:solidFill>
                  <a:latin typeface="微软雅黑" pitchFamily="34" charset="-122"/>
                  <a:ea typeface="微软雅黑" pitchFamily="34" charset="-122"/>
                  <a:sym typeface="Comic Sans MS" charset="0"/>
                </a:rPr>
                <a:t>mov</a:t>
              </a:r>
              <a:r>
                <a:rPr lang="en-US" altLang="zh-CN" sz="1200" b="1" dirty="0">
                  <a:solidFill>
                    <a:srgbClr val="11576A"/>
                  </a:solidFill>
                  <a:latin typeface="微软雅黑" pitchFamily="34" charset="-122"/>
                  <a:ea typeface="微软雅黑" pitchFamily="34" charset="-122"/>
                  <a:sym typeface="Comic Sans MS" charset="0"/>
                </a:rPr>
                <a:t>    %eax,0x8(%</a:t>
              </a:r>
              <a:r>
                <a:rPr lang="en-US" altLang="zh-CN" sz="1200" b="1" dirty="0" err="1">
                  <a:solidFill>
                    <a:srgbClr val="11576A"/>
                  </a:solidFill>
                  <a:latin typeface="微软雅黑" pitchFamily="34" charset="-122"/>
                  <a:ea typeface="微软雅黑" pitchFamily="34" charset="-122"/>
                  <a:sym typeface="Comic Sans MS" charset="0"/>
                </a:rPr>
                <a:t>esp</a:t>
              </a:r>
              <a:r>
                <a:rPr lang="en-US" altLang="zh-CN" sz="1200" b="1" dirty="0">
                  <a:solidFill>
                    <a:srgbClr val="11576A"/>
                  </a:solidFill>
                  <a:latin typeface="微软雅黑" pitchFamily="34" charset="-122"/>
                  <a:ea typeface="微软雅黑" pitchFamily="34" charset="-122"/>
                  <a:sym typeface="Comic Sans MS" charset="0"/>
                </a:rPr>
                <a:t>)</a:t>
              </a:r>
            </a:p>
            <a:p>
              <a:r>
                <a:rPr lang="en-US" altLang="zh-CN" sz="1200" b="1" dirty="0">
                  <a:solidFill>
                    <a:srgbClr val="11576A"/>
                  </a:solidFill>
                  <a:latin typeface="微软雅黑" pitchFamily="34" charset="-122"/>
                  <a:ea typeface="微软雅黑" pitchFamily="34" charset="-122"/>
                  <a:sym typeface="Comic Sans MS" charset="0"/>
                </a:rPr>
                <a:t>  8029a8:	8b 45 0c             	</a:t>
              </a:r>
              <a:r>
                <a:rPr lang="en-US" altLang="zh-CN" sz="1200" b="1" dirty="0" err="1">
                  <a:solidFill>
                    <a:srgbClr val="11576A"/>
                  </a:solidFill>
                  <a:latin typeface="微软雅黑" pitchFamily="34" charset="-122"/>
                  <a:ea typeface="微软雅黑" pitchFamily="34" charset="-122"/>
                  <a:sym typeface="Comic Sans MS" charset="0"/>
                </a:rPr>
                <a:t>mov</a:t>
              </a:r>
              <a:r>
                <a:rPr lang="en-US" altLang="zh-CN" sz="1200" b="1" dirty="0">
                  <a:solidFill>
                    <a:srgbClr val="11576A"/>
                  </a:solidFill>
                  <a:latin typeface="微软雅黑" pitchFamily="34" charset="-122"/>
                  <a:ea typeface="微软雅黑" pitchFamily="34" charset="-122"/>
                  <a:sym typeface="Comic Sans MS" charset="0"/>
                </a:rPr>
                <a:t>    0xc(%</a:t>
              </a:r>
              <a:r>
                <a:rPr lang="en-US" altLang="zh-CN" sz="1200" b="1" dirty="0" err="1">
                  <a:solidFill>
                    <a:srgbClr val="11576A"/>
                  </a:solidFill>
                  <a:latin typeface="微软雅黑" pitchFamily="34" charset="-122"/>
                  <a:ea typeface="微软雅黑" pitchFamily="34" charset="-122"/>
                  <a:sym typeface="Comic Sans MS" charset="0"/>
                </a:rPr>
                <a:t>ebp</a:t>
              </a:r>
              <a:r>
                <a:rPr lang="en-US" altLang="zh-CN" sz="1200" b="1" dirty="0">
                  <a:solidFill>
                    <a:srgbClr val="11576A"/>
                  </a:solidFill>
                  <a:latin typeface="微软雅黑" pitchFamily="34" charset="-122"/>
                  <a:ea typeface="微软雅黑" pitchFamily="34" charset="-122"/>
                  <a:sym typeface="Comic Sans MS" charset="0"/>
                </a:rPr>
                <a:t>),%</a:t>
              </a:r>
              <a:r>
                <a:rPr lang="en-US" altLang="zh-CN" sz="1200" b="1" dirty="0" err="1">
                  <a:solidFill>
                    <a:srgbClr val="11576A"/>
                  </a:solidFill>
                  <a:latin typeface="微软雅黑" pitchFamily="34" charset="-122"/>
                  <a:ea typeface="微软雅黑" pitchFamily="34" charset="-122"/>
                  <a:sym typeface="Comic Sans MS" charset="0"/>
                </a:rPr>
                <a:t>eax</a:t>
              </a:r>
              <a:endParaRPr lang="en-US" altLang="zh-CN" sz="1200" b="1" dirty="0">
                <a:solidFill>
                  <a:srgbClr val="11576A"/>
                </a:solidFill>
                <a:latin typeface="微软雅黑" pitchFamily="34" charset="-122"/>
                <a:ea typeface="微软雅黑" pitchFamily="34" charset="-122"/>
                <a:sym typeface="Comic Sans MS" charset="0"/>
              </a:endParaRPr>
            </a:p>
            <a:p>
              <a:r>
                <a:rPr lang="en-US" altLang="zh-CN" sz="1200" b="1" dirty="0">
                  <a:solidFill>
                    <a:srgbClr val="11576A"/>
                  </a:solidFill>
                  <a:latin typeface="微软雅黑" pitchFamily="34" charset="-122"/>
                  <a:ea typeface="微软雅黑" pitchFamily="34" charset="-122"/>
                  <a:sym typeface="Comic Sans MS" charset="0"/>
                </a:rPr>
                <a:t>  8029ab:	89 44 24 04          	</a:t>
              </a:r>
              <a:r>
                <a:rPr lang="en-US" altLang="zh-CN" sz="1200" b="1" dirty="0" err="1">
                  <a:solidFill>
                    <a:srgbClr val="11576A"/>
                  </a:solidFill>
                  <a:latin typeface="微软雅黑" pitchFamily="34" charset="-122"/>
                  <a:ea typeface="微软雅黑" pitchFamily="34" charset="-122"/>
                  <a:sym typeface="Comic Sans MS" charset="0"/>
                </a:rPr>
                <a:t>mov</a:t>
              </a:r>
              <a:r>
                <a:rPr lang="en-US" altLang="zh-CN" sz="1200" b="1" dirty="0">
                  <a:solidFill>
                    <a:srgbClr val="11576A"/>
                  </a:solidFill>
                  <a:latin typeface="微软雅黑" pitchFamily="34" charset="-122"/>
                  <a:ea typeface="微软雅黑" pitchFamily="34" charset="-122"/>
                  <a:sym typeface="Comic Sans MS" charset="0"/>
                </a:rPr>
                <a:t>    %eax,0x4(%</a:t>
              </a:r>
              <a:r>
                <a:rPr lang="en-US" altLang="zh-CN" sz="1200" b="1" dirty="0" err="1">
                  <a:solidFill>
                    <a:srgbClr val="11576A"/>
                  </a:solidFill>
                  <a:latin typeface="微软雅黑" pitchFamily="34" charset="-122"/>
                  <a:ea typeface="微软雅黑" pitchFamily="34" charset="-122"/>
                  <a:sym typeface="Comic Sans MS" charset="0"/>
                </a:rPr>
                <a:t>esp</a:t>
              </a:r>
              <a:r>
                <a:rPr lang="en-US" altLang="zh-CN" sz="1200" b="1" dirty="0">
                  <a:solidFill>
                    <a:srgbClr val="11576A"/>
                  </a:solidFill>
                  <a:latin typeface="微软雅黑" pitchFamily="34" charset="-122"/>
                  <a:ea typeface="微软雅黑" pitchFamily="34" charset="-122"/>
                  <a:sym typeface="Comic Sans MS" charset="0"/>
                </a:rPr>
                <a:t>)</a:t>
              </a:r>
            </a:p>
            <a:p>
              <a:r>
                <a:rPr lang="en-US" altLang="zh-CN" sz="1200" b="1" dirty="0">
                  <a:solidFill>
                    <a:srgbClr val="11576A"/>
                  </a:solidFill>
                  <a:latin typeface="微软雅黑" pitchFamily="34" charset="-122"/>
                  <a:ea typeface="微软雅黑" pitchFamily="34" charset="-122"/>
                  <a:sym typeface="Comic Sans MS" charset="0"/>
                </a:rPr>
                <a:t>  8029af:	8b 45 08             	</a:t>
              </a:r>
              <a:r>
                <a:rPr lang="en-US" altLang="zh-CN" sz="1200" b="1" dirty="0" err="1">
                  <a:solidFill>
                    <a:srgbClr val="11576A"/>
                  </a:solidFill>
                  <a:latin typeface="微软雅黑" pitchFamily="34" charset="-122"/>
                  <a:ea typeface="微软雅黑" pitchFamily="34" charset="-122"/>
                  <a:sym typeface="Comic Sans MS" charset="0"/>
                </a:rPr>
                <a:t>mov</a:t>
              </a:r>
              <a:r>
                <a:rPr lang="en-US" altLang="zh-CN" sz="1200" b="1" dirty="0">
                  <a:solidFill>
                    <a:srgbClr val="11576A"/>
                  </a:solidFill>
                  <a:latin typeface="微软雅黑" pitchFamily="34" charset="-122"/>
                  <a:ea typeface="微软雅黑" pitchFamily="34" charset="-122"/>
                  <a:sym typeface="Comic Sans MS" charset="0"/>
                </a:rPr>
                <a:t>    0x8(%</a:t>
              </a:r>
              <a:r>
                <a:rPr lang="en-US" altLang="zh-CN" sz="1200" b="1" dirty="0" err="1">
                  <a:solidFill>
                    <a:srgbClr val="11576A"/>
                  </a:solidFill>
                  <a:latin typeface="微软雅黑" pitchFamily="34" charset="-122"/>
                  <a:ea typeface="微软雅黑" pitchFamily="34" charset="-122"/>
                  <a:sym typeface="Comic Sans MS" charset="0"/>
                </a:rPr>
                <a:t>ebp</a:t>
              </a:r>
              <a:r>
                <a:rPr lang="en-US" altLang="zh-CN" sz="1200" b="1" dirty="0">
                  <a:solidFill>
                    <a:srgbClr val="11576A"/>
                  </a:solidFill>
                  <a:latin typeface="微软雅黑" pitchFamily="34" charset="-122"/>
                  <a:ea typeface="微软雅黑" pitchFamily="34" charset="-122"/>
                  <a:sym typeface="Comic Sans MS" charset="0"/>
                </a:rPr>
                <a:t>),%</a:t>
              </a:r>
              <a:r>
                <a:rPr lang="en-US" altLang="zh-CN" sz="1200" b="1" dirty="0" err="1">
                  <a:solidFill>
                    <a:srgbClr val="11576A"/>
                  </a:solidFill>
                  <a:latin typeface="微软雅黑" pitchFamily="34" charset="-122"/>
                  <a:ea typeface="微软雅黑" pitchFamily="34" charset="-122"/>
                  <a:sym typeface="Comic Sans MS" charset="0"/>
                </a:rPr>
                <a:t>eax</a:t>
              </a:r>
              <a:endParaRPr lang="en-US" altLang="zh-CN" sz="1200" b="1" dirty="0">
                <a:solidFill>
                  <a:srgbClr val="11576A"/>
                </a:solidFill>
                <a:latin typeface="微软雅黑" pitchFamily="34" charset="-122"/>
                <a:ea typeface="微软雅黑" pitchFamily="34" charset="-122"/>
                <a:sym typeface="Comic Sans MS" charset="0"/>
              </a:endParaRPr>
            </a:p>
            <a:p>
              <a:r>
                <a:rPr lang="en-US" altLang="zh-CN" sz="1200" b="1" dirty="0">
                  <a:solidFill>
                    <a:srgbClr val="11576A"/>
                  </a:solidFill>
                  <a:latin typeface="微软雅黑" pitchFamily="34" charset="-122"/>
                  <a:ea typeface="微软雅黑" pitchFamily="34" charset="-122"/>
                  <a:sym typeface="Comic Sans MS" charset="0"/>
                </a:rPr>
                <a:t>  8029b2:	89 04 24             	</a:t>
              </a:r>
              <a:r>
                <a:rPr lang="en-US" altLang="zh-CN" sz="1200" b="1" dirty="0" err="1">
                  <a:solidFill>
                    <a:srgbClr val="11576A"/>
                  </a:solidFill>
                  <a:latin typeface="微软雅黑" pitchFamily="34" charset="-122"/>
                  <a:ea typeface="微软雅黑" pitchFamily="34" charset="-122"/>
                  <a:sym typeface="Comic Sans MS" charset="0"/>
                </a:rPr>
                <a:t>mov</a:t>
              </a:r>
              <a:r>
                <a:rPr lang="en-US" altLang="zh-CN" sz="1200" b="1" dirty="0">
                  <a:solidFill>
                    <a:srgbClr val="11576A"/>
                  </a:solidFill>
                  <a:latin typeface="微软雅黑" pitchFamily="34" charset="-122"/>
                  <a:ea typeface="微软雅黑" pitchFamily="34" charset="-122"/>
                  <a:sym typeface="Comic Sans MS" charset="0"/>
                </a:rPr>
                <a:t>    %</a:t>
              </a:r>
              <a:r>
                <a:rPr lang="en-US" altLang="zh-CN" sz="1200" b="1" dirty="0" err="1">
                  <a:solidFill>
                    <a:srgbClr val="11576A"/>
                  </a:solidFill>
                  <a:latin typeface="微软雅黑" pitchFamily="34" charset="-122"/>
                  <a:ea typeface="微软雅黑" pitchFamily="34" charset="-122"/>
                  <a:sym typeface="Comic Sans MS" charset="0"/>
                </a:rPr>
                <a:t>eax</a:t>
              </a:r>
              <a:r>
                <a:rPr lang="en-US" altLang="zh-CN" sz="1200" b="1" dirty="0">
                  <a:solidFill>
                    <a:srgbClr val="11576A"/>
                  </a:solidFill>
                  <a:latin typeface="微软雅黑" pitchFamily="34" charset="-122"/>
                  <a:ea typeface="微软雅黑" pitchFamily="34" charset="-122"/>
                  <a:sym typeface="Comic Sans MS" charset="0"/>
                </a:rPr>
                <a:t>,(%</a:t>
              </a:r>
              <a:r>
                <a:rPr lang="en-US" altLang="zh-CN" sz="1200" b="1" dirty="0" err="1">
                  <a:solidFill>
                    <a:srgbClr val="11576A"/>
                  </a:solidFill>
                  <a:latin typeface="微软雅黑" pitchFamily="34" charset="-122"/>
                  <a:ea typeface="微软雅黑" pitchFamily="34" charset="-122"/>
                  <a:sym typeface="Comic Sans MS" charset="0"/>
                </a:rPr>
                <a:t>esp</a:t>
              </a:r>
              <a:r>
                <a:rPr lang="en-US" altLang="zh-CN" sz="1200" b="1" dirty="0">
                  <a:solidFill>
                    <a:srgbClr val="11576A"/>
                  </a:solidFill>
                  <a:latin typeface="微软雅黑" pitchFamily="34" charset="-122"/>
                  <a:ea typeface="微软雅黑" pitchFamily="34" charset="-122"/>
                  <a:sym typeface="Comic Sans MS" charset="0"/>
                </a:rPr>
                <a:t>)    ; </a:t>
              </a:r>
              <a:r>
                <a:rPr lang="zh-CN" altLang="en-US" sz="1200" b="1" dirty="0">
                  <a:solidFill>
                    <a:srgbClr val="FF0000"/>
                  </a:solidFill>
                  <a:latin typeface="微软雅黑" pitchFamily="34" charset="-122"/>
                  <a:ea typeface="微软雅黑" pitchFamily="34" charset="-122"/>
                  <a:sym typeface="Comic Sans MS" charset="0"/>
                </a:rPr>
                <a:t>以上代码在填充栈</a:t>
              </a:r>
              <a:endParaRPr lang="en-US" altLang="zh-CN" sz="1200" b="1" dirty="0">
                <a:solidFill>
                  <a:srgbClr val="FF0000"/>
                </a:solidFill>
                <a:latin typeface="微软雅黑" pitchFamily="34" charset="-122"/>
                <a:ea typeface="微软雅黑" pitchFamily="34" charset="-122"/>
                <a:sym typeface="Comic Sans MS" charset="0"/>
              </a:endParaRPr>
            </a:p>
            <a:p>
              <a:r>
                <a:rPr lang="en-US" altLang="zh-CN" sz="1200" b="1" dirty="0">
                  <a:solidFill>
                    <a:srgbClr val="11576A"/>
                  </a:solidFill>
                  <a:latin typeface="微软雅黑" pitchFamily="34" charset="-122"/>
                  <a:ea typeface="微软雅黑" pitchFamily="34" charset="-122"/>
                  <a:sym typeface="Comic Sans MS" charset="0"/>
                </a:rPr>
                <a:t>  8029b5:	e8 33 d8 ff </a:t>
              </a:r>
              <a:r>
                <a:rPr lang="en-US" altLang="zh-CN" sz="1200" b="1" dirty="0" err="1">
                  <a:solidFill>
                    <a:srgbClr val="11576A"/>
                  </a:solidFill>
                  <a:latin typeface="微软雅黑" pitchFamily="34" charset="-122"/>
                  <a:ea typeface="微软雅黑" pitchFamily="34" charset="-122"/>
                  <a:sym typeface="Comic Sans MS" charset="0"/>
                </a:rPr>
                <a:t>ff</a:t>
              </a:r>
              <a:r>
                <a:rPr lang="en-US" altLang="zh-CN" sz="1200" b="1" dirty="0">
                  <a:solidFill>
                    <a:srgbClr val="11576A"/>
                  </a:solidFill>
                  <a:latin typeface="微软雅黑" pitchFamily="34" charset="-122"/>
                  <a:ea typeface="微软雅黑" pitchFamily="34" charset="-122"/>
                  <a:sym typeface="Comic Sans MS" charset="0"/>
                </a:rPr>
                <a:t>       	call   8001ed &lt;read&gt; ；</a:t>
              </a:r>
              <a:r>
                <a:rPr lang="zh-CN" altLang="en-US" sz="1200" b="1" dirty="0">
                  <a:solidFill>
                    <a:srgbClr val="FF0000"/>
                  </a:solidFill>
                  <a:latin typeface="微软雅黑" pitchFamily="34" charset="-122"/>
                  <a:ea typeface="微软雅黑" pitchFamily="34" charset="-122"/>
                  <a:sym typeface="Comic Sans MS" charset="0"/>
                </a:rPr>
                <a:t>这里的</a:t>
              </a:r>
              <a:r>
                <a:rPr lang="en-US" altLang="zh-CN" sz="1200" b="1" dirty="0">
                  <a:solidFill>
                    <a:srgbClr val="FF0000"/>
                  </a:solidFill>
                  <a:latin typeface="微软雅黑" pitchFamily="34" charset="-122"/>
                  <a:ea typeface="微软雅黑" pitchFamily="34" charset="-122"/>
                  <a:sym typeface="Comic Sans MS" charset="0"/>
                </a:rPr>
                <a:t>read</a:t>
              </a:r>
              <a:r>
                <a:rPr lang="zh-CN" altLang="en-US" sz="1200" b="1" dirty="0">
                  <a:solidFill>
                    <a:srgbClr val="FF0000"/>
                  </a:solidFill>
                  <a:latin typeface="微软雅黑" pitchFamily="34" charset="-122"/>
                  <a:ea typeface="微软雅黑" pitchFamily="34" charset="-122"/>
                  <a:sym typeface="Comic Sans MS" charset="0"/>
                </a:rPr>
                <a:t>是宏</a:t>
              </a:r>
              <a:r>
                <a:rPr lang="en-US" altLang="zh-CN" sz="1200" b="1" dirty="0">
                  <a:solidFill>
                    <a:srgbClr val="FF0000"/>
                  </a:solidFill>
                  <a:latin typeface="微软雅黑" pitchFamily="34" charset="-122"/>
                  <a:ea typeface="微软雅黑" pitchFamily="34" charset="-122"/>
                  <a:sym typeface="Comic Sans MS" charset="0"/>
                </a:rPr>
                <a:t>==6</a:t>
              </a:r>
              <a:endParaRPr lang="zh-CN" altLang="en-US" sz="1200" b="1" dirty="0">
                <a:solidFill>
                  <a:srgbClr val="FF0000"/>
                </a:solidFill>
                <a:latin typeface="微软雅黑" pitchFamily="34" charset="-122"/>
                <a:ea typeface="微软雅黑" pitchFamily="34" charset="-122"/>
                <a:sym typeface="Comic Sans MS" charset="0"/>
              </a:endParaRPr>
            </a:p>
          </p:txBody>
        </p:sp>
      </p:grpSp>
      <p:sp>
        <p:nvSpPr>
          <p:cNvPr id="29" name="TextBox 5"/>
          <p:cNvSpPr>
            <a:spLocks noChangeArrowheads="1"/>
          </p:cNvSpPr>
          <p:nvPr/>
        </p:nvSpPr>
        <p:spPr bwMode="auto">
          <a:xfrm>
            <a:off x="904612" y="3284984"/>
            <a:ext cx="6942138" cy="286232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bevel/>
                <a:headEnd/>
                <a:tailEnd/>
              </a14:hiddenLine>
            </a:ext>
          </a:extLst>
        </p:spPr>
        <p:txBody>
          <a:bodyPr>
            <a:spAutoFit/>
          </a:bodyPr>
          <a:lstStyle/>
          <a:p>
            <a:pPr eaLnBrk="1" hangingPunct="1"/>
            <a:r>
              <a:rPr lang="en-US" altLang="zh-CN" sz="1200" b="1" dirty="0">
                <a:solidFill>
                  <a:srgbClr val="11576A"/>
                </a:solidFill>
                <a:latin typeface="微软雅黑" pitchFamily="34" charset="-122"/>
                <a:ea typeface="微软雅黑" pitchFamily="34" charset="-122"/>
              </a:rPr>
              <a:t>syscall(</a:t>
            </a:r>
            <a:r>
              <a:rPr lang="en-US" altLang="zh-CN" sz="1200" b="1" dirty="0" err="1">
                <a:solidFill>
                  <a:srgbClr val="11576A"/>
                </a:solidFill>
                <a:latin typeface="微软雅黑" pitchFamily="34" charset="-122"/>
                <a:ea typeface="微软雅黑" pitchFamily="34" charset="-122"/>
              </a:rPr>
              <a:t>int</a:t>
            </a:r>
            <a:r>
              <a:rPr lang="en-US" altLang="zh-CN" sz="1200" b="1" dirty="0">
                <a:solidFill>
                  <a:srgbClr val="11576A"/>
                </a:solidFill>
                <a:latin typeface="微软雅黑" pitchFamily="34" charset="-122"/>
                <a:ea typeface="微软雅黑" pitchFamily="34" charset="-122"/>
              </a:rPr>
              <a:t> num, ...) {</a:t>
            </a:r>
          </a:p>
          <a:p>
            <a:pPr eaLnBrk="1" hangingPunct="1"/>
            <a:r>
              <a:rPr lang="en-US" altLang="zh-CN" sz="1200" b="1" dirty="0">
                <a:solidFill>
                  <a:srgbClr val="11576A"/>
                </a:solidFill>
                <a:latin typeface="微软雅黑" pitchFamily="34" charset="-122"/>
                <a:ea typeface="微软雅黑" pitchFamily="34" charset="-122"/>
              </a:rPr>
              <a:t>...</a:t>
            </a:r>
          </a:p>
          <a:p>
            <a:pPr eaLnBrk="1" hangingPunct="1"/>
            <a:r>
              <a:rPr lang="en-US" altLang="zh-CN" sz="1200" b="1" dirty="0">
                <a:solidFill>
                  <a:srgbClr val="11576A"/>
                </a:solidFill>
                <a:latin typeface="微软雅黑" pitchFamily="34" charset="-122"/>
                <a:ea typeface="微软雅黑" pitchFamily="34" charset="-122"/>
              </a:rPr>
              <a:t>	</a:t>
            </a:r>
            <a:r>
              <a:rPr lang="en-US" altLang="zh-CN" sz="1200" b="1" dirty="0" err="1">
                <a:solidFill>
                  <a:srgbClr val="11576A"/>
                </a:solidFill>
                <a:latin typeface="微软雅黑" pitchFamily="34" charset="-122"/>
                <a:ea typeface="微软雅黑" pitchFamily="34" charset="-122"/>
              </a:rPr>
              <a:t>asm</a:t>
            </a:r>
            <a:r>
              <a:rPr lang="en-US" altLang="zh-CN" sz="1200" b="1" dirty="0">
                <a:solidFill>
                  <a:srgbClr val="11576A"/>
                </a:solidFill>
                <a:latin typeface="微软雅黑" pitchFamily="34" charset="-122"/>
                <a:ea typeface="微软雅黑" pitchFamily="34" charset="-122"/>
              </a:rPr>
              <a:t> volatile (</a:t>
            </a:r>
          </a:p>
          <a:p>
            <a:pPr eaLnBrk="1" hangingPunct="1"/>
            <a:r>
              <a:rPr lang="en-US" altLang="zh-CN" sz="1200" b="1" dirty="0">
                <a:solidFill>
                  <a:srgbClr val="11576A"/>
                </a:solidFill>
                <a:latin typeface="微软雅黑" pitchFamily="34" charset="-122"/>
                <a:ea typeface="微软雅黑" pitchFamily="34" charset="-122"/>
              </a:rPr>
              <a:t>			“</a:t>
            </a:r>
            <a:r>
              <a:rPr lang="en-US" altLang="zh-CN" sz="1200" b="1" dirty="0" err="1">
                <a:solidFill>
                  <a:srgbClr val="11576A"/>
                </a:solidFill>
                <a:latin typeface="微软雅黑" pitchFamily="34" charset="-122"/>
                <a:ea typeface="微软雅黑" pitchFamily="34" charset="-122"/>
              </a:rPr>
              <a:t>int</a:t>
            </a:r>
            <a:r>
              <a:rPr lang="en-US" altLang="zh-CN" sz="1200" b="1" dirty="0">
                <a:solidFill>
                  <a:srgbClr val="11576A"/>
                </a:solidFill>
                <a:latin typeface="微软雅黑" pitchFamily="34" charset="-122"/>
                <a:ea typeface="微软雅黑" pitchFamily="34" charset="-122"/>
              </a:rPr>
              <a:t> %1;“//</a:t>
            </a:r>
            <a:r>
              <a:rPr lang="zh-CN" altLang="en-US" sz="1200" b="1" dirty="0">
                <a:solidFill>
                  <a:srgbClr val="FF0000"/>
                </a:solidFill>
                <a:latin typeface="微软雅黑" pitchFamily="34" charset="-122"/>
                <a:ea typeface="微软雅黑" pitchFamily="34" charset="-122"/>
              </a:rPr>
              <a:t>这一句会个产生一个中断</a:t>
            </a:r>
            <a:endParaRPr lang="en-US" altLang="zh-CN" sz="1200" b="1" dirty="0">
              <a:solidFill>
                <a:srgbClr val="11576A"/>
              </a:solidFill>
              <a:latin typeface="微软雅黑" pitchFamily="34" charset="-122"/>
              <a:ea typeface="微软雅黑" pitchFamily="34" charset="-122"/>
            </a:endParaRPr>
          </a:p>
          <a:p>
            <a:pPr eaLnBrk="1" hangingPunct="1"/>
            <a:r>
              <a:rPr lang="en-US" altLang="zh-CN" sz="1200" b="1" dirty="0">
                <a:solidFill>
                  <a:srgbClr val="11576A"/>
                </a:solidFill>
                <a:latin typeface="微软雅黑" pitchFamily="34" charset="-122"/>
                <a:ea typeface="微软雅黑" pitchFamily="34" charset="-122"/>
              </a:rPr>
              <a:t>			: "=a" (ret)</a:t>
            </a:r>
          </a:p>
          <a:p>
            <a:pPr eaLnBrk="1" hangingPunct="1"/>
            <a:r>
              <a:rPr lang="en-US" altLang="zh-CN" sz="1200" b="1" dirty="0">
                <a:solidFill>
                  <a:srgbClr val="11576A"/>
                </a:solidFill>
                <a:latin typeface="微软雅黑" pitchFamily="34" charset="-122"/>
                <a:ea typeface="微软雅黑" pitchFamily="34" charset="-122"/>
              </a:rPr>
              <a:t>			: “</a:t>
            </a:r>
            <a:r>
              <a:rPr lang="en-US" altLang="zh-CN" sz="1200" b="1" dirty="0" err="1">
                <a:solidFill>
                  <a:srgbClr val="11576A"/>
                </a:solidFill>
                <a:latin typeface="微软雅黑" pitchFamily="34" charset="-122"/>
                <a:ea typeface="微软雅黑" pitchFamily="34" charset="-122"/>
              </a:rPr>
              <a:t>i</a:t>
            </a:r>
            <a:r>
              <a:rPr lang="en-US" altLang="zh-CN" sz="1200" b="1" dirty="0">
                <a:solidFill>
                  <a:srgbClr val="11576A"/>
                </a:solidFill>
                <a:latin typeface="微软雅黑" pitchFamily="34" charset="-122"/>
                <a:ea typeface="微软雅黑" pitchFamily="34" charset="-122"/>
              </a:rPr>
              <a:t>” (T_SYSCALL), //</a:t>
            </a:r>
            <a:r>
              <a:rPr lang="zh-CN" altLang="en-US" sz="1200" b="1" dirty="0">
                <a:solidFill>
                  <a:srgbClr val="FF0000"/>
                </a:solidFill>
                <a:latin typeface="微软雅黑" pitchFamily="34" charset="-122"/>
                <a:ea typeface="微软雅黑" pitchFamily="34" charset="-122"/>
              </a:rPr>
              <a:t>这句指定中断号</a:t>
            </a:r>
            <a:endParaRPr lang="en-US" altLang="zh-CN" sz="1200" b="1" dirty="0">
              <a:solidFill>
                <a:srgbClr val="11576A"/>
              </a:solidFill>
              <a:latin typeface="微软雅黑" pitchFamily="34" charset="-122"/>
              <a:ea typeface="微软雅黑" pitchFamily="34" charset="-122"/>
            </a:endParaRPr>
          </a:p>
          <a:p>
            <a:pPr eaLnBrk="1" hangingPunct="1"/>
            <a:r>
              <a:rPr lang="en-US" altLang="zh-CN" sz="1200" b="1" dirty="0">
                <a:solidFill>
                  <a:srgbClr val="11576A"/>
                </a:solidFill>
                <a:latin typeface="微软雅黑" pitchFamily="34" charset="-122"/>
                <a:ea typeface="微软雅黑" pitchFamily="34" charset="-122"/>
              </a:rPr>
              <a:t>			  “a” (</a:t>
            </a:r>
            <a:r>
              <a:rPr lang="en-US" altLang="zh-CN" sz="1200" b="1" dirty="0" err="1">
                <a:solidFill>
                  <a:srgbClr val="11576A"/>
                </a:solidFill>
                <a:latin typeface="微软雅黑" pitchFamily="34" charset="-122"/>
                <a:ea typeface="微软雅黑" pitchFamily="34" charset="-122"/>
              </a:rPr>
              <a:t>num</a:t>
            </a:r>
            <a:r>
              <a:rPr lang="en-US" altLang="zh-CN" sz="1200" b="1" dirty="0">
                <a:solidFill>
                  <a:srgbClr val="11576A"/>
                </a:solidFill>
                <a:latin typeface="微软雅黑" pitchFamily="34" charset="-122"/>
                <a:ea typeface="微软雅黑" pitchFamily="34" charset="-122"/>
              </a:rPr>
              <a:t>),      //</a:t>
            </a:r>
            <a:r>
              <a:rPr lang="zh-CN" altLang="en-US" sz="1200" b="1" dirty="0">
                <a:solidFill>
                  <a:srgbClr val="FF0000"/>
                </a:solidFill>
                <a:latin typeface="微软雅黑" pitchFamily="34" charset="-122"/>
                <a:ea typeface="微软雅黑" pitchFamily="34" charset="-122"/>
              </a:rPr>
              <a:t>这一句的作用是把</a:t>
            </a:r>
            <a:r>
              <a:rPr lang="en-US" altLang="zh-CN" sz="1200" b="1" dirty="0">
                <a:solidFill>
                  <a:srgbClr val="FF0000"/>
                </a:solidFill>
                <a:latin typeface="微软雅黑" pitchFamily="34" charset="-122"/>
                <a:ea typeface="微软雅黑" pitchFamily="34" charset="-122"/>
              </a:rPr>
              <a:t>6</a:t>
            </a:r>
            <a:r>
              <a:rPr lang="zh-CN" altLang="en-US" sz="1200" b="1" dirty="0">
                <a:solidFill>
                  <a:srgbClr val="FF0000"/>
                </a:solidFill>
                <a:latin typeface="微软雅黑" pitchFamily="34" charset="-122"/>
                <a:ea typeface="微软雅黑" pitchFamily="34" charset="-122"/>
              </a:rPr>
              <a:t>放进了</a:t>
            </a:r>
            <a:r>
              <a:rPr lang="en-US" altLang="zh-CN" sz="1200" b="1" dirty="0" err="1">
                <a:solidFill>
                  <a:srgbClr val="FF0000"/>
                </a:solidFill>
                <a:latin typeface="微软雅黑" pitchFamily="34" charset="-122"/>
                <a:ea typeface="微软雅黑" pitchFamily="34" charset="-122"/>
              </a:rPr>
              <a:t>eax</a:t>
            </a:r>
            <a:endParaRPr lang="en-US" altLang="zh-CN" sz="1200" b="1" dirty="0">
              <a:solidFill>
                <a:srgbClr val="FF0000"/>
              </a:solidFill>
              <a:latin typeface="微软雅黑" pitchFamily="34" charset="-122"/>
              <a:ea typeface="微软雅黑" pitchFamily="34" charset="-122"/>
            </a:endParaRPr>
          </a:p>
          <a:p>
            <a:pPr eaLnBrk="1" hangingPunct="1"/>
            <a:r>
              <a:rPr lang="en-US" altLang="zh-CN" sz="1200" b="1" dirty="0">
                <a:solidFill>
                  <a:srgbClr val="11576A"/>
                </a:solidFill>
                <a:latin typeface="微软雅黑" pitchFamily="34" charset="-122"/>
                <a:ea typeface="微软雅黑" pitchFamily="34" charset="-122"/>
              </a:rPr>
              <a:t>			  "d" (a[0]),</a:t>
            </a:r>
          </a:p>
          <a:p>
            <a:pPr eaLnBrk="1" hangingPunct="1"/>
            <a:r>
              <a:rPr lang="en-US" altLang="zh-CN" sz="1200" b="1" dirty="0">
                <a:solidFill>
                  <a:srgbClr val="11576A"/>
                </a:solidFill>
                <a:latin typeface="微软雅黑" pitchFamily="34" charset="-122"/>
                <a:ea typeface="微软雅黑" pitchFamily="34" charset="-122"/>
              </a:rPr>
              <a:t>			  "c" (a[1]),</a:t>
            </a:r>
          </a:p>
          <a:p>
            <a:pPr eaLnBrk="1" hangingPunct="1"/>
            <a:r>
              <a:rPr lang="en-US" altLang="zh-CN" sz="1200" b="1" dirty="0">
                <a:solidFill>
                  <a:srgbClr val="11576A"/>
                </a:solidFill>
                <a:latin typeface="微软雅黑" pitchFamily="34" charset="-122"/>
                <a:ea typeface="微软雅黑" pitchFamily="34" charset="-122"/>
              </a:rPr>
              <a:t>			  "b" (a[2]),</a:t>
            </a:r>
          </a:p>
          <a:p>
            <a:pPr eaLnBrk="1" hangingPunct="1"/>
            <a:r>
              <a:rPr lang="en-US" altLang="zh-CN" sz="1200" b="1" dirty="0">
                <a:solidFill>
                  <a:srgbClr val="11576A"/>
                </a:solidFill>
                <a:latin typeface="微软雅黑" pitchFamily="34" charset="-122"/>
                <a:ea typeface="微软雅黑" pitchFamily="34" charset="-122"/>
              </a:rPr>
              <a:t>			  "D" (a[3]),</a:t>
            </a:r>
          </a:p>
          <a:p>
            <a:pPr eaLnBrk="1" hangingPunct="1"/>
            <a:r>
              <a:rPr lang="en-US" altLang="zh-CN" sz="1200" b="1" dirty="0">
                <a:solidFill>
                  <a:srgbClr val="11576A"/>
                </a:solidFill>
                <a:latin typeface="微软雅黑" pitchFamily="34" charset="-122"/>
                <a:ea typeface="微软雅黑" pitchFamily="34" charset="-122"/>
              </a:rPr>
              <a:t>			  "S" (a[4])</a:t>
            </a:r>
          </a:p>
          <a:p>
            <a:pPr eaLnBrk="1" hangingPunct="1"/>
            <a:r>
              <a:rPr lang="en-US" altLang="zh-CN" sz="1200" b="1" dirty="0">
                <a:solidFill>
                  <a:srgbClr val="11576A"/>
                </a:solidFill>
                <a:latin typeface="微软雅黑" pitchFamily="34" charset="-122"/>
                <a:ea typeface="微软雅黑" pitchFamily="34" charset="-122"/>
              </a:rPr>
              <a:t>			: "cc", "memory");</a:t>
            </a:r>
          </a:p>
          <a:p>
            <a:pPr eaLnBrk="1" hangingPunct="1"/>
            <a:r>
              <a:rPr lang="en-US" altLang="zh-CN" sz="1200" b="1" dirty="0">
                <a:solidFill>
                  <a:srgbClr val="11576A"/>
                </a:solidFill>
                <a:latin typeface="微软雅黑" pitchFamily="34" charset="-122"/>
                <a:ea typeface="微软雅黑" pitchFamily="34" charset="-122"/>
              </a:rPr>
              <a:t>	return ret;</a:t>
            </a:r>
          </a:p>
          <a:p>
            <a:pPr eaLnBrk="1" hangingPunct="1"/>
            <a:endParaRPr lang="en-US" sz="1200" b="1" dirty="0">
              <a:solidFill>
                <a:srgbClr val="11576A"/>
              </a:solidFill>
              <a:latin typeface="微软雅黑" pitchFamily="34" charset="-122"/>
              <a:ea typeface="微软雅黑" pitchFamily="34" charset="-122"/>
            </a:endParaRPr>
          </a:p>
        </p:txBody>
      </p:sp>
      <p:sp>
        <p:nvSpPr>
          <p:cNvPr id="7" name="矩形 6"/>
          <p:cNvSpPr>
            <a:spLocks noChangeArrowheads="1"/>
          </p:cNvSpPr>
          <p:nvPr/>
        </p:nvSpPr>
        <p:spPr bwMode="auto">
          <a:xfrm>
            <a:off x="6986718" y="188640"/>
            <a:ext cx="2160240" cy="4154984"/>
          </a:xfrm>
          <a:prstGeom prst="rect">
            <a:avLst/>
          </a:prstGeom>
          <a:noFill/>
          <a:ln>
            <a:solidFill>
              <a:schemeClr val="tx1"/>
            </a:solid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r>
              <a:rPr lang="en-US" altLang="zh-CN" sz="1200" b="1" dirty="0">
                <a:solidFill>
                  <a:srgbClr val="11576A"/>
                </a:solidFill>
                <a:latin typeface="微软雅黑" pitchFamily="34" charset="-122"/>
                <a:ea typeface="微软雅黑" pitchFamily="34" charset="-122"/>
                <a:sym typeface="Comic Sans MS" charset="0"/>
              </a:rPr>
              <a:t>// System call numbers</a:t>
            </a:r>
          </a:p>
          <a:p>
            <a:r>
              <a:rPr lang="en-US" altLang="zh-CN" sz="1200" b="1" dirty="0">
                <a:solidFill>
                  <a:srgbClr val="11576A"/>
                </a:solidFill>
                <a:latin typeface="微软雅黑" pitchFamily="34" charset="-122"/>
                <a:ea typeface="微软雅黑" pitchFamily="34" charset="-122"/>
                <a:sym typeface="Comic Sans MS" charset="0"/>
              </a:rPr>
              <a:t>#define </a:t>
            </a:r>
            <a:r>
              <a:rPr lang="en-US" altLang="zh-CN" sz="1200" b="1" dirty="0" err="1">
                <a:solidFill>
                  <a:srgbClr val="11576A"/>
                </a:solidFill>
                <a:latin typeface="微软雅黑" pitchFamily="34" charset="-122"/>
                <a:ea typeface="微软雅黑" pitchFamily="34" charset="-122"/>
                <a:sym typeface="Comic Sans MS" charset="0"/>
              </a:rPr>
              <a:t>SYS_fork</a:t>
            </a:r>
            <a:r>
              <a:rPr lang="en-US" altLang="zh-CN" sz="1200" b="1" dirty="0">
                <a:solidFill>
                  <a:srgbClr val="11576A"/>
                </a:solidFill>
                <a:latin typeface="微软雅黑" pitchFamily="34" charset="-122"/>
                <a:ea typeface="微软雅黑" pitchFamily="34" charset="-122"/>
                <a:sym typeface="Comic Sans MS" charset="0"/>
              </a:rPr>
              <a:t>    1</a:t>
            </a:r>
          </a:p>
          <a:p>
            <a:r>
              <a:rPr lang="en-US" altLang="zh-CN" sz="1200" b="1" dirty="0">
                <a:solidFill>
                  <a:srgbClr val="11576A"/>
                </a:solidFill>
                <a:latin typeface="微软雅黑" pitchFamily="34" charset="-122"/>
                <a:ea typeface="微软雅黑" pitchFamily="34" charset="-122"/>
                <a:sym typeface="Comic Sans MS" charset="0"/>
              </a:rPr>
              <a:t>#define </a:t>
            </a:r>
            <a:r>
              <a:rPr lang="en-US" altLang="zh-CN" sz="1200" b="1" dirty="0" err="1">
                <a:solidFill>
                  <a:srgbClr val="11576A"/>
                </a:solidFill>
                <a:latin typeface="微软雅黑" pitchFamily="34" charset="-122"/>
                <a:ea typeface="微软雅黑" pitchFamily="34" charset="-122"/>
                <a:sym typeface="Comic Sans MS" charset="0"/>
              </a:rPr>
              <a:t>SYS_exit</a:t>
            </a:r>
            <a:r>
              <a:rPr lang="en-US" altLang="zh-CN" sz="1200" b="1" dirty="0">
                <a:solidFill>
                  <a:srgbClr val="11576A"/>
                </a:solidFill>
                <a:latin typeface="微软雅黑" pitchFamily="34" charset="-122"/>
                <a:ea typeface="微软雅黑" pitchFamily="34" charset="-122"/>
                <a:sym typeface="Comic Sans MS" charset="0"/>
              </a:rPr>
              <a:t>    2</a:t>
            </a:r>
          </a:p>
          <a:p>
            <a:r>
              <a:rPr lang="en-US" altLang="zh-CN" sz="1200" b="1" dirty="0">
                <a:solidFill>
                  <a:srgbClr val="11576A"/>
                </a:solidFill>
                <a:latin typeface="微软雅黑" pitchFamily="34" charset="-122"/>
                <a:ea typeface="微软雅黑" pitchFamily="34" charset="-122"/>
                <a:sym typeface="Comic Sans MS" charset="0"/>
              </a:rPr>
              <a:t>#define </a:t>
            </a:r>
            <a:r>
              <a:rPr lang="en-US" altLang="zh-CN" sz="1200" b="1" dirty="0" err="1">
                <a:solidFill>
                  <a:srgbClr val="11576A"/>
                </a:solidFill>
                <a:latin typeface="微软雅黑" pitchFamily="34" charset="-122"/>
                <a:ea typeface="微软雅黑" pitchFamily="34" charset="-122"/>
                <a:sym typeface="Comic Sans MS" charset="0"/>
              </a:rPr>
              <a:t>SYS_wait</a:t>
            </a:r>
            <a:r>
              <a:rPr lang="en-US" altLang="zh-CN" sz="1200" b="1" dirty="0">
                <a:solidFill>
                  <a:srgbClr val="11576A"/>
                </a:solidFill>
                <a:latin typeface="微软雅黑" pitchFamily="34" charset="-122"/>
                <a:ea typeface="微软雅黑" pitchFamily="34" charset="-122"/>
                <a:sym typeface="Comic Sans MS" charset="0"/>
              </a:rPr>
              <a:t>    3</a:t>
            </a:r>
          </a:p>
          <a:p>
            <a:r>
              <a:rPr lang="en-US" altLang="zh-CN" sz="1200" b="1" dirty="0">
                <a:solidFill>
                  <a:srgbClr val="11576A"/>
                </a:solidFill>
                <a:latin typeface="微软雅黑" pitchFamily="34" charset="-122"/>
                <a:ea typeface="微软雅黑" pitchFamily="34" charset="-122"/>
                <a:sym typeface="Comic Sans MS" charset="0"/>
              </a:rPr>
              <a:t>#define </a:t>
            </a:r>
            <a:r>
              <a:rPr lang="en-US" altLang="zh-CN" sz="1200" b="1" dirty="0" err="1">
                <a:solidFill>
                  <a:srgbClr val="11576A"/>
                </a:solidFill>
                <a:latin typeface="微软雅黑" pitchFamily="34" charset="-122"/>
                <a:ea typeface="微软雅黑" pitchFamily="34" charset="-122"/>
                <a:sym typeface="Comic Sans MS" charset="0"/>
              </a:rPr>
              <a:t>SYS_pipe</a:t>
            </a:r>
            <a:r>
              <a:rPr lang="en-US" altLang="zh-CN" sz="1200" b="1" dirty="0">
                <a:solidFill>
                  <a:srgbClr val="11576A"/>
                </a:solidFill>
                <a:latin typeface="微软雅黑" pitchFamily="34" charset="-122"/>
                <a:ea typeface="微软雅黑" pitchFamily="34" charset="-122"/>
                <a:sym typeface="Comic Sans MS" charset="0"/>
              </a:rPr>
              <a:t>    4</a:t>
            </a:r>
          </a:p>
          <a:p>
            <a:r>
              <a:rPr lang="en-US" altLang="zh-CN" sz="1200" b="1" dirty="0">
                <a:solidFill>
                  <a:srgbClr val="C00000"/>
                </a:solidFill>
                <a:latin typeface="微软雅黑" pitchFamily="34" charset="-122"/>
                <a:ea typeface="微软雅黑" pitchFamily="34" charset="-122"/>
                <a:sym typeface="Comic Sans MS" charset="0"/>
              </a:rPr>
              <a:t>#define </a:t>
            </a:r>
            <a:r>
              <a:rPr lang="en-US" altLang="zh-CN" sz="1200" b="1" dirty="0" err="1">
                <a:solidFill>
                  <a:srgbClr val="C00000"/>
                </a:solidFill>
                <a:latin typeface="微软雅黑" pitchFamily="34" charset="-122"/>
                <a:ea typeface="微软雅黑" pitchFamily="34" charset="-122"/>
                <a:sym typeface="Comic Sans MS" charset="0"/>
              </a:rPr>
              <a:t>SYS_write</a:t>
            </a:r>
            <a:r>
              <a:rPr lang="en-US" altLang="zh-CN" sz="1200" b="1" dirty="0">
                <a:solidFill>
                  <a:srgbClr val="C00000"/>
                </a:solidFill>
                <a:latin typeface="微软雅黑" pitchFamily="34" charset="-122"/>
                <a:ea typeface="微软雅黑" pitchFamily="34" charset="-122"/>
                <a:sym typeface="Comic Sans MS" charset="0"/>
              </a:rPr>
              <a:t>   5</a:t>
            </a:r>
          </a:p>
          <a:p>
            <a:r>
              <a:rPr lang="en-US" altLang="zh-CN" sz="1200" b="1" dirty="0">
                <a:solidFill>
                  <a:srgbClr val="C00000"/>
                </a:solidFill>
                <a:latin typeface="微软雅黑" pitchFamily="34" charset="-122"/>
                <a:ea typeface="微软雅黑" pitchFamily="34" charset="-122"/>
                <a:sym typeface="Comic Sans MS" charset="0"/>
              </a:rPr>
              <a:t>#define </a:t>
            </a:r>
            <a:r>
              <a:rPr lang="en-US" altLang="zh-CN" sz="1200" b="1" dirty="0" err="1">
                <a:solidFill>
                  <a:srgbClr val="C00000"/>
                </a:solidFill>
                <a:latin typeface="微软雅黑" pitchFamily="34" charset="-122"/>
                <a:ea typeface="微软雅黑" pitchFamily="34" charset="-122"/>
                <a:sym typeface="Comic Sans MS" charset="0"/>
              </a:rPr>
              <a:t>SYS_read</a:t>
            </a:r>
            <a:r>
              <a:rPr lang="en-US" altLang="zh-CN" sz="1200" b="1" dirty="0">
                <a:solidFill>
                  <a:srgbClr val="C00000"/>
                </a:solidFill>
                <a:latin typeface="微软雅黑" pitchFamily="34" charset="-122"/>
                <a:ea typeface="微软雅黑" pitchFamily="34" charset="-122"/>
                <a:sym typeface="Comic Sans MS" charset="0"/>
              </a:rPr>
              <a:t>    6</a:t>
            </a:r>
          </a:p>
          <a:p>
            <a:r>
              <a:rPr lang="en-US" altLang="zh-CN" sz="1200" b="1" dirty="0">
                <a:solidFill>
                  <a:srgbClr val="C00000"/>
                </a:solidFill>
                <a:latin typeface="微软雅黑" pitchFamily="34" charset="-122"/>
                <a:ea typeface="微软雅黑" pitchFamily="34" charset="-122"/>
                <a:sym typeface="Comic Sans MS" charset="0"/>
              </a:rPr>
              <a:t>#define </a:t>
            </a:r>
            <a:r>
              <a:rPr lang="en-US" altLang="zh-CN" sz="1200" b="1" dirty="0" err="1">
                <a:solidFill>
                  <a:srgbClr val="C00000"/>
                </a:solidFill>
                <a:latin typeface="微软雅黑" pitchFamily="34" charset="-122"/>
                <a:ea typeface="微软雅黑" pitchFamily="34" charset="-122"/>
                <a:sym typeface="Comic Sans MS" charset="0"/>
              </a:rPr>
              <a:t>SYS_close</a:t>
            </a:r>
            <a:r>
              <a:rPr lang="en-US" altLang="zh-CN" sz="1200" b="1" dirty="0">
                <a:solidFill>
                  <a:srgbClr val="C00000"/>
                </a:solidFill>
                <a:latin typeface="微软雅黑" pitchFamily="34" charset="-122"/>
                <a:ea typeface="微软雅黑" pitchFamily="34" charset="-122"/>
                <a:sym typeface="Comic Sans MS" charset="0"/>
              </a:rPr>
              <a:t>   7</a:t>
            </a:r>
          </a:p>
          <a:p>
            <a:r>
              <a:rPr lang="en-US" altLang="zh-CN" sz="1200" b="1" dirty="0">
                <a:solidFill>
                  <a:srgbClr val="11576A"/>
                </a:solidFill>
                <a:latin typeface="微软雅黑" pitchFamily="34" charset="-122"/>
                <a:ea typeface="微软雅黑" pitchFamily="34" charset="-122"/>
                <a:sym typeface="Comic Sans MS" charset="0"/>
              </a:rPr>
              <a:t>#define </a:t>
            </a:r>
            <a:r>
              <a:rPr lang="en-US" altLang="zh-CN" sz="1200" b="1" dirty="0" err="1">
                <a:solidFill>
                  <a:srgbClr val="11576A"/>
                </a:solidFill>
                <a:latin typeface="微软雅黑" pitchFamily="34" charset="-122"/>
                <a:ea typeface="微软雅黑" pitchFamily="34" charset="-122"/>
                <a:sym typeface="Comic Sans MS" charset="0"/>
              </a:rPr>
              <a:t>SYS_kill</a:t>
            </a:r>
            <a:r>
              <a:rPr lang="en-US" altLang="zh-CN" sz="1200" b="1" dirty="0">
                <a:solidFill>
                  <a:srgbClr val="11576A"/>
                </a:solidFill>
                <a:latin typeface="微软雅黑" pitchFamily="34" charset="-122"/>
                <a:ea typeface="微软雅黑" pitchFamily="34" charset="-122"/>
                <a:sym typeface="Comic Sans MS" charset="0"/>
              </a:rPr>
              <a:t>    8</a:t>
            </a:r>
          </a:p>
          <a:p>
            <a:r>
              <a:rPr lang="en-US" altLang="zh-CN" sz="1200" b="1" dirty="0">
                <a:solidFill>
                  <a:srgbClr val="11576A"/>
                </a:solidFill>
                <a:latin typeface="微软雅黑" pitchFamily="34" charset="-122"/>
                <a:ea typeface="微软雅黑" pitchFamily="34" charset="-122"/>
                <a:sym typeface="Comic Sans MS" charset="0"/>
              </a:rPr>
              <a:t>#define </a:t>
            </a:r>
            <a:r>
              <a:rPr lang="en-US" altLang="zh-CN" sz="1200" b="1" dirty="0" err="1">
                <a:solidFill>
                  <a:srgbClr val="11576A"/>
                </a:solidFill>
                <a:latin typeface="微软雅黑" pitchFamily="34" charset="-122"/>
                <a:ea typeface="微软雅黑" pitchFamily="34" charset="-122"/>
                <a:sym typeface="Comic Sans MS" charset="0"/>
              </a:rPr>
              <a:t>SYS_exec</a:t>
            </a:r>
            <a:r>
              <a:rPr lang="en-US" altLang="zh-CN" sz="1200" b="1" dirty="0">
                <a:solidFill>
                  <a:srgbClr val="11576A"/>
                </a:solidFill>
                <a:latin typeface="微软雅黑" pitchFamily="34" charset="-122"/>
                <a:ea typeface="微软雅黑" pitchFamily="34" charset="-122"/>
                <a:sym typeface="Comic Sans MS" charset="0"/>
              </a:rPr>
              <a:t>    9</a:t>
            </a:r>
          </a:p>
          <a:p>
            <a:r>
              <a:rPr lang="en-US" altLang="zh-CN" sz="1200" b="1" dirty="0">
                <a:solidFill>
                  <a:srgbClr val="C00000"/>
                </a:solidFill>
                <a:latin typeface="微软雅黑" pitchFamily="34" charset="-122"/>
                <a:ea typeface="微软雅黑" pitchFamily="34" charset="-122"/>
                <a:sym typeface="Comic Sans MS" charset="0"/>
              </a:rPr>
              <a:t>#define </a:t>
            </a:r>
            <a:r>
              <a:rPr lang="en-US" altLang="zh-CN" sz="1200" b="1" dirty="0" err="1">
                <a:solidFill>
                  <a:srgbClr val="C00000"/>
                </a:solidFill>
                <a:latin typeface="微软雅黑" pitchFamily="34" charset="-122"/>
                <a:ea typeface="微软雅黑" pitchFamily="34" charset="-122"/>
                <a:sym typeface="Comic Sans MS" charset="0"/>
              </a:rPr>
              <a:t>SYS_open</a:t>
            </a:r>
            <a:r>
              <a:rPr lang="en-US" altLang="zh-CN" sz="1200" b="1" dirty="0">
                <a:solidFill>
                  <a:srgbClr val="C00000"/>
                </a:solidFill>
                <a:latin typeface="微软雅黑" pitchFamily="34" charset="-122"/>
                <a:ea typeface="微软雅黑" pitchFamily="34" charset="-122"/>
                <a:sym typeface="Comic Sans MS" charset="0"/>
              </a:rPr>
              <a:t>   10</a:t>
            </a:r>
          </a:p>
          <a:p>
            <a:r>
              <a:rPr lang="en-US" altLang="zh-CN" sz="1200" b="1" dirty="0">
                <a:solidFill>
                  <a:srgbClr val="11576A"/>
                </a:solidFill>
                <a:latin typeface="微软雅黑" pitchFamily="34" charset="-122"/>
                <a:ea typeface="微软雅黑" pitchFamily="34" charset="-122"/>
                <a:sym typeface="Comic Sans MS" charset="0"/>
              </a:rPr>
              <a:t>#define </a:t>
            </a:r>
            <a:r>
              <a:rPr lang="en-US" altLang="zh-CN" sz="1200" b="1" dirty="0" err="1">
                <a:solidFill>
                  <a:srgbClr val="11576A"/>
                </a:solidFill>
                <a:latin typeface="微软雅黑" pitchFamily="34" charset="-122"/>
                <a:ea typeface="微软雅黑" pitchFamily="34" charset="-122"/>
                <a:sym typeface="Comic Sans MS" charset="0"/>
              </a:rPr>
              <a:t>SYS_mknod</a:t>
            </a:r>
            <a:r>
              <a:rPr lang="en-US" altLang="zh-CN" sz="1200" b="1" dirty="0">
                <a:solidFill>
                  <a:srgbClr val="11576A"/>
                </a:solidFill>
                <a:latin typeface="微软雅黑" pitchFamily="34" charset="-122"/>
                <a:ea typeface="微软雅黑" pitchFamily="34" charset="-122"/>
                <a:sym typeface="Comic Sans MS" charset="0"/>
              </a:rPr>
              <a:t>  11</a:t>
            </a:r>
          </a:p>
          <a:p>
            <a:r>
              <a:rPr lang="en-US" altLang="zh-CN" sz="1200" b="1" dirty="0">
                <a:solidFill>
                  <a:srgbClr val="11576A"/>
                </a:solidFill>
                <a:latin typeface="微软雅黑" pitchFamily="34" charset="-122"/>
                <a:ea typeface="微软雅黑" pitchFamily="34" charset="-122"/>
                <a:sym typeface="Comic Sans MS" charset="0"/>
              </a:rPr>
              <a:t>#define </a:t>
            </a:r>
            <a:r>
              <a:rPr lang="en-US" altLang="zh-CN" sz="1200" b="1" dirty="0" err="1">
                <a:solidFill>
                  <a:srgbClr val="11576A"/>
                </a:solidFill>
                <a:latin typeface="微软雅黑" pitchFamily="34" charset="-122"/>
                <a:ea typeface="微软雅黑" pitchFamily="34" charset="-122"/>
                <a:sym typeface="Comic Sans MS" charset="0"/>
              </a:rPr>
              <a:t>SYS_unlink</a:t>
            </a:r>
            <a:r>
              <a:rPr lang="en-US" altLang="zh-CN" sz="1200" b="1" dirty="0">
                <a:solidFill>
                  <a:srgbClr val="11576A"/>
                </a:solidFill>
                <a:latin typeface="微软雅黑" pitchFamily="34" charset="-122"/>
                <a:ea typeface="微软雅黑" pitchFamily="34" charset="-122"/>
                <a:sym typeface="Comic Sans MS" charset="0"/>
              </a:rPr>
              <a:t> 12</a:t>
            </a:r>
          </a:p>
          <a:p>
            <a:r>
              <a:rPr lang="en-US" altLang="zh-CN" sz="1200" b="1" dirty="0">
                <a:solidFill>
                  <a:srgbClr val="11576A"/>
                </a:solidFill>
                <a:latin typeface="微软雅黑" pitchFamily="34" charset="-122"/>
                <a:ea typeface="微软雅黑" pitchFamily="34" charset="-122"/>
                <a:sym typeface="Comic Sans MS" charset="0"/>
              </a:rPr>
              <a:t>#define </a:t>
            </a:r>
            <a:r>
              <a:rPr lang="en-US" altLang="zh-CN" sz="1200" b="1" dirty="0" err="1">
                <a:solidFill>
                  <a:srgbClr val="11576A"/>
                </a:solidFill>
                <a:latin typeface="微软雅黑" pitchFamily="34" charset="-122"/>
                <a:ea typeface="微软雅黑" pitchFamily="34" charset="-122"/>
                <a:sym typeface="Comic Sans MS" charset="0"/>
              </a:rPr>
              <a:t>SYS_fstat</a:t>
            </a:r>
            <a:r>
              <a:rPr lang="en-US" altLang="zh-CN" sz="1200" b="1" dirty="0">
                <a:solidFill>
                  <a:srgbClr val="11576A"/>
                </a:solidFill>
                <a:latin typeface="微软雅黑" pitchFamily="34" charset="-122"/>
                <a:ea typeface="微软雅黑" pitchFamily="34" charset="-122"/>
                <a:sym typeface="Comic Sans MS" charset="0"/>
              </a:rPr>
              <a:t>  13</a:t>
            </a:r>
          </a:p>
          <a:p>
            <a:r>
              <a:rPr lang="en-US" altLang="zh-CN" sz="1200" b="1" dirty="0">
                <a:solidFill>
                  <a:srgbClr val="11576A"/>
                </a:solidFill>
                <a:latin typeface="微软雅黑" pitchFamily="34" charset="-122"/>
                <a:ea typeface="微软雅黑" pitchFamily="34" charset="-122"/>
                <a:sym typeface="Comic Sans MS" charset="0"/>
              </a:rPr>
              <a:t>#define </a:t>
            </a:r>
            <a:r>
              <a:rPr lang="en-US" altLang="zh-CN" sz="1200" b="1" dirty="0" err="1">
                <a:solidFill>
                  <a:srgbClr val="11576A"/>
                </a:solidFill>
                <a:latin typeface="微软雅黑" pitchFamily="34" charset="-122"/>
                <a:ea typeface="微软雅黑" pitchFamily="34" charset="-122"/>
                <a:sym typeface="Comic Sans MS" charset="0"/>
              </a:rPr>
              <a:t>SYS_link</a:t>
            </a:r>
            <a:r>
              <a:rPr lang="en-US" altLang="zh-CN" sz="1200" b="1" dirty="0">
                <a:solidFill>
                  <a:srgbClr val="11576A"/>
                </a:solidFill>
                <a:latin typeface="微软雅黑" pitchFamily="34" charset="-122"/>
                <a:ea typeface="微软雅黑" pitchFamily="34" charset="-122"/>
                <a:sym typeface="Comic Sans MS" charset="0"/>
              </a:rPr>
              <a:t>   14</a:t>
            </a:r>
          </a:p>
          <a:p>
            <a:r>
              <a:rPr lang="en-US" altLang="zh-CN" sz="1200" b="1" dirty="0">
                <a:solidFill>
                  <a:srgbClr val="11576A"/>
                </a:solidFill>
                <a:latin typeface="微软雅黑" pitchFamily="34" charset="-122"/>
                <a:ea typeface="微软雅黑" pitchFamily="34" charset="-122"/>
                <a:sym typeface="Comic Sans MS" charset="0"/>
              </a:rPr>
              <a:t>#define </a:t>
            </a:r>
            <a:r>
              <a:rPr lang="en-US" altLang="zh-CN" sz="1200" b="1" dirty="0" err="1">
                <a:solidFill>
                  <a:srgbClr val="11576A"/>
                </a:solidFill>
                <a:latin typeface="微软雅黑" pitchFamily="34" charset="-122"/>
                <a:ea typeface="微软雅黑" pitchFamily="34" charset="-122"/>
                <a:sym typeface="Comic Sans MS" charset="0"/>
              </a:rPr>
              <a:t>SYS_mkdir</a:t>
            </a:r>
            <a:r>
              <a:rPr lang="en-US" altLang="zh-CN" sz="1200" b="1" dirty="0">
                <a:solidFill>
                  <a:srgbClr val="11576A"/>
                </a:solidFill>
                <a:latin typeface="微软雅黑" pitchFamily="34" charset="-122"/>
                <a:ea typeface="微软雅黑" pitchFamily="34" charset="-122"/>
                <a:sym typeface="Comic Sans MS" charset="0"/>
              </a:rPr>
              <a:t>  15</a:t>
            </a:r>
          </a:p>
          <a:p>
            <a:r>
              <a:rPr lang="en-US" altLang="zh-CN" sz="1200" b="1" dirty="0">
                <a:solidFill>
                  <a:srgbClr val="11576A"/>
                </a:solidFill>
                <a:latin typeface="微软雅黑" pitchFamily="34" charset="-122"/>
                <a:ea typeface="微软雅黑" pitchFamily="34" charset="-122"/>
                <a:sym typeface="Comic Sans MS" charset="0"/>
              </a:rPr>
              <a:t>#define </a:t>
            </a:r>
            <a:r>
              <a:rPr lang="en-US" altLang="zh-CN" sz="1200" b="1" dirty="0" err="1">
                <a:solidFill>
                  <a:srgbClr val="11576A"/>
                </a:solidFill>
                <a:latin typeface="微软雅黑" pitchFamily="34" charset="-122"/>
                <a:ea typeface="微软雅黑" pitchFamily="34" charset="-122"/>
                <a:sym typeface="Comic Sans MS" charset="0"/>
              </a:rPr>
              <a:t>SYS_chdir</a:t>
            </a:r>
            <a:r>
              <a:rPr lang="en-US" altLang="zh-CN" sz="1200" b="1" dirty="0">
                <a:solidFill>
                  <a:srgbClr val="11576A"/>
                </a:solidFill>
                <a:latin typeface="微软雅黑" pitchFamily="34" charset="-122"/>
                <a:ea typeface="微软雅黑" pitchFamily="34" charset="-122"/>
                <a:sym typeface="Comic Sans MS" charset="0"/>
              </a:rPr>
              <a:t>  16</a:t>
            </a:r>
          </a:p>
          <a:p>
            <a:r>
              <a:rPr lang="en-US" altLang="zh-CN" sz="1200" b="1" dirty="0">
                <a:solidFill>
                  <a:srgbClr val="11576A"/>
                </a:solidFill>
                <a:latin typeface="微软雅黑" pitchFamily="34" charset="-122"/>
                <a:ea typeface="微软雅黑" pitchFamily="34" charset="-122"/>
                <a:sym typeface="Comic Sans MS" charset="0"/>
              </a:rPr>
              <a:t>#define </a:t>
            </a:r>
            <a:r>
              <a:rPr lang="en-US" altLang="zh-CN" sz="1200" b="1" dirty="0" err="1">
                <a:solidFill>
                  <a:srgbClr val="11576A"/>
                </a:solidFill>
                <a:latin typeface="微软雅黑" pitchFamily="34" charset="-122"/>
                <a:ea typeface="微软雅黑" pitchFamily="34" charset="-122"/>
                <a:sym typeface="Comic Sans MS" charset="0"/>
              </a:rPr>
              <a:t>SYS_dup</a:t>
            </a:r>
            <a:r>
              <a:rPr lang="en-US" altLang="zh-CN" sz="1200" b="1" dirty="0">
                <a:solidFill>
                  <a:srgbClr val="11576A"/>
                </a:solidFill>
                <a:latin typeface="微软雅黑" pitchFamily="34" charset="-122"/>
                <a:ea typeface="微软雅黑" pitchFamily="34" charset="-122"/>
                <a:sym typeface="Comic Sans MS" charset="0"/>
              </a:rPr>
              <a:t>    17</a:t>
            </a:r>
          </a:p>
          <a:p>
            <a:r>
              <a:rPr lang="en-US" altLang="zh-CN" sz="1200" b="1" dirty="0">
                <a:solidFill>
                  <a:srgbClr val="11576A"/>
                </a:solidFill>
                <a:latin typeface="微软雅黑" pitchFamily="34" charset="-122"/>
                <a:ea typeface="微软雅黑" pitchFamily="34" charset="-122"/>
                <a:sym typeface="Comic Sans MS" charset="0"/>
              </a:rPr>
              <a:t>#define </a:t>
            </a:r>
            <a:r>
              <a:rPr lang="en-US" altLang="zh-CN" sz="1200" b="1" dirty="0" err="1">
                <a:solidFill>
                  <a:srgbClr val="11576A"/>
                </a:solidFill>
                <a:latin typeface="微软雅黑" pitchFamily="34" charset="-122"/>
                <a:ea typeface="微软雅黑" pitchFamily="34" charset="-122"/>
                <a:sym typeface="Comic Sans MS" charset="0"/>
              </a:rPr>
              <a:t>SYS_getpid</a:t>
            </a:r>
            <a:r>
              <a:rPr lang="en-US" altLang="zh-CN" sz="1200" b="1" dirty="0">
                <a:solidFill>
                  <a:srgbClr val="11576A"/>
                </a:solidFill>
                <a:latin typeface="微软雅黑" pitchFamily="34" charset="-122"/>
                <a:ea typeface="微软雅黑" pitchFamily="34" charset="-122"/>
                <a:sym typeface="Comic Sans MS" charset="0"/>
              </a:rPr>
              <a:t> 18</a:t>
            </a:r>
          </a:p>
          <a:p>
            <a:r>
              <a:rPr lang="en-US" altLang="zh-CN" sz="1200" b="1" dirty="0">
                <a:solidFill>
                  <a:srgbClr val="11576A"/>
                </a:solidFill>
                <a:latin typeface="微软雅黑" pitchFamily="34" charset="-122"/>
                <a:ea typeface="微软雅黑" pitchFamily="34" charset="-122"/>
                <a:sym typeface="Comic Sans MS" charset="0"/>
              </a:rPr>
              <a:t>#define </a:t>
            </a:r>
            <a:r>
              <a:rPr lang="en-US" altLang="zh-CN" sz="1200" b="1" dirty="0" err="1">
                <a:solidFill>
                  <a:srgbClr val="11576A"/>
                </a:solidFill>
                <a:latin typeface="微软雅黑" pitchFamily="34" charset="-122"/>
                <a:ea typeface="微软雅黑" pitchFamily="34" charset="-122"/>
                <a:sym typeface="Comic Sans MS" charset="0"/>
              </a:rPr>
              <a:t>SYS_sbrk</a:t>
            </a:r>
            <a:r>
              <a:rPr lang="en-US" altLang="zh-CN" sz="1200" b="1" dirty="0">
                <a:solidFill>
                  <a:srgbClr val="11576A"/>
                </a:solidFill>
                <a:latin typeface="微软雅黑" pitchFamily="34" charset="-122"/>
                <a:ea typeface="微软雅黑" pitchFamily="34" charset="-122"/>
                <a:sym typeface="Comic Sans MS" charset="0"/>
              </a:rPr>
              <a:t>   19</a:t>
            </a:r>
          </a:p>
          <a:p>
            <a:r>
              <a:rPr lang="en-US" altLang="zh-CN" sz="1200" b="1" dirty="0">
                <a:solidFill>
                  <a:srgbClr val="11576A"/>
                </a:solidFill>
                <a:latin typeface="微软雅黑" pitchFamily="34" charset="-122"/>
                <a:ea typeface="微软雅黑" pitchFamily="34" charset="-122"/>
                <a:sym typeface="Comic Sans MS" charset="0"/>
              </a:rPr>
              <a:t>#define </a:t>
            </a:r>
            <a:r>
              <a:rPr lang="en-US" altLang="zh-CN" sz="1200" b="1" dirty="0" err="1">
                <a:solidFill>
                  <a:srgbClr val="11576A"/>
                </a:solidFill>
                <a:latin typeface="微软雅黑" pitchFamily="34" charset="-122"/>
                <a:ea typeface="微软雅黑" pitchFamily="34" charset="-122"/>
                <a:sym typeface="Comic Sans MS" charset="0"/>
              </a:rPr>
              <a:t>SYS_sleep</a:t>
            </a:r>
            <a:r>
              <a:rPr lang="en-US" altLang="zh-CN" sz="1200" b="1" dirty="0">
                <a:solidFill>
                  <a:srgbClr val="11576A"/>
                </a:solidFill>
                <a:latin typeface="微软雅黑" pitchFamily="34" charset="-122"/>
                <a:ea typeface="微软雅黑" pitchFamily="34" charset="-122"/>
                <a:sym typeface="Comic Sans MS" charset="0"/>
              </a:rPr>
              <a:t>  20</a:t>
            </a:r>
          </a:p>
          <a:p>
            <a:r>
              <a:rPr lang="en-US" altLang="zh-CN" sz="1200" b="1" dirty="0">
                <a:solidFill>
                  <a:srgbClr val="11576A"/>
                </a:solidFill>
                <a:latin typeface="微软雅黑" pitchFamily="34" charset="-122"/>
                <a:ea typeface="微软雅黑" pitchFamily="34" charset="-122"/>
                <a:sym typeface="Comic Sans MS" charset="0"/>
              </a:rPr>
              <a:t>#define </a:t>
            </a:r>
            <a:r>
              <a:rPr lang="en-US" altLang="zh-CN" sz="1200" b="1" dirty="0" err="1">
                <a:solidFill>
                  <a:srgbClr val="11576A"/>
                </a:solidFill>
                <a:latin typeface="微软雅黑" pitchFamily="34" charset="-122"/>
                <a:ea typeface="微软雅黑" pitchFamily="34" charset="-122"/>
                <a:sym typeface="Comic Sans MS" charset="0"/>
              </a:rPr>
              <a:t>SYS_procmem</a:t>
            </a:r>
            <a:r>
              <a:rPr lang="en-US" altLang="zh-CN" sz="1200" b="1" dirty="0">
                <a:solidFill>
                  <a:srgbClr val="11576A"/>
                </a:solidFill>
                <a:latin typeface="微软雅黑" pitchFamily="34" charset="-122"/>
                <a:ea typeface="微软雅黑" pitchFamily="34" charset="-122"/>
                <a:sym typeface="Comic Sans MS" charset="0"/>
              </a:rPr>
              <a:t> 21</a:t>
            </a:r>
            <a:endParaRPr lang="en-US" altLang="zh-CN" sz="1200" b="1" dirty="0">
              <a:solidFill>
                <a:srgbClr val="11576A"/>
              </a:solidFill>
              <a:latin typeface="微软雅黑" pitchFamily="34" charset="-122"/>
              <a:ea typeface="微软雅黑" pitchFamily="34" charset="-122"/>
            </a:endParaRPr>
          </a:p>
        </p:txBody>
      </p:sp>
      <p:sp>
        <p:nvSpPr>
          <p:cNvPr id="3" name="文本框 2">
            <a:extLst>
              <a:ext uri="{FF2B5EF4-FFF2-40B4-BE49-F238E27FC236}">
                <a16:creationId xmlns:a16="http://schemas.microsoft.com/office/drawing/2014/main" id="{58542BDC-DD0F-6F3F-2FB4-A0E8CFFF48E3}"/>
              </a:ext>
            </a:extLst>
          </p:cNvPr>
          <p:cNvSpPr txBox="1"/>
          <p:nvPr/>
        </p:nvSpPr>
        <p:spPr>
          <a:xfrm>
            <a:off x="4882896" y="4951536"/>
            <a:ext cx="3763083" cy="923330"/>
          </a:xfrm>
          <a:prstGeom prst="rect">
            <a:avLst/>
          </a:prstGeom>
          <a:noFill/>
        </p:spPr>
        <p:txBody>
          <a:bodyPr wrap="square" rtlCol="0">
            <a:spAutoFit/>
          </a:bodyPr>
          <a:lstStyle/>
          <a:p>
            <a:r>
              <a:rPr lang="en-US" altLang="zh-CN" dirty="0"/>
              <a:t>mov ………..</a:t>
            </a:r>
          </a:p>
          <a:p>
            <a:r>
              <a:rPr lang="en-US" altLang="zh-CN" dirty="0"/>
              <a:t>mov %</a:t>
            </a:r>
            <a:r>
              <a:rPr lang="en-US" altLang="zh-CN" dirty="0" err="1"/>
              <a:t>eax</a:t>
            </a:r>
            <a:r>
              <a:rPr lang="en-US" altLang="zh-CN" dirty="0"/>
              <a:t> </a:t>
            </a:r>
            <a:r>
              <a:rPr lang="en-US" altLang="zh-CN" dirty="0" err="1"/>
              <a:t>06H</a:t>
            </a:r>
            <a:endParaRPr lang="en-US" altLang="zh-CN" dirty="0"/>
          </a:p>
          <a:p>
            <a:r>
              <a:rPr lang="en-US" altLang="zh-CN" dirty="0"/>
              <a:t>int </a:t>
            </a:r>
            <a:r>
              <a:rPr lang="en-US" altLang="zh-CN" dirty="0" err="1"/>
              <a:t>80H</a:t>
            </a:r>
            <a:endParaRPr lang="zh-CN" altLang="en-US" dirty="0"/>
          </a:p>
        </p:txBody>
      </p:sp>
      <p:sp>
        <p:nvSpPr>
          <p:cNvPr id="5" name="文本框 4">
            <a:extLst>
              <a:ext uri="{FF2B5EF4-FFF2-40B4-BE49-F238E27FC236}">
                <a16:creationId xmlns:a16="http://schemas.microsoft.com/office/drawing/2014/main" id="{0F7AF2D7-7105-4F73-84F1-86B0AB9ECB15}"/>
              </a:ext>
            </a:extLst>
          </p:cNvPr>
          <p:cNvSpPr txBox="1"/>
          <p:nvPr/>
        </p:nvSpPr>
        <p:spPr>
          <a:xfrm>
            <a:off x="5319252" y="639097"/>
            <a:ext cx="1524000" cy="462116"/>
          </a:xfrm>
          <a:prstGeom prst="rect">
            <a:avLst/>
          </a:prstGeom>
          <a:noFill/>
        </p:spPr>
        <p:txBody>
          <a:bodyPr wrap="square" rtlCol="0">
            <a:spAutoFit/>
          </a:bodyPr>
          <a:lstStyle/>
          <a:p>
            <a:r>
              <a:rPr lang="en-US" altLang="zh-CN" sz="2400" dirty="0">
                <a:solidFill>
                  <a:srgbClr val="FF0000"/>
                </a:solidFill>
              </a:rPr>
              <a:t>X86</a:t>
            </a:r>
            <a:r>
              <a:rPr lang="zh-CN" altLang="en-US" sz="2400" dirty="0">
                <a:solidFill>
                  <a:srgbClr val="FF0000"/>
                </a:solidFill>
              </a:rPr>
              <a:t>版本</a:t>
            </a:r>
            <a:endParaRPr lang="zh-CN" altLang="en-US" dirty="0">
              <a:solidFill>
                <a:srgbClr val="FF0000"/>
              </a:solidFill>
            </a:endParaRPr>
          </a:p>
        </p:txBody>
      </p:sp>
    </p:spTree>
    <p:extLst>
      <p:ext uri="{BB962C8B-B14F-4D97-AF65-F5344CB8AC3E}">
        <p14:creationId xmlns:p14="http://schemas.microsoft.com/office/powerpoint/2010/main" val="1662356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9"/>
                                        </p:tgtEl>
                                        <p:attrNameLst>
                                          <p:attrName>style.visibility</p:attrName>
                                        </p:attrNameLst>
                                      </p:cBhvr>
                                      <p:to>
                                        <p:strVal val="visible"/>
                                      </p:to>
                                    </p:set>
                                    <p:animEffect transition="in" filter="wipe(left)">
                                      <p:cBhvr>
                                        <p:cTn id="12" dur="500"/>
                                        <p:tgtEl>
                                          <p:spTgt spid="2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left)">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3"/>
                                        </p:tgtEl>
                                        <p:attrNameLst>
                                          <p:attrName>style.visibility</p:attrName>
                                        </p:attrNameLst>
                                      </p:cBhvr>
                                      <p:to>
                                        <p:strVal val="visible"/>
                                      </p:to>
                                    </p:set>
                                    <p:anim calcmode="lin" valueType="num">
                                      <p:cBhvr additive="base">
                                        <p:cTn id="22" dur="500" fill="hold"/>
                                        <p:tgtEl>
                                          <p:spTgt spid="3"/>
                                        </p:tgtEl>
                                        <p:attrNameLst>
                                          <p:attrName>ppt_x</p:attrName>
                                        </p:attrNameLst>
                                      </p:cBhvr>
                                      <p:tavLst>
                                        <p:tav tm="0">
                                          <p:val>
                                            <p:strVal val="#ppt_x"/>
                                          </p:val>
                                        </p:tav>
                                        <p:tav tm="100000">
                                          <p:val>
                                            <p:strVal val="#ppt_x"/>
                                          </p:val>
                                        </p:tav>
                                      </p:tavLst>
                                    </p:anim>
                                    <p:anim calcmode="lin" valueType="num">
                                      <p:cBhvr additive="base">
                                        <p:cTn id="23"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7" grpId="0" animBg="1"/>
      <p:bldP spid="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5"/>
          <p:cNvSpPr>
            <a:spLocks noChangeArrowheads="1"/>
          </p:cNvSpPr>
          <p:nvPr/>
        </p:nvSpPr>
        <p:spPr bwMode="auto">
          <a:xfrm>
            <a:off x="785787" y="1785926"/>
            <a:ext cx="6174633"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bevel/>
                <a:headEnd/>
                <a:tailEnd/>
              </a14:hiddenLine>
            </a:ext>
          </a:extLst>
        </p:spPr>
        <p:txBody>
          <a:bodyPr wrap="square">
            <a:spAutoFit/>
          </a:bodyPr>
          <a:lstStyle/>
          <a:p>
            <a:pPr eaLnBrk="1" hangingPunct="1"/>
            <a:r>
              <a:rPr lang="en-US" altLang="zh-CN" sz="2000" b="1" dirty="0">
                <a:solidFill>
                  <a:srgbClr val="11576A"/>
                </a:solidFill>
                <a:latin typeface="微软雅黑" pitchFamily="34" charset="-122"/>
                <a:ea typeface="微软雅黑" pitchFamily="34" charset="-122"/>
              </a:rPr>
              <a:t>1. kern/trap/</a:t>
            </a:r>
            <a:r>
              <a:rPr lang="en-US" altLang="zh-CN" sz="2000" b="1" dirty="0" err="1">
                <a:solidFill>
                  <a:srgbClr val="11576A"/>
                </a:solidFill>
                <a:latin typeface="微软雅黑" pitchFamily="34" charset="-122"/>
                <a:ea typeface="微软雅黑" pitchFamily="34" charset="-122"/>
              </a:rPr>
              <a:t>trapentry.S</a:t>
            </a:r>
            <a:r>
              <a:rPr lang="en-US" altLang="zh-CN" sz="2000" b="1" dirty="0">
                <a:solidFill>
                  <a:srgbClr val="11576A"/>
                </a:solidFill>
                <a:latin typeface="微软雅黑" pitchFamily="34" charset="-122"/>
                <a:ea typeface="微软雅黑" pitchFamily="34" charset="-122"/>
              </a:rPr>
              <a:t>: </a:t>
            </a:r>
            <a:r>
              <a:rPr lang="en-US" altLang="zh-CN" sz="2000" b="1" dirty="0" err="1">
                <a:solidFill>
                  <a:srgbClr val="11576A"/>
                </a:solidFill>
                <a:latin typeface="微软雅黑" pitchFamily="34" charset="-122"/>
                <a:ea typeface="微软雅黑" pitchFamily="34" charset="-122"/>
              </a:rPr>
              <a:t>alltraps</a:t>
            </a:r>
            <a:r>
              <a:rPr lang="en-US" altLang="zh-CN" sz="2000" b="1" dirty="0">
                <a:solidFill>
                  <a:srgbClr val="11576A"/>
                </a:solidFill>
                <a:latin typeface="微软雅黑" pitchFamily="34" charset="-122"/>
                <a:ea typeface="微软雅黑" pitchFamily="34" charset="-122"/>
              </a:rPr>
              <a:t>()</a:t>
            </a:r>
          </a:p>
        </p:txBody>
      </p:sp>
      <p:sp>
        <p:nvSpPr>
          <p:cNvPr id="11" name="Rectangle 1"/>
          <p:cNvSpPr txBox="1">
            <a:spLocks noChangeArrowheads="1"/>
          </p:cNvSpPr>
          <p:nvPr/>
        </p:nvSpPr>
        <p:spPr>
          <a:xfrm>
            <a:off x="276197" y="625940"/>
            <a:ext cx="8407431" cy="511175"/>
          </a:xfrm>
          <a:prstGeom prst="rect">
            <a:avLst/>
          </a:prstGeom>
          <a:extLst>
            <a:ext uri="{91240B29-F687-4f45-9708-019B960494DF}">
              <a14:hiddenLine xmlns:a14="http://schemas.microsoft.com/office/drawing/2010/main" xmlns="" w="9525">
                <a:solidFill>
                  <a:srgbClr val="000000"/>
                </a:solidFill>
                <a:miter lim="800000"/>
                <a:headEnd/>
                <a:tailEnd/>
              </a14:hiddenLine>
            </a:ext>
          </a:extLst>
        </p:spPr>
        <p:txBody>
          <a:bodyPr/>
          <a:lstStyle/>
          <a:p>
            <a:pPr lvl="0" algn="ctr">
              <a:defRPr/>
            </a:pPr>
            <a:r>
              <a:rPr lang="zh-CN" altLang="en-US" sz="3000" b="1" dirty="0">
                <a:solidFill>
                  <a:srgbClr val="11576A"/>
                </a:solidFill>
                <a:latin typeface="微软雅黑" pitchFamily="34" charset="-122"/>
                <a:ea typeface="微软雅黑" pitchFamily="34" charset="-122"/>
                <a:cs typeface="MS PGothic" charset="0"/>
              </a:rPr>
              <a:t>系统调用的“中断响应函数”</a:t>
            </a:r>
            <a:endParaRPr lang="en-US" altLang="zh-CN" sz="3000" b="1" dirty="0">
              <a:solidFill>
                <a:srgbClr val="11576A"/>
              </a:solidFill>
              <a:latin typeface="微软雅黑" pitchFamily="34" charset="-122"/>
              <a:ea typeface="微软雅黑" pitchFamily="34" charset="-122"/>
              <a:cs typeface="MS PGothic" charset="0"/>
            </a:endParaRPr>
          </a:p>
          <a:p>
            <a:pPr lvl="0" algn="ctr">
              <a:defRPr/>
            </a:pPr>
            <a:r>
              <a:rPr lang="en-US" altLang="zh-CN" sz="3000" b="1" dirty="0">
                <a:solidFill>
                  <a:srgbClr val="11576A"/>
                </a:solidFill>
                <a:latin typeface="微软雅黑" pitchFamily="34" charset="-122"/>
                <a:ea typeface="微软雅黑" pitchFamily="34" charset="-122"/>
                <a:cs typeface="MS PGothic" charset="0"/>
              </a:rPr>
              <a:t>read</a:t>
            </a:r>
            <a:r>
              <a:rPr lang="en-US" altLang="zh-CN" sz="3000" b="1" dirty="0">
                <a:solidFill>
                  <a:srgbClr val="11576A"/>
                </a:solidFill>
                <a:latin typeface="微软雅黑" pitchFamily="34" charset="-122"/>
                <a:ea typeface="微软雅黑" pitchFamily="34" charset="-122"/>
                <a:cs typeface="SimSun" charset="0"/>
              </a:rPr>
              <a:t>(</a:t>
            </a:r>
            <a:r>
              <a:rPr lang="en-US" altLang="zh-CN" sz="3000" b="1" dirty="0" err="1">
                <a:solidFill>
                  <a:srgbClr val="11576A"/>
                </a:solidFill>
                <a:latin typeface="微软雅黑" pitchFamily="34" charset="-122"/>
                <a:ea typeface="微软雅黑" pitchFamily="34" charset="-122"/>
                <a:cs typeface="SimSun" charset="0"/>
              </a:rPr>
              <a:t>fd</a:t>
            </a:r>
            <a:r>
              <a:rPr lang="en-US" altLang="zh-CN" sz="3000" b="1" dirty="0">
                <a:solidFill>
                  <a:srgbClr val="11576A"/>
                </a:solidFill>
                <a:latin typeface="微软雅黑" pitchFamily="34" charset="-122"/>
                <a:ea typeface="微软雅黑" pitchFamily="34" charset="-122"/>
                <a:cs typeface="SimSun" charset="0"/>
              </a:rPr>
              <a:t>, buffer, length)</a:t>
            </a:r>
            <a:r>
              <a:rPr lang="zh-CN" altLang="en-US" sz="3000" b="1" dirty="0">
                <a:solidFill>
                  <a:srgbClr val="11576A"/>
                </a:solidFill>
                <a:latin typeface="微软雅黑" pitchFamily="34" charset="-122"/>
                <a:ea typeface="微软雅黑" pitchFamily="34" charset="-122"/>
                <a:cs typeface="MS PGothic" charset="0"/>
              </a:rPr>
              <a:t>的实现</a:t>
            </a:r>
            <a:endParaRPr lang="en-US" altLang="zh-CN" sz="3000" b="1" dirty="0">
              <a:solidFill>
                <a:srgbClr val="11576A"/>
              </a:solidFill>
              <a:latin typeface="微软雅黑" pitchFamily="34" charset="-122"/>
              <a:ea typeface="微软雅黑" pitchFamily="34" charset="-122"/>
              <a:cs typeface="MS PGothic" charset="0"/>
            </a:endParaRPr>
          </a:p>
        </p:txBody>
      </p:sp>
      <p:sp>
        <p:nvSpPr>
          <p:cNvPr id="4" name="TextBox 5"/>
          <p:cNvSpPr>
            <a:spLocks noChangeArrowheads="1"/>
          </p:cNvSpPr>
          <p:nvPr/>
        </p:nvSpPr>
        <p:spPr bwMode="auto">
          <a:xfrm>
            <a:off x="785787" y="2186036"/>
            <a:ext cx="6174633" cy="7078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bevel/>
                <a:headEnd/>
                <a:tailEnd/>
              </a14:hiddenLine>
            </a:ext>
          </a:extLst>
        </p:spPr>
        <p:txBody>
          <a:bodyPr wrap="square">
            <a:spAutoFit/>
          </a:bodyPr>
          <a:lstStyle/>
          <a:p>
            <a:pPr eaLnBrk="1" hangingPunct="1"/>
            <a:r>
              <a:rPr lang="en-US" altLang="zh-CN" sz="2000" b="1" dirty="0">
                <a:solidFill>
                  <a:srgbClr val="11576A"/>
                </a:solidFill>
                <a:latin typeface="微软雅黑" pitchFamily="34" charset="-122"/>
                <a:ea typeface="微软雅黑" pitchFamily="34" charset="-122"/>
              </a:rPr>
              <a:t>2. kern/trap/</a:t>
            </a:r>
            <a:r>
              <a:rPr lang="en-US" altLang="zh-CN" sz="2000" b="1" dirty="0" err="1">
                <a:solidFill>
                  <a:srgbClr val="11576A"/>
                </a:solidFill>
                <a:latin typeface="微软雅黑" pitchFamily="34" charset="-122"/>
                <a:ea typeface="微软雅黑" pitchFamily="34" charset="-122"/>
              </a:rPr>
              <a:t>trap.c</a:t>
            </a:r>
            <a:r>
              <a:rPr lang="en-US" altLang="zh-CN" sz="2000" b="1" dirty="0">
                <a:solidFill>
                  <a:srgbClr val="11576A"/>
                </a:solidFill>
                <a:latin typeface="微软雅黑" pitchFamily="34" charset="-122"/>
                <a:ea typeface="微软雅黑" pitchFamily="34" charset="-122"/>
              </a:rPr>
              <a:t>: trap()</a:t>
            </a:r>
          </a:p>
          <a:p>
            <a:pPr eaLnBrk="1" hangingPunct="1"/>
            <a:r>
              <a:rPr lang="en-US" altLang="zh-CN" sz="2000" b="1" dirty="0">
                <a:solidFill>
                  <a:srgbClr val="FF0000"/>
                </a:solidFill>
                <a:latin typeface="微软雅黑" pitchFamily="34" charset="-122"/>
                <a:ea typeface="微软雅黑" pitchFamily="34" charset="-122"/>
              </a:rPr>
              <a:t>	</a:t>
            </a:r>
            <a:r>
              <a:rPr lang="en-US" altLang="zh-CN" sz="2000" b="1" dirty="0" err="1">
                <a:solidFill>
                  <a:srgbClr val="C00000"/>
                </a:solidFill>
                <a:latin typeface="微软雅黑" pitchFamily="34" charset="-122"/>
                <a:ea typeface="微软雅黑" pitchFamily="34" charset="-122"/>
              </a:rPr>
              <a:t>tf</a:t>
            </a:r>
            <a:r>
              <a:rPr lang="en-US" altLang="zh-CN" sz="2000" b="1" dirty="0">
                <a:solidFill>
                  <a:srgbClr val="C00000"/>
                </a:solidFill>
                <a:latin typeface="微软雅黑" pitchFamily="34" charset="-122"/>
                <a:ea typeface="微软雅黑" pitchFamily="34" charset="-122"/>
              </a:rPr>
              <a:t>-&gt;</a:t>
            </a:r>
            <a:r>
              <a:rPr lang="en-US" altLang="zh-CN" sz="2000" b="1" dirty="0" err="1">
                <a:solidFill>
                  <a:srgbClr val="C00000"/>
                </a:solidFill>
                <a:latin typeface="微软雅黑" pitchFamily="34" charset="-122"/>
                <a:ea typeface="微软雅黑" pitchFamily="34" charset="-122"/>
              </a:rPr>
              <a:t>trapno</a:t>
            </a:r>
            <a:r>
              <a:rPr lang="en-US" altLang="zh-CN" sz="2000" b="1" dirty="0">
                <a:solidFill>
                  <a:srgbClr val="C00000"/>
                </a:solidFill>
                <a:latin typeface="微软雅黑" pitchFamily="34" charset="-122"/>
                <a:ea typeface="微软雅黑" pitchFamily="34" charset="-122"/>
              </a:rPr>
              <a:t> == T_SYSCALL</a:t>
            </a:r>
          </a:p>
        </p:txBody>
      </p:sp>
      <p:sp>
        <p:nvSpPr>
          <p:cNvPr id="9" name="TextBox 5"/>
          <p:cNvSpPr>
            <a:spLocks noChangeArrowheads="1"/>
          </p:cNvSpPr>
          <p:nvPr/>
        </p:nvSpPr>
        <p:spPr bwMode="auto">
          <a:xfrm>
            <a:off x="787612" y="2890733"/>
            <a:ext cx="6174633" cy="7078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bevel/>
                <a:headEnd/>
                <a:tailEnd/>
              </a14:hiddenLine>
            </a:ext>
          </a:extLst>
        </p:spPr>
        <p:txBody>
          <a:bodyPr wrap="square">
            <a:spAutoFit/>
          </a:bodyPr>
          <a:lstStyle/>
          <a:p>
            <a:pPr eaLnBrk="1" hangingPunct="1"/>
            <a:r>
              <a:rPr lang="en-US" altLang="zh-CN" sz="2000" b="1" dirty="0">
                <a:solidFill>
                  <a:srgbClr val="11576A"/>
                </a:solidFill>
                <a:latin typeface="微软雅黑" pitchFamily="34" charset="-122"/>
                <a:ea typeface="微软雅黑" pitchFamily="34" charset="-122"/>
              </a:rPr>
              <a:t>3. kern/</a:t>
            </a:r>
            <a:r>
              <a:rPr lang="en-US" altLang="zh-CN" sz="2000" b="1" dirty="0" err="1">
                <a:solidFill>
                  <a:srgbClr val="11576A"/>
                </a:solidFill>
                <a:latin typeface="微软雅黑" pitchFamily="34" charset="-122"/>
                <a:ea typeface="微软雅黑" pitchFamily="34" charset="-122"/>
              </a:rPr>
              <a:t>syscall</a:t>
            </a:r>
            <a:r>
              <a:rPr lang="en-US" altLang="zh-CN" sz="2000" b="1" dirty="0">
                <a:solidFill>
                  <a:srgbClr val="11576A"/>
                </a:solidFill>
                <a:latin typeface="微软雅黑" pitchFamily="34" charset="-122"/>
                <a:ea typeface="微软雅黑" pitchFamily="34" charset="-122"/>
              </a:rPr>
              <a:t>/</a:t>
            </a:r>
            <a:r>
              <a:rPr lang="en-US" altLang="zh-CN" sz="2000" b="1" dirty="0" err="1">
                <a:solidFill>
                  <a:srgbClr val="11576A"/>
                </a:solidFill>
                <a:latin typeface="微软雅黑" pitchFamily="34" charset="-122"/>
                <a:ea typeface="微软雅黑" pitchFamily="34" charset="-122"/>
              </a:rPr>
              <a:t>syscall.c</a:t>
            </a:r>
            <a:r>
              <a:rPr lang="en-US" altLang="zh-CN" sz="2000" b="1" dirty="0">
                <a:solidFill>
                  <a:srgbClr val="11576A"/>
                </a:solidFill>
                <a:latin typeface="微软雅黑" pitchFamily="34" charset="-122"/>
                <a:ea typeface="微软雅黑" pitchFamily="34" charset="-122"/>
              </a:rPr>
              <a:t>: </a:t>
            </a:r>
            <a:r>
              <a:rPr lang="en-US" altLang="zh-CN" sz="2000" b="1" dirty="0" err="1">
                <a:solidFill>
                  <a:srgbClr val="11576A"/>
                </a:solidFill>
                <a:latin typeface="微软雅黑" pitchFamily="34" charset="-122"/>
                <a:ea typeface="微软雅黑" pitchFamily="34" charset="-122"/>
              </a:rPr>
              <a:t>syscall</a:t>
            </a:r>
            <a:r>
              <a:rPr lang="en-US" altLang="zh-CN" sz="2000" b="1" dirty="0">
                <a:solidFill>
                  <a:srgbClr val="11576A"/>
                </a:solidFill>
                <a:latin typeface="微软雅黑" pitchFamily="34" charset="-122"/>
                <a:ea typeface="微软雅黑" pitchFamily="34" charset="-122"/>
              </a:rPr>
              <a:t>()</a:t>
            </a:r>
          </a:p>
          <a:p>
            <a:pPr eaLnBrk="1" hangingPunct="1"/>
            <a:r>
              <a:rPr lang="en-US" altLang="zh-CN" sz="2000" b="1" dirty="0">
                <a:solidFill>
                  <a:srgbClr val="FF0000"/>
                </a:solidFill>
                <a:latin typeface="微软雅黑" pitchFamily="34" charset="-122"/>
                <a:ea typeface="微软雅黑" pitchFamily="34" charset="-122"/>
              </a:rPr>
              <a:t>	</a:t>
            </a:r>
            <a:r>
              <a:rPr lang="en-US" altLang="zh-CN" sz="2000" b="1" dirty="0" err="1">
                <a:solidFill>
                  <a:srgbClr val="C00000"/>
                </a:solidFill>
                <a:latin typeface="微软雅黑" pitchFamily="34" charset="-122"/>
                <a:ea typeface="微软雅黑" pitchFamily="34" charset="-122"/>
              </a:rPr>
              <a:t>tf</a:t>
            </a:r>
            <a:r>
              <a:rPr lang="en-US" altLang="zh-CN" sz="2000" b="1" dirty="0">
                <a:solidFill>
                  <a:srgbClr val="C00000"/>
                </a:solidFill>
                <a:latin typeface="微软雅黑" pitchFamily="34" charset="-122"/>
                <a:ea typeface="微软雅黑" pitchFamily="34" charset="-122"/>
              </a:rPr>
              <a:t>-&gt;</a:t>
            </a:r>
            <a:r>
              <a:rPr lang="en-US" altLang="zh-CN" sz="2000" b="1" dirty="0" err="1">
                <a:solidFill>
                  <a:srgbClr val="C00000"/>
                </a:solidFill>
                <a:latin typeface="微软雅黑" pitchFamily="34" charset="-122"/>
                <a:ea typeface="微软雅黑" pitchFamily="34" charset="-122"/>
              </a:rPr>
              <a:t>tf_regs.reg_eax</a:t>
            </a:r>
            <a:r>
              <a:rPr lang="en-US" altLang="zh-CN" sz="2000" b="1" dirty="0">
                <a:solidFill>
                  <a:srgbClr val="C00000"/>
                </a:solidFill>
                <a:latin typeface="微软雅黑" pitchFamily="34" charset="-122"/>
                <a:ea typeface="微软雅黑" pitchFamily="34" charset="-122"/>
              </a:rPr>
              <a:t> ==</a:t>
            </a:r>
            <a:r>
              <a:rPr lang="en-US" altLang="zh-CN" sz="2000" b="1" dirty="0" err="1">
                <a:solidFill>
                  <a:srgbClr val="C00000"/>
                </a:solidFill>
                <a:latin typeface="微软雅黑" pitchFamily="34" charset="-122"/>
                <a:ea typeface="微软雅黑" pitchFamily="34" charset="-122"/>
              </a:rPr>
              <a:t>SYS_read</a:t>
            </a:r>
            <a:endParaRPr lang="en-US" altLang="zh-CN" sz="2000" b="1" dirty="0">
              <a:solidFill>
                <a:srgbClr val="C00000"/>
              </a:solidFill>
              <a:latin typeface="微软雅黑" pitchFamily="34" charset="-122"/>
              <a:ea typeface="微软雅黑" pitchFamily="34" charset="-122"/>
            </a:endParaRPr>
          </a:p>
        </p:txBody>
      </p:sp>
      <p:sp>
        <p:nvSpPr>
          <p:cNvPr id="10" name="TextBox 5"/>
          <p:cNvSpPr>
            <a:spLocks noChangeArrowheads="1"/>
          </p:cNvSpPr>
          <p:nvPr/>
        </p:nvSpPr>
        <p:spPr bwMode="auto">
          <a:xfrm>
            <a:off x="785787" y="3595430"/>
            <a:ext cx="6174633" cy="7078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bevel/>
                <a:headEnd/>
                <a:tailEnd/>
              </a14:hiddenLine>
            </a:ext>
          </a:extLst>
        </p:spPr>
        <p:txBody>
          <a:bodyPr wrap="square">
            <a:spAutoFit/>
          </a:bodyPr>
          <a:lstStyle/>
          <a:p>
            <a:pPr eaLnBrk="1" hangingPunct="1"/>
            <a:r>
              <a:rPr lang="en-US" altLang="zh-CN" sz="2000" b="1" dirty="0">
                <a:solidFill>
                  <a:srgbClr val="11576A"/>
                </a:solidFill>
                <a:latin typeface="微软雅黑" pitchFamily="34" charset="-122"/>
                <a:ea typeface="微软雅黑" pitchFamily="34" charset="-122"/>
              </a:rPr>
              <a:t>4. kern/</a:t>
            </a:r>
            <a:r>
              <a:rPr lang="en-US" altLang="zh-CN" sz="2000" b="1" dirty="0" err="1">
                <a:solidFill>
                  <a:srgbClr val="11576A"/>
                </a:solidFill>
                <a:latin typeface="微软雅黑" pitchFamily="34" charset="-122"/>
                <a:ea typeface="微软雅黑" pitchFamily="34" charset="-122"/>
              </a:rPr>
              <a:t>syscall</a:t>
            </a:r>
            <a:r>
              <a:rPr lang="en-US" altLang="zh-CN" sz="2000" b="1" dirty="0">
                <a:solidFill>
                  <a:srgbClr val="11576A"/>
                </a:solidFill>
                <a:latin typeface="微软雅黑" pitchFamily="34" charset="-122"/>
                <a:ea typeface="微软雅黑" pitchFamily="34" charset="-122"/>
              </a:rPr>
              <a:t>/</a:t>
            </a:r>
            <a:r>
              <a:rPr lang="en-US" altLang="zh-CN" sz="2000" b="1" dirty="0" err="1">
                <a:solidFill>
                  <a:srgbClr val="11576A"/>
                </a:solidFill>
                <a:latin typeface="微软雅黑" pitchFamily="34" charset="-122"/>
                <a:ea typeface="微软雅黑" pitchFamily="34" charset="-122"/>
              </a:rPr>
              <a:t>syscall.c</a:t>
            </a:r>
            <a:r>
              <a:rPr lang="en-US" altLang="zh-CN" sz="2000" b="1" dirty="0">
                <a:solidFill>
                  <a:srgbClr val="11576A"/>
                </a:solidFill>
                <a:latin typeface="微软雅黑" pitchFamily="34" charset="-122"/>
                <a:ea typeface="微软雅黑" pitchFamily="34" charset="-122"/>
              </a:rPr>
              <a:t>: </a:t>
            </a:r>
            <a:r>
              <a:rPr lang="en-US" altLang="zh-CN" sz="2000" b="1" dirty="0" err="1">
                <a:solidFill>
                  <a:srgbClr val="11576A"/>
                </a:solidFill>
                <a:latin typeface="微软雅黑" pitchFamily="34" charset="-122"/>
                <a:ea typeface="微软雅黑" pitchFamily="34" charset="-122"/>
              </a:rPr>
              <a:t>sys_read</a:t>
            </a:r>
            <a:r>
              <a:rPr lang="en-US" altLang="zh-CN" sz="2000" b="1" dirty="0">
                <a:solidFill>
                  <a:srgbClr val="11576A"/>
                </a:solidFill>
                <a:latin typeface="微软雅黑" pitchFamily="34" charset="-122"/>
                <a:ea typeface="微软雅黑" pitchFamily="34" charset="-122"/>
              </a:rPr>
              <a:t>()</a:t>
            </a:r>
          </a:p>
          <a:p>
            <a:r>
              <a:rPr lang="en-US" altLang="zh-CN" sz="2000" b="1" dirty="0">
                <a:solidFill>
                  <a:srgbClr val="FF0000"/>
                </a:solidFill>
                <a:latin typeface="微软雅黑" pitchFamily="34" charset="-122"/>
                <a:ea typeface="微软雅黑" pitchFamily="34" charset="-122"/>
              </a:rPr>
              <a:t>	</a:t>
            </a:r>
            <a:r>
              <a:rPr lang="zh-CN" altLang="en-US" b="1" dirty="0">
                <a:solidFill>
                  <a:srgbClr val="C00000"/>
                </a:solidFill>
                <a:latin typeface="微软雅黑" pitchFamily="34" charset="-122"/>
                <a:ea typeface="微软雅黑" pitchFamily="34" charset="-122"/>
              </a:rPr>
              <a:t>从</a:t>
            </a:r>
            <a:r>
              <a:rPr lang="en-US" altLang="zh-CN" sz="2000" b="1" dirty="0">
                <a:solidFill>
                  <a:srgbClr val="C00000"/>
                </a:solidFill>
                <a:latin typeface="微软雅黑" pitchFamily="34" charset="-122"/>
                <a:ea typeface="微软雅黑" pitchFamily="34" charset="-122"/>
              </a:rPr>
              <a:t> </a:t>
            </a:r>
            <a:r>
              <a:rPr lang="en-US" altLang="zh-CN" sz="2000" b="1" dirty="0" err="1">
                <a:solidFill>
                  <a:srgbClr val="C00000"/>
                </a:solidFill>
                <a:latin typeface="微软雅黑" pitchFamily="34" charset="-122"/>
                <a:ea typeface="微软雅黑" pitchFamily="34" charset="-122"/>
              </a:rPr>
              <a:t>tf</a:t>
            </a:r>
            <a:r>
              <a:rPr lang="en-US" altLang="zh-CN" sz="2000" b="1" dirty="0">
                <a:solidFill>
                  <a:srgbClr val="C00000"/>
                </a:solidFill>
                <a:latin typeface="微软雅黑" pitchFamily="34" charset="-122"/>
                <a:ea typeface="微软雅黑" pitchFamily="34" charset="-122"/>
              </a:rPr>
              <a:t>-&gt;</a:t>
            </a:r>
            <a:r>
              <a:rPr lang="en-US" altLang="zh-CN" sz="2000" b="1" dirty="0" err="1">
                <a:solidFill>
                  <a:srgbClr val="C00000"/>
                </a:solidFill>
                <a:latin typeface="微软雅黑" pitchFamily="34" charset="-122"/>
                <a:ea typeface="微软雅黑" pitchFamily="34" charset="-122"/>
              </a:rPr>
              <a:t>sp</a:t>
            </a:r>
            <a:r>
              <a:rPr lang="en-US" altLang="zh-CN" sz="2000" b="1" dirty="0">
                <a:solidFill>
                  <a:srgbClr val="C00000"/>
                </a:solidFill>
                <a:latin typeface="微软雅黑" pitchFamily="34" charset="-122"/>
                <a:ea typeface="微软雅黑" pitchFamily="34" charset="-122"/>
              </a:rPr>
              <a:t> </a:t>
            </a:r>
            <a:r>
              <a:rPr lang="zh-CN" altLang="en-US" b="1" dirty="0">
                <a:solidFill>
                  <a:srgbClr val="C00000"/>
                </a:solidFill>
                <a:latin typeface="微软雅黑" pitchFamily="34" charset="-122"/>
                <a:ea typeface="微软雅黑" pitchFamily="34" charset="-122"/>
              </a:rPr>
              <a:t>获取</a:t>
            </a:r>
            <a:r>
              <a:rPr lang="en-US" altLang="zh-CN" sz="2000" b="1" dirty="0">
                <a:solidFill>
                  <a:srgbClr val="C00000"/>
                </a:solidFill>
                <a:latin typeface="微软雅黑" pitchFamily="34" charset="-122"/>
                <a:ea typeface="微软雅黑" pitchFamily="34" charset="-122"/>
              </a:rPr>
              <a:t> </a:t>
            </a:r>
            <a:r>
              <a:rPr lang="en-US" altLang="zh-CN" sz="2000" b="1" dirty="0" err="1">
                <a:solidFill>
                  <a:srgbClr val="C00000"/>
                </a:solidFill>
                <a:latin typeface="微软雅黑" pitchFamily="34" charset="-122"/>
                <a:ea typeface="微软雅黑" pitchFamily="34" charset="-122"/>
              </a:rPr>
              <a:t>fd</a:t>
            </a:r>
            <a:r>
              <a:rPr lang="en-US" altLang="zh-CN" sz="2000" b="1" dirty="0">
                <a:solidFill>
                  <a:srgbClr val="C00000"/>
                </a:solidFill>
                <a:latin typeface="微软雅黑" pitchFamily="34" charset="-122"/>
                <a:ea typeface="微软雅黑" pitchFamily="34" charset="-122"/>
              </a:rPr>
              <a:t>, </a:t>
            </a:r>
            <a:r>
              <a:rPr lang="en-US" altLang="zh-CN" sz="2000" b="1" dirty="0" err="1">
                <a:solidFill>
                  <a:srgbClr val="C00000"/>
                </a:solidFill>
                <a:latin typeface="微软雅黑" pitchFamily="34" charset="-122"/>
                <a:ea typeface="微软雅黑" pitchFamily="34" charset="-122"/>
              </a:rPr>
              <a:t>buf</a:t>
            </a:r>
            <a:r>
              <a:rPr lang="en-US" altLang="zh-CN" sz="2000" b="1" dirty="0">
                <a:solidFill>
                  <a:srgbClr val="C00000"/>
                </a:solidFill>
                <a:latin typeface="微软雅黑" pitchFamily="34" charset="-122"/>
                <a:ea typeface="微软雅黑" pitchFamily="34" charset="-122"/>
              </a:rPr>
              <a:t>, length</a:t>
            </a:r>
          </a:p>
        </p:txBody>
      </p:sp>
      <p:sp>
        <p:nvSpPr>
          <p:cNvPr id="12" name="TextBox 5"/>
          <p:cNvSpPr>
            <a:spLocks noChangeArrowheads="1"/>
          </p:cNvSpPr>
          <p:nvPr/>
        </p:nvSpPr>
        <p:spPr bwMode="auto">
          <a:xfrm>
            <a:off x="783962" y="4283878"/>
            <a:ext cx="6174633" cy="7078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bevel/>
                <a:headEnd/>
                <a:tailEnd/>
              </a14:hiddenLine>
            </a:ext>
          </a:extLst>
        </p:spPr>
        <p:txBody>
          <a:bodyPr wrap="square">
            <a:spAutoFit/>
          </a:bodyPr>
          <a:lstStyle/>
          <a:p>
            <a:pPr eaLnBrk="1" hangingPunct="1"/>
            <a:r>
              <a:rPr lang="en-US" altLang="zh-CN" sz="2000" b="1" dirty="0">
                <a:solidFill>
                  <a:srgbClr val="11576A"/>
                </a:solidFill>
                <a:latin typeface="微软雅黑" pitchFamily="34" charset="-122"/>
                <a:ea typeface="微软雅黑" pitchFamily="34" charset="-122"/>
              </a:rPr>
              <a:t>5. kern/fs/</a:t>
            </a:r>
            <a:r>
              <a:rPr lang="en-US" altLang="zh-CN" sz="2000" b="1" dirty="0" err="1">
                <a:solidFill>
                  <a:srgbClr val="11576A"/>
                </a:solidFill>
                <a:latin typeface="微软雅黑" pitchFamily="34" charset="-122"/>
                <a:ea typeface="微软雅黑" pitchFamily="34" charset="-122"/>
              </a:rPr>
              <a:t>sysfile.c</a:t>
            </a:r>
            <a:r>
              <a:rPr lang="en-US" altLang="zh-CN" sz="2000" b="1" dirty="0">
                <a:solidFill>
                  <a:srgbClr val="11576A"/>
                </a:solidFill>
                <a:latin typeface="微软雅黑" pitchFamily="34" charset="-122"/>
                <a:ea typeface="微软雅黑" pitchFamily="34" charset="-122"/>
              </a:rPr>
              <a:t>: </a:t>
            </a:r>
            <a:r>
              <a:rPr lang="en-US" altLang="zh-CN" sz="2000" b="1" dirty="0" err="1">
                <a:solidFill>
                  <a:srgbClr val="11576A"/>
                </a:solidFill>
                <a:latin typeface="微软雅黑" pitchFamily="34" charset="-122"/>
                <a:ea typeface="微软雅黑" pitchFamily="34" charset="-122"/>
              </a:rPr>
              <a:t>sysfile_read</a:t>
            </a:r>
            <a:r>
              <a:rPr lang="en-US" altLang="zh-CN" sz="2000" b="1" dirty="0">
                <a:solidFill>
                  <a:srgbClr val="11576A"/>
                </a:solidFill>
                <a:latin typeface="微软雅黑" pitchFamily="34" charset="-122"/>
                <a:ea typeface="微软雅黑" pitchFamily="34" charset="-122"/>
              </a:rPr>
              <a:t>()</a:t>
            </a:r>
          </a:p>
          <a:p>
            <a:pPr eaLnBrk="1" hangingPunct="1"/>
            <a:r>
              <a:rPr lang="en-US" altLang="zh-CN" sz="2000" b="1" dirty="0">
                <a:solidFill>
                  <a:srgbClr val="FF0000"/>
                </a:solidFill>
                <a:latin typeface="微软雅黑" pitchFamily="34" charset="-122"/>
                <a:ea typeface="微软雅黑" pitchFamily="34" charset="-122"/>
              </a:rPr>
              <a:t>	</a:t>
            </a:r>
            <a:r>
              <a:rPr lang="zh-CN" altLang="en-US" b="1" dirty="0">
                <a:solidFill>
                  <a:srgbClr val="C00000"/>
                </a:solidFill>
                <a:latin typeface="微软雅黑" pitchFamily="34" charset="-122"/>
                <a:ea typeface="微软雅黑" pitchFamily="34" charset="-122"/>
              </a:rPr>
              <a:t>读取文件</a:t>
            </a:r>
            <a:endParaRPr lang="en-US" altLang="zh-CN" b="1" dirty="0">
              <a:solidFill>
                <a:srgbClr val="C00000"/>
              </a:solidFill>
              <a:latin typeface="微软雅黑" pitchFamily="34" charset="-122"/>
              <a:ea typeface="微软雅黑" pitchFamily="34" charset="-122"/>
            </a:endParaRPr>
          </a:p>
        </p:txBody>
      </p:sp>
      <p:sp>
        <p:nvSpPr>
          <p:cNvPr id="13" name="TextBox 5"/>
          <p:cNvSpPr>
            <a:spLocks noChangeArrowheads="1"/>
          </p:cNvSpPr>
          <p:nvPr/>
        </p:nvSpPr>
        <p:spPr bwMode="auto">
          <a:xfrm>
            <a:off x="783961" y="4988575"/>
            <a:ext cx="6174633"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bevel/>
                <a:headEnd/>
                <a:tailEnd/>
              </a14:hiddenLine>
            </a:ext>
          </a:extLst>
        </p:spPr>
        <p:txBody>
          <a:bodyPr wrap="square">
            <a:spAutoFit/>
          </a:bodyPr>
          <a:lstStyle/>
          <a:p>
            <a:pPr eaLnBrk="1" hangingPunct="1"/>
            <a:r>
              <a:rPr lang="en-US" altLang="zh-CN" sz="2000" b="1" dirty="0">
                <a:solidFill>
                  <a:srgbClr val="11576A"/>
                </a:solidFill>
                <a:latin typeface="微软雅黑" pitchFamily="34" charset="-122"/>
                <a:ea typeface="微软雅黑" pitchFamily="34" charset="-122"/>
              </a:rPr>
              <a:t>6. kern/trap/</a:t>
            </a:r>
            <a:r>
              <a:rPr lang="en-US" altLang="zh-CN" sz="2000" b="1" dirty="0" err="1">
                <a:solidFill>
                  <a:srgbClr val="11576A"/>
                </a:solidFill>
                <a:latin typeface="微软雅黑" pitchFamily="34" charset="-122"/>
                <a:ea typeface="微软雅黑" pitchFamily="34" charset="-122"/>
              </a:rPr>
              <a:t>trapentry.S</a:t>
            </a:r>
            <a:r>
              <a:rPr lang="en-US" altLang="zh-CN" sz="2000" b="1" dirty="0">
                <a:solidFill>
                  <a:srgbClr val="11576A"/>
                </a:solidFill>
                <a:latin typeface="微软雅黑" pitchFamily="34" charset="-122"/>
                <a:ea typeface="微软雅黑" pitchFamily="34" charset="-122"/>
              </a:rPr>
              <a:t>: </a:t>
            </a:r>
            <a:r>
              <a:rPr lang="en-US" altLang="zh-CN" sz="2000" b="1" dirty="0" err="1">
                <a:solidFill>
                  <a:srgbClr val="11576A"/>
                </a:solidFill>
                <a:latin typeface="微软雅黑" pitchFamily="34" charset="-122"/>
                <a:ea typeface="微软雅黑" pitchFamily="34" charset="-122"/>
              </a:rPr>
              <a:t>trapret</a:t>
            </a:r>
            <a:r>
              <a:rPr lang="en-US" altLang="zh-CN" sz="2000" b="1" dirty="0">
                <a:solidFill>
                  <a:srgbClr val="11576A"/>
                </a:solidFill>
                <a:latin typeface="微软雅黑" pitchFamily="34" charset="-122"/>
                <a:ea typeface="微软雅黑" pitchFamily="34" charset="-122"/>
              </a:rPr>
              <a:t>()</a:t>
            </a:r>
          </a:p>
        </p:txBody>
      </p:sp>
      <p:sp>
        <p:nvSpPr>
          <p:cNvPr id="14" name="文本框 13">
            <a:extLst>
              <a:ext uri="{FF2B5EF4-FFF2-40B4-BE49-F238E27FC236}">
                <a16:creationId xmlns:a16="http://schemas.microsoft.com/office/drawing/2014/main" id="{3097C9B0-AFE4-4B9E-9FD9-CEAA1CB89B2D}"/>
              </a:ext>
            </a:extLst>
          </p:cNvPr>
          <p:cNvSpPr txBox="1"/>
          <p:nvPr/>
        </p:nvSpPr>
        <p:spPr>
          <a:xfrm>
            <a:off x="6892414" y="639097"/>
            <a:ext cx="1524000" cy="462116"/>
          </a:xfrm>
          <a:prstGeom prst="rect">
            <a:avLst/>
          </a:prstGeom>
          <a:noFill/>
        </p:spPr>
        <p:txBody>
          <a:bodyPr wrap="square" rtlCol="0">
            <a:spAutoFit/>
          </a:bodyPr>
          <a:lstStyle/>
          <a:p>
            <a:r>
              <a:rPr lang="en-US" altLang="zh-CN" sz="2400" dirty="0">
                <a:solidFill>
                  <a:srgbClr val="FF0000"/>
                </a:solidFill>
              </a:rPr>
              <a:t>X86</a:t>
            </a:r>
            <a:r>
              <a:rPr lang="zh-CN" altLang="en-US" sz="2400" dirty="0">
                <a:solidFill>
                  <a:srgbClr val="FF0000"/>
                </a:solidFill>
              </a:rPr>
              <a:t>版本</a:t>
            </a:r>
            <a:endParaRPr lang="zh-CN" altLang="en-US" dirty="0">
              <a:solidFill>
                <a:srgbClr val="FF0000"/>
              </a:solidFill>
            </a:endParaRPr>
          </a:p>
        </p:txBody>
      </p:sp>
    </p:spTree>
    <p:extLst>
      <p:ext uri="{BB962C8B-B14F-4D97-AF65-F5344CB8AC3E}">
        <p14:creationId xmlns:p14="http://schemas.microsoft.com/office/powerpoint/2010/main" val="9786032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ipe(left)">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wipe(left)">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wipe(left)">
                                      <p:cBhvr>
                                        <p:cTn id="27" dur="500"/>
                                        <p:tgtEl>
                                          <p:spTgt spid="12"/>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wipe(left)">
                                      <p:cBhvr>
                                        <p:cTn id="3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4" grpId="0"/>
      <p:bldP spid="9" grpId="0"/>
      <p:bldP spid="10" grpId="0"/>
      <p:bldP spid="12" grpId="0"/>
      <p:bldP spid="1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txBox="1">
            <a:spLocks noChangeArrowheads="1"/>
          </p:cNvSpPr>
          <p:nvPr/>
        </p:nvSpPr>
        <p:spPr>
          <a:xfrm>
            <a:off x="904612" y="455106"/>
            <a:ext cx="4478341" cy="511175"/>
          </a:xfrm>
          <a:prstGeom prst="rect">
            <a:avLst/>
          </a:prstGeom>
          <a:extLst>
            <a:ext uri="{91240B29-F687-4f45-9708-019B960494DF}">
              <a14:hiddenLine xmlns:a14="http://schemas.microsoft.com/office/drawing/2010/main" xmlns="" w="9525">
                <a:solidFill>
                  <a:srgbClr val="000000"/>
                </a:solidFill>
                <a:miter lim="800000"/>
                <a:headEnd/>
                <a:tailEnd/>
              </a14:hiddenLine>
            </a:ext>
          </a:extLst>
        </p:spPr>
        <p:txBody>
          <a:bodyPr/>
          <a:lstStyle/>
          <a:p>
            <a:pPr lvl="0">
              <a:defRPr/>
            </a:pPr>
            <a:r>
              <a:rPr lang="zh-CN" altLang="en-US" sz="3000" b="1" dirty="0">
                <a:solidFill>
                  <a:srgbClr val="11576A"/>
                </a:solidFill>
                <a:latin typeface="微软雅黑" pitchFamily="34" charset="-122"/>
                <a:ea typeface="微软雅黑" pitchFamily="34" charset="-122"/>
                <a:cs typeface="MS PGothic" charset="0"/>
              </a:rPr>
              <a:t>系统调用：一种软件人员主动触发的中断（异常）</a:t>
            </a:r>
            <a:endParaRPr lang="en-US" altLang="zh-CN" sz="3000" b="1" dirty="0">
              <a:solidFill>
                <a:srgbClr val="11576A"/>
              </a:solidFill>
              <a:latin typeface="微软雅黑" pitchFamily="34" charset="-122"/>
              <a:ea typeface="微软雅黑" pitchFamily="34" charset="-122"/>
              <a:cs typeface="MS PGothic" charset="0"/>
            </a:endParaRPr>
          </a:p>
        </p:txBody>
      </p:sp>
      <p:sp>
        <p:nvSpPr>
          <p:cNvPr id="29" name="TextBox 5"/>
          <p:cNvSpPr>
            <a:spLocks noChangeArrowheads="1"/>
          </p:cNvSpPr>
          <p:nvPr/>
        </p:nvSpPr>
        <p:spPr bwMode="auto">
          <a:xfrm>
            <a:off x="964505" y="2777680"/>
            <a:ext cx="6942138" cy="397031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bevel/>
                <a:headEnd/>
                <a:tailEnd/>
              </a14:hiddenLine>
            </a:ext>
          </a:extLst>
        </p:spPr>
        <p:txBody>
          <a:bodyPr>
            <a:spAutoFit/>
          </a:bodyPr>
          <a:lstStyle/>
          <a:p>
            <a:pPr eaLnBrk="1" hangingPunct="1"/>
            <a:r>
              <a:rPr lang="en-US" altLang="zh-CN" sz="1200" b="1" dirty="0">
                <a:solidFill>
                  <a:srgbClr val="11576A"/>
                </a:solidFill>
                <a:latin typeface="微软雅黑" pitchFamily="34" charset="-122"/>
                <a:ea typeface="微软雅黑" pitchFamily="34" charset="-122"/>
              </a:rPr>
              <a:t>syscall(</a:t>
            </a:r>
            <a:r>
              <a:rPr lang="en-US" altLang="zh-CN" sz="1200" b="1" dirty="0" err="1">
                <a:solidFill>
                  <a:srgbClr val="11576A"/>
                </a:solidFill>
                <a:latin typeface="微软雅黑" pitchFamily="34" charset="-122"/>
                <a:ea typeface="微软雅黑" pitchFamily="34" charset="-122"/>
              </a:rPr>
              <a:t>int</a:t>
            </a:r>
            <a:r>
              <a:rPr lang="en-US" altLang="zh-CN" sz="1200" b="1" dirty="0">
                <a:solidFill>
                  <a:srgbClr val="11576A"/>
                </a:solidFill>
                <a:latin typeface="微软雅黑" pitchFamily="34" charset="-122"/>
                <a:ea typeface="微软雅黑" pitchFamily="34" charset="-122"/>
              </a:rPr>
              <a:t> num, ...) {</a:t>
            </a:r>
          </a:p>
          <a:p>
            <a:pPr eaLnBrk="1" hangingPunct="1"/>
            <a:r>
              <a:rPr lang="en-US" altLang="zh-CN" sz="1200" b="1" dirty="0">
                <a:solidFill>
                  <a:srgbClr val="11576A"/>
                </a:solidFill>
                <a:latin typeface="微软雅黑" pitchFamily="34" charset="-122"/>
                <a:ea typeface="微软雅黑" pitchFamily="34" charset="-122"/>
              </a:rPr>
              <a:t>...</a:t>
            </a:r>
          </a:p>
          <a:p>
            <a:pPr eaLnBrk="1" hangingPunct="1"/>
            <a:r>
              <a:rPr lang="en-US" altLang="zh-CN" sz="1200" b="1" dirty="0">
                <a:solidFill>
                  <a:srgbClr val="11576A"/>
                </a:solidFill>
                <a:latin typeface="微软雅黑" pitchFamily="34" charset="-122"/>
                <a:ea typeface="微软雅黑" pitchFamily="34" charset="-122"/>
              </a:rPr>
              <a:t>	</a:t>
            </a:r>
            <a:r>
              <a:rPr lang="en-US" altLang="zh-CN" sz="1200" b="1" dirty="0" err="1">
                <a:solidFill>
                  <a:srgbClr val="11576A"/>
                </a:solidFill>
                <a:latin typeface="微软雅黑" pitchFamily="34" charset="-122"/>
                <a:ea typeface="微软雅黑" pitchFamily="34" charset="-122"/>
              </a:rPr>
              <a:t>asm</a:t>
            </a:r>
            <a:r>
              <a:rPr lang="en-US" altLang="zh-CN" sz="1200" b="1" dirty="0">
                <a:solidFill>
                  <a:srgbClr val="11576A"/>
                </a:solidFill>
                <a:latin typeface="微软雅黑" pitchFamily="34" charset="-122"/>
                <a:ea typeface="微软雅黑" pitchFamily="34" charset="-122"/>
              </a:rPr>
              <a:t> volatile (</a:t>
            </a:r>
          </a:p>
          <a:p>
            <a:r>
              <a:rPr lang="en-US" altLang="zh-CN" sz="1200" b="1" dirty="0">
                <a:solidFill>
                  <a:srgbClr val="11576A"/>
                </a:solidFill>
                <a:latin typeface="微软雅黑" pitchFamily="34" charset="-122"/>
                <a:ea typeface="微软雅黑" pitchFamily="34" charset="-122"/>
              </a:rPr>
              <a:t>			</a:t>
            </a:r>
            <a:r>
              <a:rPr lang="pt-BR" altLang="zh-CN" sz="1200" b="1" dirty="0">
                <a:solidFill>
                  <a:srgbClr val="11576A"/>
                </a:solidFill>
                <a:latin typeface="微软雅黑" pitchFamily="34" charset="-122"/>
                <a:ea typeface="微软雅黑" pitchFamily="34" charset="-122"/>
              </a:rPr>
              <a:t> "lw a0, %1\n"</a:t>
            </a:r>
          </a:p>
          <a:p>
            <a:r>
              <a:rPr lang="pt-BR" altLang="zh-CN" sz="1200" b="1" dirty="0">
                <a:solidFill>
                  <a:srgbClr val="11576A"/>
                </a:solidFill>
                <a:latin typeface="微软雅黑" pitchFamily="34" charset="-122"/>
                <a:ea typeface="微软雅黑" pitchFamily="34" charset="-122"/>
              </a:rPr>
              <a:t>        "lw a1, %2\n“  </a:t>
            </a:r>
          </a:p>
          <a:p>
            <a:r>
              <a:rPr lang="pt-BR" altLang="zh-CN" sz="1200" b="1" dirty="0">
                <a:solidFill>
                  <a:srgbClr val="11576A"/>
                </a:solidFill>
                <a:latin typeface="微软雅黑" pitchFamily="34" charset="-122"/>
                <a:ea typeface="微软雅黑" pitchFamily="34" charset="-122"/>
              </a:rPr>
              <a:t>        "lw a2, %3\n"</a:t>
            </a:r>
          </a:p>
          <a:p>
            <a:r>
              <a:rPr lang="pt-BR" altLang="zh-CN" sz="1200" b="1" dirty="0">
                <a:solidFill>
                  <a:srgbClr val="11576A"/>
                </a:solidFill>
                <a:latin typeface="微软雅黑" pitchFamily="34" charset="-122"/>
                <a:ea typeface="微软雅黑" pitchFamily="34" charset="-122"/>
              </a:rPr>
              <a:t>        "lw a3, %4\n"</a:t>
            </a:r>
          </a:p>
          <a:p>
            <a:r>
              <a:rPr lang="pt-BR" altLang="zh-CN" sz="1200" b="1" dirty="0">
                <a:solidFill>
                  <a:srgbClr val="11576A"/>
                </a:solidFill>
                <a:latin typeface="微软雅黑" pitchFamily="34" charset="-122"/>
                <a:ea typeface="微软雅黑" pitchFamily="34" charset="-122"/>
              </a:rPr>
              <a:t>        "lw a4, %5\n"</a:t>
            </a:r>
          </a:p>
          <a:p>
            <a:r>
              <a:rPr lang="pt-BR" altLang="zh-CN" sz="1200" b="1" dirty="0">
                <a:solidFill>
                  <a:srgbClr val="11576A"/>
                </a:solidFill>
                <a:latin typeface="微软雅黑" pitchFamily="34" charset="-122"/>
                <a:ea typeface="微软雅黑" pitchFamily="34" charset="-122"/>
              </a:rPr>
              <a:t>        "lw a5, %6\n"</a:t>
            </a:r>
          </a:p>
          <a:p>
            <a:r>
              <a:rPr lang="pt-BR" altLang="zh-CN" sz="1200" b="1" dirty="0">
                <a:solidFill>
                  <a:srgbClr val="11576A"/>
                </a:solidFill>
                <a:latin typeface="微软雅黑" pitchFamily="34" charset="-122"/>
                <a:ea typeface="微软雅黑" pitchFamily="34" charset="-122"/>
              </a:rPr>
              <a:t>        "ecall\n“</a:t>
            </a:r>
            <a:r>
              <a:rPr lang="en-US" altLang="zh-CN" sz="1200" b="1" dirty="0">
                <a:solidFill>
                  <a:srgbClr val="11576A"/>
                </a:solidFill>
                <a:latin typeface="微软雅黑" pitchFamily="34" charset="-122"/>
                <a:ea typeface="微软雅黑" pitchFamily="34" charset="-122"/>
              </a:rPr>
              <a:t>//</a:t>
            </a:r>
            <a:r>
              <a:rPr lang="zh-CN" altLang="en-US" sz="1200" b="1" dirty="0">
                <a:solidFill>
                  <a:srgbClr val="FF0000"/>
                </a:solidFill>
                <a:latin typeface="微软雅黑" pitchFamily="34" charset="-122"/>
                <a:ea typeface="微软雅黑" pitchFamily="34" charset="-122"/>
              </a:rPr>
              <a:t>这一句会个产生一个</a:t>
            </a:r>
            <a:r>
              <a:rPr lang="en-US" altLang="zh-CN" sz="1200" b="1" dirty="0">
                <a:solidFill>
                  <a:srgbClr val="FF0000"/>
                </a:solidFill>
                <a:latin typeface="微软雅黑" pitchFamily="34" charset="-122"/>
                <a:ea typeface="微软雅黑" pitchFamily="34" charset="-122"/>
              </a:rPr>
              <a:t>”</a:t>
            </a:r>
            <a:r>
              <a:rPr lang="zh-CN" altLang="en-US" sz="1200" b="1" dirty="0">
                <a:solidFill>
                  <a:srgbClr val="FF0000"/>
                </a:solidFill>
                <a:latin typeface="微软雅黑" pitchFamily="34" charset="-122"/>
                <a:ea typeface="微软雅黑" pitchFamily="34" charset="-122"/>
              </a:rPr>
              <a:t>中断</a:t>
            </a:r>
            <a:r>
              <a:rPr lang="en-US" altLang="zh-CN" sz="1200" b="1" dirty="0">
                <a:solidFill>
                  <a:srgbClr val="FF0000"/>
                </a:solidFill>
                <a:latin typeface="微软雅黑" pitchFamily="34" charset="-122"/>
                <a:ea typeface="微软雅黑" pitchFamily="34" charset="-122"/>
              </a:rPr>
              <a:t>”</a:t>
            </a:r>
            <a:endParaRPr lang="pt-BR" altLang="zh-CN" sz="1200" b="1" dirty="0">
              <a:solidFill>
                <a:srgbClr val="11576A"/>
              </a:solidFill>
              <a:latin typeface="微软雅黑" pitchFamily="34" charset="-122"/>
              <a:ea typeface="微软雅黑" pitchFamily="34" charset="-122"/>
            </a:endParaRPr>
          </a:p>
          <a:p>
            <a:r>
              <a:rPr lang="pt-BR" altLang="zh-CN" sz="1200" b="1" dirty="0">
                <a:solidFill>
                  <a:srgbClr val="11576A"/>
                </a:solidFill>
                <a:latin typeface="微软雅黑" pitchFamily="34" charset="-122"/>
                <a:ea typeface="微软雅黑" pitchFamily="34" charset="-122"/>
              </a:rPr>
              <a:t>        "sw a0, %0"</a:t>
            </a:r>
          </a:p>
          <a:p>
            <a:r>
              <a:rPr lang="pt-BR" altLang="zh-CN" sz="1200" b="1" dirty="0">
                <a:solidFill>
                  <a:srgbClr val="11576A"/>
                </a:solidFill>
                <a:latin typeface="微软雅黑" pitchFamily="34" charset="-122"/>
                <a:ea typeface="微软雅黑" pitchFamily="34" charset="-122"/>
              </a:rPr>
              <a:t>        : "=m" (ret)</a:t>
            </a:r>
          </a:p>
          <a:p>
            <a:r>
              <a:rPr lang="pt-BR" altLang="zh-CN" sz="1200" b="1" dirty="0">
                <a:solidFill>
                  <a:srgbClr val="11576A"/>
                </a:solidFill>
                <a:latin typeface="微软雅黑" pitchFamily="34" charset="-122"/>
                <a:ea typeface="微软雅黑" pitchFamily="34" charset="-122"/>
              </a:rPr>
              <a:t>        : "m" (num),</a:t>
            </a:r>
            <a:r>
              <a:rPr lang="en-US" altLang="zh-CN" sz="1200" b="1" dirty="0">
                <a:solidFill>
                  <a:srgbClr val="11576A"/>
                </a:solidFill>
                <a:latin typeface="微软雅黑" pitchFamily="34" charset="-122"/>
                <a:ea typeface="微软雅黑" pitchFamily="34" charset="-122"/>
              </a:rPr>
              <a:t> //</a:t>
            </a:r>
            <a:r>
              <a:rPr lang="zh-CN" altLang="en-US" sz="1200" b="1" dirty="0">
                <a:solidFill>
                  <a:srgbClr val="FF0000"/>
                </a:solidFill>
                <a:latin typeface="微软雅黑" pitchFamily="34" charset="-122"/>
                <a:ea typeface="微软雅黑" pitchFamily="34" charset="-122"/>
              </a:rPr>
              <a:t>这一句的作用是把</a:t>
            </a:r>
            <a:r>
              <a:rPr lang="en-US" altLang="zh-CN" sz="1200" b="1" dirty="0">
                <a:solidFill>
                  <a:srgbClr val="FF0000"/>
                </a:solidFill>
                <a:latin typeface="微软雅黑" pitchFamily="34" charset="-122"/>
                <a:ea typeface="微软雅黑" pitchFamily="34" charset="-122"/>
              </a:rPr>
              <a:t>102</a:t>
            </a:r>
            <a:r>
              <a:rPr lang="zh-CN" altLang="en-US" sz="1200" b="1" dirty="0">
                <a:solidFill>
                  <a:srgbClr val="FF0000"/>
                </a:solidFill>
                <a:latin typeface="微软雅黑" pitchFamily="34" charset="-122"/>
                <a:ea typeface="微软雅黑" pitchFamily="34" charset="-122"/>
              </a:rPr>
              <a:t>放进了</a:t>
            </a:r>
            <a:r>
              <a:rPr lang="en-US" altLang="zh-CN" sz="1200" b="1" dirty="0">
                <a:solidFill>
                  <a:srgbClr val="FF0000"/>
                </a:solidFill>
                <a:latin typeface="微软雅黑" pitchFamily="34" charset="-122"/>
                <a:ea typeface="微软雅黑" pitchFamily="34" charset="-122"/>
              </a:rPr>
              <a:t>a0</a:t>
            </a:r>
            <a:endParaRPr lang="pt-BR" altLang="zh-CN" sz="1200" b="1" dirty="0">
              <a:solidFill>
                <a:srgbClr val="11576A"/>
              </a:solidFill>
              <a:latin typeface="微软雅黑" pitchFamily="34" charset="-122"/>
              <a:ea typeface="微软雅黑" pitchFamily="34" charset="-122"/>
            </a:endParaRPr>
          </a:p>
          <a:p>
            <a:r>
              <a:rPr lang="pt-BR" altLang="zh-CN" sz="1200" b="1" dirty="0">
                <a:solidFill>
                  <a:srgbClr val="11576A"/>
                </a:solidFill>
                <a:latin typeface="微软雅黑" pitchFamily="34" charset="-122"/>
                <a:ea typeface="微软雅黑" pitchFamily="34" charset="-122"/>
              </a:rPr>
              <a:t>          "m" (a[0]),</a:t>
            </a:r>
          </a:p>
          <a:p>
            <a:r>
              <a:rPr lang="pt-BR" altLang="zh-CN" sz="1200" b="1" dirty="0">
                <a:solidFill>
                  <a:srgbClr val="11576A"/>
                </a:solidFill>
                <a:latin typeface="微软雅黑" pitchFamily="34" charset="-122"/>
                <a:ea typeface="微软雅黑" pitchFamily="34" charset="-122"/>
              </a:rPr>
              <a:t>          "m" (a[1]),</a:t>
            </a:r>
          </a:p>
          <a:p>
            <a:r>
              <a:rPr lang="pt-BR" altLang="zh-CN" sz="1200" b="1" dirty="0">
                <a:solidFill>
                  <a:srgbClr val="11576A"/>
                </a:solidFill>
                <a:latin typeface="微软雅黑" pitchFamily="34" charset="-122"/>
                <a:ea typeface="微软雅黑" pitchFamily="34" charset="-122"/>
              </a:rPr>
              <a:t>          "m" (a[2]),</a:t>
            </a:r>
          </a:p>
          <a:p>
            <a:r>
              <a:rPr lang="pt-BR" altLang="zh-CN" sz="1200" b="1" dirty="0">
                <a:solidFill>
                  <a:srgbClr val="11576A"/>
                </a:solidFill>
                <a:latin typeface="微软雅黑" pitchFamily="34" charset="-122"/>
                <a:ea typeface="微软雅黑" pitchFamily="34" charset="-122"/>
              </a:rPr>
              <a:t>          "m" (a[3]),</a:t>
            </a:r>
          </a:p>
          <a:p>
            <a:r>
              <a:rPr lang="pt-BR" altLang="zh-CN" sz="1200" b="1" dirty="0">
                <a:solidFill>
                  <a:srgbClr val="11576A"/>
                </a:solidFill>
                <a:latin typeface="微软雅黑" pitchFamily="34" charset="-122"/>
                <a:ea typeface="微软雅黑" pitchFamily="34" charset="-122"/>
              </a:rPr>
              <a:t>          "m" (a[4])</a:t>
            </a:r>
          </a:p>
          <a:p>
            <a:r>
              <a:rPr lang="pt-BR" altLang="zh-CN" sz="1200" b="1" dirty="0">
                <a:solidFill>
                  <a:srgbClr val="11576A"/>
                </a:solidFill>
                <a:latin typeface="微软雅黑" pitchFamily="34" charset="-122"/>
                <a:ea typeface="微软雅黑" pitchFamily="34" charset="-122"/>
              </a:rPr>
              <a:t>        : "memory"</a:t>
            </a:r>
          </a:p>
          <a:p>
            <a:r>
              <a:rPr lang="pt-BR" altLang="zh-CN" sz="1200" b="1" dirty="0">
                <a:solidFill>
                  <a:srgbClr val="11576A"/>
                </a:solidFill>
                <a:latin typeface="微软雅黑" pitchFamily="34" charset="-122"/>
                <a:ea typeface="微软雅黑" pitchFamily="34" charset="-122"/>
              </a:rPr>
              <a:t>      ); </a:t>
            </a:r>
            <a:r>
              <a:rPr lang="en-US" altLang="zh-CN" sz="1200" b="1" dirty="0">
                <a:solidFill>
                  <a:srgbClr val="11576A"/>
                </a:solidFill>
                <a:latin typeface="微软雅黑" pitchFamily="34" charset="-122"/>
                <a:ea typeface="微软雅黑" pitchFamily="34" charset="-122"/>
              </a:rPr>
              <a:t>	return ret;</a:t>
            </a:r>
          </a:p>
          <a:p>
            <a:pPr eaLnBrk="1" hangingPunct="1"/>
            <a:endParaRPr lang="en-US" sz="1200" b="1" dirty="0">
              <a:solidFill>
                <a:srgbClr val="11576A"/>
              </a:solidFill>
              <a:latin typeface="微软雅黑" pitchFamily="34" charset="-122"/>
              <a:ea typeface="微软雅黑" pitchFamily="34" charset="-122"/>
            </a:endParaRPr>
          </a:p>
        </p:txBody>
      </p:sp>
      <p:pic>
        <p:nvPicPr>
          <p:cNvPr id="5" name="图片 4">
            <a:extLst>
              <a:ext uri="{FF2B5EF4-FFF2-40B4-BE49-F238E27FC236}">
                <a16:creationId xmlns:a16="http://schemas.microsoft.com/office/drawing/2014/main" id="{AFFEB3F7-6D1E-443E-AB3C-827A108CB53A}"/>
              </a:ext>
            </a:extLst>
          </p:cNvPr>
          <p:cNvPicPr>
            <a:picLocks noChangeAspect="1"/>
          </p:cNvPicPr>
          <p:nvPr/>
        </p:nvPicPr>
        <p:blipFill>
          <a:blip r:embed="rId2"/>
          <a:stretch>
            <a:fillRect/>
          </a:stretch>
        </p:blipFill>
        <p:spPr>
          <a:xfrm>
            <a:off x="6981044" y="0"/>
            <a:ext cx="2162955" cy="3187874"/>
          </a:xfrm>
          <a:prstGeom prst="rect">
            <a:avLst/>
          </a:prstGeom>
        </p:spPr>
      </p:pic>
      <p:pic>
        <p:nvPicPr>
          <p:cNvPr id="6" name="图片 5">
            <a:extLst>
              <a:ext uri="{FF2B5EF4-FFF2-40B4-BE49-F238E27FC236}">
                <a16:creationId xmlns:a16="http://schemas.microsoft.com/office/drawing/2014/main" id="{A8F64AF6-70B1-411B-B004-3B713CD37D92}"/>
              </a:ext>
            </a:extLst>
          </p:cNvPr>
          <p:cNvPicPr>
            <a:picLocks noChangeAspect="1"/>
          </p:cNvPicPr>
          <p:nvPr/>
        </p:nvPicPr>
        <p:blipFill>
          <a:blip r:embed="rId3"/>
          <a:stretch>
            <a:fillRect/>
          </a:stretch>
        </p:blipFill>
        <p:spPr>
          <a:xfrm>
            <a:off x="964505" y="1562370"/>
            <a:ext cx="5223353" cy="1167573"/>
          </a:xfrm>
          <a:prstGeom prst="rect">
            <a:avLst/>
          </a:prstGeom>
        </p:spPr>
      </p:pic>
      <p:sp>
        <p:nvSpPr>
          <p:cNvPr id="7" name="文本框 6">
            <a:extLst>
              <a:ext uri="{FF2B5EF4-FFF2-40B4-BE49-F238E27FC236}">
                <a16:creationId xmlns:a16="http://schemas.microsoft.com/office/drawing/2014/main" id="{D35695A2-4D22-4A29-855D-1D8B34B3E25C}"/>
              </a:ext>
            </a:extLst>
          </p:cNvPr>
          <p:cNvSpPr txBox="1"/>
          <p:nvPr/>
        </p:nvSpPr>
        <p:spPr>
          <a:xfrm>
            <a:off x="5319252" y="639097"/>
            <a:ext cx="1524000" cy="830997"/>
          </a:xfrm>
          <a:prstGeom prst="rect">
            <a:avLst/>
          </a:prstGeom>
          <a:noFill/>
        </p:spPr>
        <p:txBody>
          <a:bodyPr wrap="square" rtlCol="0">
            <a:spAutoFit/>
          </a:bodyPr>
          <a:lstStyle/>
          <a:p>
            <a:r>
              <a:rPr lang="en-US" altLang="zh-CN" sz="2400" dirty="0">
                <a:solidFill>
                  <a:srgbClr val="FF0000"/>
                </a:solidFill>
              </a:rPr>
              <a:t>RISCV</a:t>
            </a:r>
          </a:p>
          <a:p>
            <a:r>
              <a:rPr lang="zh-CN" altLang="en-US" sz="2400" dirty="0">
                <a:solidFill>
                  <a:srgbClr val="FF0000"/>
                </a:solidFill>
              </a:rPr>
              <a:t>版本</a:t>
            </a:r>
            <a:endParaRPr lang="zh-CN" altLang="en-US" dirty="0">
              <a:solidFill>
                <a:srgbClr val="FF0000"/>
              </a:solidFill>
            </a:endParaRPr>
          </a:p>
        </p:txBody>
      </p:sp>
    </p:spTree>
    <p:extLst>
      <p:ext uri="{BB962C8B-B14F-4D97-AF65-F5344CB8AC3E}">
        <p14:creationId xmlns:p14="http://schemas.microsoft.com/office/powerpoint/2010/main" val="33430376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wipe(left)">
                                      <p:cBhvr>
                                        <p:cTn id="7"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5"/>
          <p:cNvSpPr>
            <a:spLocks noChangeArrowheads="1"/>
          </p:cNvSpPr>
          <p:nvPr/>
        </p:nvSpPr>
        <p:spPr bwMode="auto">
          <a:xfrm>
            <a:off x="785787" y="1785926"/>
            <a:ext cx="6174633"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bevel/>
                <a:headEnd/>
                <a:tailEnd/>
              </a14:hiddenLine>
            </a:ext>
          </a:extLst>
        </p:spPr>
        <p:txBody>
          <a:bodyPr wrap="square">
            <a:spAutoFit/>
          </a:bodyPr>
          <a:lstStyle/>
          <a:p>
            <a:pPr eaLnBrk="1" hangingPunct="1"/>
            <a:r>
              <a:rPr lang="en-US" altLang="zh-CN" sz="2000" b="1" dirty="0">
                <a:solidFill>
                  <a:srgbClr val="11576A"/>
                </a:solidFill>
                <a:latin typeface="微软雅黑" pitchFamily="34" charset="-122"/>
                <a:ea typeface="微软雅黑" pitchFamily="34" charset="-122"/>
              </a:rPr>
              <a:t>1. kern/trap/</a:t>
            </a:r>
            <a:r>
              <a:rPr lang="en-US" altLang="zh-CN" sz="2000" b="1" dirty="0" err="1">
                <a:solidFill>
                  <a:srgbClr val="11576A"/>
                </a:solidFill>
                <a:latin typeface="微软雅黑" pitchFamily="34" charset="-122"/>
                <a:ea typeface="微软雅黑" pitchFamily="34" charset="-122"/>
              </a:rPr>
              <a:t>trapentry.S</a:t>
            </a:r>
            <a:r>
              <a:rPr lang="en-US" altLang="zh-CN" sz="2000" b="1" dirty="0">
                <a:solidFill>
                  <a:srgbClr val="11576A"/>
                </a:solidFill>
                <a:latin typeface="微软雅黑" pitchFamily="34" charset="-122"/>
                <a:ea typeface="微软雅黑" pitchFamily="34" charset="-122"/>
              </a:rPr>
              <a:t>: __</a:t>
            </a:r>
            <a:r>
              <a:rPr lang="en-US" altLang="zh-CN" sz="2000" b="1" dirty="0" err="1">
                <a:solidFill>
                  <a:srgbClr val="11576A"/>
                </a:solidFill>
                <a:latin typeface="微软雅黑" pitchFamily="34" charset="-122"/>
                <a:ea typeface="微软雅黑" pitchFamily="34" charset="-122"/>
              </a:rPr>
              <a:t>alltraps</a:t>
            </a:r>
            <a:r>
              <a:rPr lang="en-US" altLang="zh-CN" sz="2000" b="1" dirty="0">
                <a:solidFill>
                  <a:srgbClr val="11576A"/>
                </a:solidFill>
                <a:latin typeface="微软雅黑" pitchFamily="34" charset="-122"/>
                <a:ea typeface="微软雅黑" pitchFamily="34" charset="-122"/>
              </a:rPr>
              <a:t>()</a:t>
            </a:r>
          </a:p>
        </p:txBody>
      </p:sp>
      <p:sp>
        <p:nvSpPr>
          <p:cNvPr id="11" name="Rectangle 1"/>
          <p:cNvSpPr txBox="1">
            <a:spLocks noChangeArrowheads="1"/>
          </p:cNvSpPr>
          <p:nvPr/>
        </p:nvSpPr>
        <p:spPr>
          <a:xfrm>
            <a:off x="276197" y="625940"/>
            <a:ext cx="8407431" cy="511175"/>
          </a:xfrm>
          <a:prstGeom prst="rect">
            <a:avLst/>
          </a:prstGeom>
          <a:extLst>
            <a:ext uri="{91240B29-F687-4f45-9708-019B960494DF}">
              <a14:hiddenLine xmlns:a14="http://schemas.microsoft.com/office/drawing/2010/main" xmlns="" w="9525">
                <a:solidFill>
                  <a:srgbClr val="000000"/>
                </a:solidFill>
                <a:miter lim="800000"/>
                <a:headEnd/>
                <a:tailEnd/>
              </a14:hiddenLine>
            </a:ext>
          </a:extLst>
        </p:spPr>
        <p:txBody>
          <a:bodyPr/>
          <a:lstStyle/>
          <a:p>
            <a:pPr lvl="0" algn="ctr">
              <a:defRPr/>
            </a:pPr>
            <a:r>
              <a:rPr lang="zh-CN" altLang="en-US" sz="3000" b="1" dirty="0">
                <a:solidFill>
                  <a:srgbClr val="11576A"/>
                </a:solidFill>
                <a:latin typeface="微软雅黑" pitchFamily="34" charset="-122"/>
                <a:ea typeface="微软雅黑" pitchFamily="34" charset="-122"/>
                <a:cs typeface="MS PGothic" charset="0"/>
              </a:rPr>
              <a:t>系统调用的“中断响应函数”</a:t>
            </a:r>
            <a:endParaRPr lang="en-US" altLang="zh-CN" sz="3000" b="1" dirty="0">
              <a:solidFill>
                <a:srgbClr val="11576A"/>
              </a:solidFill>
              <a:latin typeface="微软雅黑" pitchFamily="34" charset="-122"/>
              <a:ea typeface="微软雅黑" pitchFamily="34" charset="-122"/>
              <a:cs typeface="MS PGothic" charset="0"/>
            </a:endParaRPr>
          </a:p>
          <a:p>
            <a:pPr lvl="0" algn="ctr">
              <a:defRPr/>
            </a:pPr>
            <a:r>
              <a:rPr lang="en-US" altLang="zh-CN" sz="3000" b="1" dirty="0">
                <a:solidFill>
                  <a:srgbClr val="11576A"/>
                </a:solidFill>
                <a:latin typeface="微软雅黑" pitchFamily="34" charset="-122"/>
                <a:ea typeface="微软雅黑" pitchFamily="34" charset="-122"/>
                <a:cs typeface="MS PGothic" charset="0"/>
              </a:rPr>
              <a:t>read</a:t>
            </a:r>
            <a:r>
              <a:rPr lang="en-US" altLang="zh-CN" sz="3000" b="1" dirty="0">
                <a:solidFill>
                  <a:srgbClr val="11576A"/>
                </a:solidFill>
                <a:latin typeface="微软雅黑" pitchFamily="34" charset="-122"/>
                <a:ea typeface="微软雅黑" pitchFamily="34" charset="-122"/>
                <a:cs typeface="SimSun" charset="0"/>
              </a:rPr>
              <a:t>(</a:t>
            </a:r>
            <a:r>
              <a:rPr lang="en-US" altLang="zh-CN" sz="3000" b="1" dirty="0" err="1">
                <a:solidFill>
                  <a:srgbClr val="11576A"/>
                </a:solidFill>
                <a:latin typeface="微软雅黑" pitchFamily="34" charset="-122"/>
                <a:ea typeface="微软雅黑" pitchFamily="34" charset="-122"/>
                <a:cs typeface="SimSun" charset="0"/>
              </a:rPr>
              <a:t>fd</a:t>
            </a:r>
            <a:r>
              <a:rPr lang="en-US" altLang="zh-CN" sz="3000" b="1" dirty="0">
                <a:solidFill>
                  <a:srgbClr val="11576A"/>
                </a:solidFill>
                <a:latin typeface="微软雅黑" pitchFamily="34" charset="-122"/>
                <a:ea typeface="微软雅黑" pitchFamily="34" charset="-122"/>
                <a:cs typeface="SimSun" charset="0"/>
              </a:rPr>
              <a:t>, buffer, length)</a:t>
            </a:r>
            <a:r>
              <a:rPr lang="zh-CN" altLang="en-US" sz="3000" b="1" dirty="0">
                <a:solidFill>
                  <a:srgbClr val="11576A"/>
                </a:solidFill>
                <a:latin typeface="微软雅黑" pitchFamily="34" charset="-122"/>
                <a:ea typeface="微软雅黑" pitchFamily="34" charset="-122"/>
                <a:cs typeface="MS PGothic" charset="0"/>
              </a:rPr>
              <a:t>的实现</a:t>
            </a:r>
            <a:endParaRPr lang="en-US" altLang="zh-CN" sz="3000" b="1" dirty="0">
              <a:solidFill>
                <a:srgbClr val="11576A"/>
              </a:solidFill>
              <a:latin typeface="微软雅黑" pitchFamily="34" charset="-122"/>
              <a:ea typeface="微软雅黑" pitchFamily="34" charset="-122"/>
              <a:cs typeface="MS PGothic" charset="0"/>
            </a:endParaRPr>
          </a:p>
        </p:txBody>
      </p:sp>
      <p:sp>
        <p:nvSpPr>
          <p:cNvPr id="4" name="TextBox 5"/>
          <p:cNvSpPr>
            <a:spLocks noChangeArrowheads="1"/>
          </p:cNvSpPr>
          <p:nvPr/>
        </p:nvSpPr>
        <p:spPr bwMode="auto">
          <a:xfrm>
            <a:off x="785787" y="2186036"/>
            <a:ext cx="6174633" cy="7078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bevel/>
                <a:headEnd/>
                <a:tailEnd/>
              </a14:hiddenLine>
            </a:ext>
          </a:extLst>
        </p:spPr>
        <p:txBody>
          <a:bodyPr wrap="square">
            <a:spAutoFit/>
          </a:bodyPr>
          <a:lstStyle/>
          <a:p>
            <a:pPr eaLnBrk="1" hangingPunct="1"/>
            <a:r>
              <a:rPr lang="en-US" altLang="zh-CN" sz="2000" b="1" dirty="0">
                <a:solidFill>
                  <a:srgbClr val="11576A"/>
                </a:solidFill>
                <a:latin typeface="微软雅黑" pitchFamily="34" charset="-122"/>
                <a:ea typeface="微软雅黑" pitchFamily="34" charset="-122"/>
              </a:rPr>
              <a:t>2. kern/trap/</a:t>
            </a:r>
            <a:r>
              <a:rPr lang="en-US" altLang="zh-CN" sz="2000" b="1" dirty="0" err="1">
                <a:solidFill>
                  <a:srgbClr val="11576A"/>
                </a:solidFill>
                <a:latin typeface="微软雅黑" pitchFamily="34" charset="-122"/>
                <a:ea typeface="微软雅黑" pitchFamily="34" charset="-122"/>
              </a:rPr>
              <a:t>trap.c</a:t>
            </a:r>
            <a:r>
              <a:rPr lang="en-US" altLang="zh-CN" sz="2000" b="1" dirty="0">
                <a:solidFill>
                  <a:srgbClr val="11576A"/>
                </a:solidFill>
                <a:latin typeface="微软雅黑" pitchFamily="34" charset="-122"/>
                <a:ea typeface="微软雅黑" pitchFamily="34" charset="-122"/>
              </a:rPr>
              <a:t>: trap()</a:t>
            </a:r>
            <a:r>
              <a:rPr lang="en-US" altLang="zh-CN" sz="2000" b="1" dirty="0">
                <a:solidFill>
                  <a:srgbClr val="11576A"/>
                </a:solidFill>
                <a:latin typeface="微软雅黑" pitchFamily="34" charset="-122"/>
                <a:ea typeface="微软雅黑" pitchFamily="34" charset="-122"/>
                <a:sym typeface="Wingdings" panose="05000000000000000000" pitchFamily="2" charset="2"/>
              </a:rPr>
              <a:t> </a:t>
            </a:r>
            <a:r>
              <a:rPr lang="en-US" altLang="zh-CN" sz="2000" b="1" dirty="0" err="1">
                <a:solidFill>
                  <a:srgbClr val="11576A"/>
                </a:solidFill>
                <a:latin typeface="微软雅黑" pitchFamily="34" charset="-122"/>
                <a:ea typeface="微软雅黑" pitchFamily="34" charset="-122"/>
                <a:sym typeface="Wingdings" panose="05000000000000000000" pitchFamily="2" charset="2"/>
              </a:rPr>
              <a:t>trap_dispatch</a:t>
            </a:r>
            <a:endParaRPr lang="en-US" altLang="zh-CN" sz="2000" b="1" dirty="0">
              <a:solidFill>
                <a:srgbClr val="11576A"/>
              </a:solidFill>
              <a:latin typeface="微软雅黑" pitchFamily="34" charset="-122"/>
              <a:ea typeface="微软雅黑" pitchFamily="34" charset="-122"/>
            </a:endParaRPr>
          </a:p>
          <a:p>
            <a:r>
              <a:rPr lang="en-US" altLang="zh-CN" sz="2000" b="1" dirty="0">
                <a:solidFill>
                  <a:srgbClr val="FF0000"/>
                </a:solidFill>
                <a:latin typeface="微软雅黑" pitchFamily="34" charset="-122"/>
                <a:ea typeface="微软雅黑" pitchFamily="34" charset="-122"/>
              </a:rPr>
              <a:t>	</a:t>
            </a:r>
            <a:r>
              <a:rPr lang="en-US" altLang="zh-CN" sz="2000" b="1" dirty="0" err="1">
                <a:solidFill>
                  <a:srgbClr val="C00000"/>
                </a:solidFill>
                <a:latin typeface="微软雅黑" pitchFamily="34" charset="-122"/>
                <a:ea typeface="微软雅黑" pitchFamily="34" charset="-122"/>
              </a:rPr>
              <a:t>tf</a:t>
            </a:r>
            <a:r>
              <a:rPr lang="en-US" altLang="zh-CN" sz="2000" b="1" dirty="0">
                <a:solidFill>
                  <a:srgbClr val="C00000"/>
                </a:solidFill>
                <a:latin typeface="微软雅黑" pitchFamily="34" charset="-122"/>
                <a:ea typeface="微软雅黑" pitchFamily="34" charset="-122"/>
              </a:rPr>
              <a:t>-&gt;cause == CAUSE_USER_ECALL</a:t>
            </a:r>
          </a:p>
        </p:txBody>
      </p:sp>
      <p:sp>
        <p:nvSpPr>
          <p:cNvPr id="9" name="TextBox 5"/>
          <p:cNvSpPr>
            <a:spLocks noChangeArrowheads="1"/>
          </p:cNvSpPr>
          <p:nvPr/>
        </p:nvSpPr>
        <p:spPr bwMode="auto">
          <a:xfrm>
            <a:off x="787612" y="2890733"/>
            <a:ext cx="6174633" cy="7078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bevel/>
                <a:headEnd/>
                <a:tailEnd/>
              </a14:hiddenLine>
            </a:ext>
          </a:extLst>
        </p:spPr>
        <p:txBody>
          <a:bodyPr wrap="square">
            <a:spAutoFit/>
          </a:bodyPr>
          <a:lstStyle/>
          <a:p>
            <a:pPr eaLnBrk="1" hangingPunct="1"/>
            <a:r>
              <a:rPr lang="en-US" altLang="zh-CN" sz="2000" b="1" dirty="0">
                <a:solidFill>
                  <a:srgbClr val="11576A"/>
                </a:solidFill>
                <a:latin typeface="微软雅黑" pitchFamily="34" charset="-122"/>
                <a:ea typeface="微软雅黑" pitchFamily="34" charset="-122"/>
              </a:rPr>
              <a:t>3. kern/</a:t>
            </a:r>
            <a:r>
              <a:rPr lang="en-US" altLang="zh-CN" sz="2000" b="1" dirty="0" err="1">
                <a:solidFill>
                  <a:srgbClr val="11576A"/>
                </a:solidFill>
                <a:latin typeface="微软雅黑" pitchFamily="34" charset="-122"/>
                <a:ea typeface="微软雅黑" pitchFamily="34" charset="-122"/>
              </a:rPr>
              <a:t>syscall</a:t>
            </a:r>
            <a:r>
              <a:rPr lang="en-US" altLang="zh-CN" sz="2000" b="1" dirty="0">
                <a:solidFill>
                  <a:srgbClr val="11576A"/>
                </a:solidFill>
                <a:latin typeface="微软雅黑" pitchFamily="34" charset="-122"/>
                <a:ea typeface="微软雅黑" pitchFamily="34" charset="-122"/>
              </a:rPr>
              <a:t>/</a:t>
            </a:r>
            <a:r>
              <a:rPr lang="en-US" altLang="zh-CN" sz="2000" b="1" dirty="0" err="1">
                <a:solidFill>
                  <a:srgbClr val="11576A"/>
                </a:solidFill>
                <a:latin typeface="微软雅黑" pitchFamily="34" charset="-122"/>
                <a:ea typeface="微软雅黑" pitchFamily="34" charset="-122"/>
              </a:rPr>
              <a:t>syscall.c</a:t>
            </a:r>
            <a:r>
              <a:rPr lang="en-US" altLang="zh-CN" sz="2000" b="1" dirty="0">
                <a:solidFill>
                  <a:srgbClr val="11576A"/>
                </a:solidFill>
                <a:latin typeface="微软雅黑" pitchFamily="34" charset="-122"/>
                <a:ea typeface="微软雅黑" pitchFamily="34" charset="-122"/>
              </a:rPr>
              <a:t>: </a:t>
            </a:r>
            <a:r>
              <a:rPr lang="en-US" altLang="zh-CN" sz="2000" b="1" dirty="0" err="1">
                <a:solidFill>
                  <a:srgbClr val="11576A"/>
                </a:solidFill>
                <a:latin typeface="微软雅黑" pitchFamily="34" charset="-122"/>
                <a:ea typeface="微软雅黑" pitchFamily="34" charset="-122"/>
              </a:rPr>
              <a:t>syscall</a:t>
            </a:r>
            <a:r>
              <a:rPr lang="en-US" altLang="zh-CN" sz="2000" b="1" dirty="0">
                <a:solidFill>
                  <a:srgbClr val="11576A"/>
                </a:solidFill>
                <a:latin typeface="微软雅黑" pitchFamily="34" charset="-122"/>
                <a:ea typeface="微软雅黑" pitchFamily="34" charset="-122"/>
              </a:rPr>
              <a:t>()</a:t>
            </a:r>
          </a:p>
          <a:p>
            <a:pPr eaLnBrk="1" hangingPunct="1"/>
            <a:r>
              <a:rPr lang="en-US" altLang="zh-CN" sz="2000" b="1" dirty="0">
                <a:solidFill>
                  <a:srgbClr val="FF0000"/>
                </a:solidFill>
                <a:latin typeface="微软雅黑" pitchFamily="34" charset="-122"/>
                <a:ea typeface="微软雅黑" pitchFamily="34" charset="-122"/>
              </a:rPr>
              <a:t>	</a:t>
            </a:r>
            <a:r>
              <a:rPr lang="en-US" altLang="zh-CN" sz="2000" b="1" dirty="0" err="1">
                <a:solidFill>
                  <a:srgbClr val="C00000"/>
                </a:solidFill>
                <a:latin typeface="微软雅黑" pitchFamily="34" charset="-122"/>
                <a:ea typeface="微软雅黑" pitchFamily="34" charset="-122"/>
              </a:rPr>
              <a:t>tf</a:t>
            </a:r>
            <a:r>
              <a:rPr lang="en-US" altLang="zh-CN" sz="2000" b="1" dirty="0">
                <a:solidFill>
                  <a:srgbClr val="C00000"/>
                </a:solidFill>
                <a:latin typeface="微软雅黑" pitchFamily="34" charset="-122"/>
                <a:ea typeface="微软雅黑" pitchFamily="34" charset="-122"/>
              </a:rPr>
              <a:t>-&gt;tf_regs.a0 ==</a:t>
            </a:r>
            <a:r>
              <a:rPr lang="en-US" altLang="zh-CN" sz="2000" b="1" dirty="0" err="1">
                <a:solidFill>
                  <a:srgbClr val="C00000"/>
                </a:solidFill>
                <a:latin typeface="微软雅黑" pitchFamily="34" charset="-122"/>
                <a:ea typeface="微软雅黑" pitchFamily="34" charset="-122"/>
              </a:rPr>
              <a:t>SYS_read</a:t>
            </a:r>
            <a:endParaRPr lang="en-US" altLang="zh-CN" sz="2000" b="1" dirty="0">
              <a:solidFill>
                <a:srgbClr val="C00000"/>
              </a:solidFill>
              <a:latin typeface="微软雅黑" pitchFamily="34" charset="-122"/>
              <a:ea typeface="微软雅黑" pitchFamily="34" charset="-122"/>
            </a:endParaRPr>
          </a:p>
        </p:txBody>
      </p:sp>
      <p:sp>
        <p:nvSpPr>
          <p:cNvPr id="10" name="TextBox 5"/>
          <p:cNvSpPr>
            <a:spLocks noChangeArrowheads="1"/>
          </p:cNvSpPr>
          <p:nvPr/>
        </p:nvSpPr>
        <p:spPr bwMode="auto">
          <a:xfrm>
            <a:off x="785787" y="3595430"/>
            <a:ext cx="6174633" cy="7078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bevel/>
                <a:headEnd/>
                <a:tailEnd/>
              </a14:hiddenLine>
            </a:ext>
          </a:extLst>
        </p:spPr>
        <p:txBody>
          <a:bodyPr wrap="square">
            <a:spAutoFit/>
          </a:bodyPr>
          <a:lstStyle/>
          <a:p>
            <a:pPr eaLnBrk="1" hangingPunct="1"/>
            <a:r>
              <a:rPr lang="en-US" altLang="zh-CN" sz="2000" b="1" dirty="0">
                <a:solidFill>
                  <a:srgbClr val="11576A"/>
                </a:solidFill>
                <a:latin typeface="微软雅黑" pitchFamily="34" charset="-122"/>
                <a:ea typeface="微软雅黑" pitchFamily="34" charset="-122"/>
              </a:rPr>
              <a:t>4. kern/</a:t>
            </a:r>
            <a:r>
              <a:rPr lang="en-US" altLang="zh-CN" sz="2000" b="1" dirty="0" err="1">
                <a:solidFill>
                  <a:srgbClr val="11576A"/>
                </a:solidFill>
                <a:latin typeface="微软雅黑" pitchFamily="34" charset="-122"/>
                <a:ea typeface="微软雅黑" pitchFamily="34" charset="-122"/>
              </a:rPr>
              <a:t>syscall</a:t>
            </a:r>
            <a:r>
              <a:rPr lang="en-US" altLang="zh-CN" sz="2000" b="1" dirty="0">
                <a:solidFill>
                  <a:srgbClr val="11576A"/>
                </a:solidFill>
                <a:latin typeface="微软雅黑" pitchFamily="34" charset="-122"/>
                <a:ea typeface="微软雅黑" pitchFamily="34" charset="-122"/>
              </a:rPr>
              <a:t>/</a:t>
            </a:r>
            <a:r>
              <a:rPr lang="en-US" altLang="zh-CN" sz="2000" b="1" dirty="0" err="1">
                <a:solidFill>
                  <a:srgbClr val="11576A"/>
                </a:solidFill>
                <a:latin typeface="微软雅黑" pitchFamily="34" charset="-122"/>
                <a:ea typeface="微软雅黑" pitchFamily="34" charset="-122"/>
              </a:rPr>
              <a:t>syscall.c</a:t>
            </a:r>
            <a:r>
              <a:rPr lang="en-US" altLang="zh-CN" sz="2000" b="1" dirty="0">
                <a:solidFill>
                  <a:srgbClr val="11576A"/>
                </a:solidFill>
                <a:latin typeface="微软雅黑" pitchFamily="34" charset="-122"/>
                <a:ea typeface="微软雅黑" pitchFamily="34" charset="-122"/>
              </a:rPr>
              <a:t>: </a:t>
            </a:r>
            <a:r>
              <a:rPr lang="en-US" altLang="zh-CN" sz="2000" b="1" dirty="0" err="1">
                <a:solidFill>
                  <a:srgbClr val="11576A"/>
                </a:solidFill>
                <a:latin typeface="微软雅黑" pitchFamily="34" charset="-122"/>
                <a:ea typeface="微软雅黑" pitchFamily="34" charset="-122"/>
              </a:rPr>
              <a:t>sys_read</a:t>
            </a:r>
            <a:r>
              <a:rPr lang="en-US" altLang="zh-CN" sz="2000" b="1" dirty="0">
                <a:solidFill>
                  <a:srgbClr val="11576A"/>
                </a:solidFill>
                <a:latin typeface="微软雅黑" pitchFamily="34" charset="-122"/>
                <a:ea typeface="微软雅黑" pitchFamily="34" charset="-122"/>
              </a:rPr>
              <a:t>()</a:t>
            </a:r>
          </a:p>
          <a:p>
            <a:r>
              <a:rPr lang="en-US" altLang="zh-CN" sz="2000" b="1" dirty="0">
                <a:solidFill>
                  <a:srgbClr val="FF0000"/>
                </a:solidFill>
                <a:latin typeface="微软雅黑" pitchFamily="34" charset="-122"/>
                <a:ea typeface="微软雅黑" pitchFamily="34" charset="-122"/>
              </a:rPr>
              <a:t>	</a:t>
            </a:r>
            <a:r>
              <a:rPr lang="zh-CN" altLang="en-US" b="1" dirty="0">
                <a:solidFill>
                  <a:srgbClr val="C00000"/>
                </a:solidFill>
                <a:latin typeface="微软雅黑" pitchFamily="34" charset="-122"/>
                <a:ea typeface="微软雅黑" pitchFamily="34" charset="-122"/>
              </a:rPr>
              <a:t>从</a:t>
            </a:r>
            <a:r>
              <a:rPr lang="en-US" altLang="zh-CN" sz="2000" b="1" dirty="0">
                <a:solidFill>
                  <a:srgbClr val="C00000"/>
                </a:solidFill>
                <a:latin typeface="微软雅黑" pitchFamily="34" charset="-122"/>
                <a:ea typeface="微软雅黑" pitchFamily="34" charset="-122"/>
              </a:rPr>
              <a:t> </a:t>
            </a:r>
            <a:r>
              <a:rPr lang="en-US" altLang="zh-CN" sz="2000" b="1" dirty="0" err="1">
                <a:solidFill>
                  <a:srgbClr val="C00000"/>
                </a:solidFill>
                <a:latin typeface="微软雅黑" pitchFamily="34" charset="-122"/>
                <a:ea typeface="微软雅黑" pitchFamily="34" charset="-122"/>
              </a:rPr>
              <a:t>tf</a:t>
            </a:r>
            <a:r>
              <a:rPr lang="en-US" altLang="zh-CN" sz="2000" b="1" dirty="0">
                <a:solidFill>
                  <a:srgbClr val="C00000"/>
                </a:solidFill>
                <a:latin typeface="微软雅黑" pitchFamily="34" charset="-122"/>
                <a:ea typeface="微软雅黑" pitchFamily="34" charset="-122"/>
              </a:rPr>
              <a:t>-&gt;</a:t>
            </a:r>
            <a:r>
              <a:rPr lang="en-US" altLang="zh-CN" sz="2000" b="1" dirty="0" err="1">
                <a:solidFill>
                  <a:srgbClr val="C00000"/>
                </a:solidFill>
                <a:latin typeface="微软雅黑" pitchFamily="34" charset="-122"/>
                <a:ea typeface="微软雅黑" pitchFamily="34" charset="-122"/>
              </a:rPr>
              <a:t>sp</a:t>
            </a:r>
            <a:r>
              <a:rPr lang="en-US" altLang="zh-CN" sz="2000" b="1" dirty="0">
                <a:solidFill>
                  <a:srgbClr val="C00000"/>
                </a:solidFill>
                <a:latin typeface="微软雅黑" pitchFamily="34" charset="-122"/>
                <a:ea typeface="微软雅黑" pitchFamily="34" charset="-122"/>
              </a:rPr>
              <a:t> </a:t>
            </a:r>
            <a:r>
              <a:rPr lang="zh-CN" altLang="en-US" b="1" dirty="0">
                <a:solidFill>
                  <a:srgbClr val="C00000"/>
                </a:solidFill>
                <a:latin typeface="微软雅黑" pitchFamily="34" charset="-122"/>
                <a:ea typeface="微软雅黑" pitchFamily="34" charset="-122"/>
              </a:rPr>
              <a:t>获取</a:t>
            </a:r>
            <a:r>
              <a:rPr lang="en-US" altLang="zh-CN" sz="2000" b="1" dirty="0">
                <a:solidFill>
                  <a:srgbClr val="C00000"/>
                </a:solidFill>
                <a:latin typeface="微软雅黑" pitchFamily="34" charset="-122"/>
                <a:ea typeface="微软雅黑" pitchFamily="34" charset="-122"/>
              </a:rPr>
              <a:t> </a:t>
            </a:r>
            <a:r>
              <a:rPr lang="en-US" altLang="zh-CN" sz="2000" b="1" dirty="0" err="1">
                <a:solidFill>
                  <a:srgbClr val="C00000"/>
                </a:solidFill>
                <a:latin typeface="微软雅黑" pitchFamily="34" charset="-122"/>
                <a:ea typeface="微软雅黑" pitchFamily="34" charset="-122"/>
              </a:rPr>
              <a:t>fd</a:t>
            </a:r>
            <a:r>
              <a:rPr lang="en-US" altLang="zh-CN" sz="2000" b="1" dirty="0">
                <a:solidFill>
                  <a:srgbClr val="C00000"/>
                </a:solidFill>
                <a:latin typeface="微软雅黑" pitchFamily="34" charset="-122"/>
                <a:ea typeface="微软雅黑" pitchFamily="34" charset="-122"/>
              </a:rPr>
              <a:t>, </a:t>
            </a:r>
            <a:r>
              <a:rPr lang="en-US" altLang="zh-CN" sz="2000" b="1" dirty="0" err="1">
                <a:solidFill>
                  <a:srgbClr val="C00000"/>
                </a:solidFill>
                <a:latin typeface="微软雅黑" pitchFamily="34" charset="-122"/>
                <a:ea typeface="微软雅黑" pitchFamily="34" charset="-122"/>
              </a:rPr>
              <a:t>buf</a:t>
            </a:r>
            <a:r>
              <a:rPr lang="en-US" altLang="zh-CN" sz="2000" b="1" dirty="0">
                <a:solidFill>
                  <a:srgbClr val="C00000"/>
                </a:solidFill>
                <a:latin typeface="微软雅黑" pitchFamily="34" charset="-122"/>
                <a:ea typeface="微软雅黑" pitchFamily="34" charset="-122"/>
              </a:rPr>
              <a:t>, length</a:t>
            </a:r>
          </a:p>
        </p:txBody>
      </p:sp>
      <p:sp>
        <p:nvSpPr>
          <p:cNvPr id="12" name="TextBox 5"/>
          <p:cNvSpPr>
            <a:spLocks noChangeArrowheads="1"/>
          </p:cNvSpPr>
          <p:nvPr/>
        </p:nvSpPr>
        <p:spPr bwMode="auto">
          <a:xfrm>
            <a:off x="783962" y="4283878"/>
            <a:ext cx="6174633" cy="7078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bevel/>
                <a:headEnd/>
                <a:tailEnd/>
              </a14:hiddenLine>
            </a:ext>
          </a:extLst>
        </p:spPr>
        <p:txBody>
          <a:bodyPr wrap="square">
            <a:spAutoFit/>
          </a:bodyPr>
          <a:lstStyle/>
          <a:p>
            <a:pPr eaLnBrk="1" hangingPunct="1"/>
            <a:r>
              <a:rPr lang="en-US" altLang="zh-CN" sz="2000" b="1" dirty="0">
                <a:solidFill>
                  <a:srgbClr val="11576A"/>
                </a:solidFill>
                <a:latin typeface="微软雅黑" pitchFamily="34" charset="-122"/>
                <a:ea typeface="微软雅黑" pitchFamily="34" charset="-122"/>
              </a:rPr>
              <a:t>5. kern/fs/</a:t>
            </a:r>
            <a:r>
              <a:rPr lang="en-US" altLang="zh-CN" sz="2000" b="1" dirty="0" err="1">
                <a:solidFill>
                  <a:srgbClr val="11576A"/>
                </a:solidFill>
                <a:latin typeface="微软雅黑" pitchFamily="34" charset="-122"/>
                <a:ea typeface="微软雅黑" pitchFamily="34" charset="-122"/>
              </a:rPr>
              <a:t>sysfile.c</a:t>
            </a:r>
            <a:r>
              <a:rPr lang="en-US" altLang="zh-CN" sz="2000" b="1" dirty="0">
                <a:solidFill>
                  <a:srgbClr val="11576A"/>
                </a:solidFill>
                <a:latin typeface="微软雅黑" pitchFamily="34" charset="-122"/>
                <a:ea typeface="微软雅黑" pitchFamily="34" charset="-122"/>
              </a:rPr>
              <a:t>: </a:t>
            </a:r>
            <a:r>
              <a:rPr lang="en-US" altLang="zh-CN" sz="2000" b="1" dirty="0" err="1">
                <a:solidFill>
                  <a:srgbClr val="11576A"/>
                </a:solidFill>
                <a:latin typeface="微软雅黑" pitchFamily="34" charset="-122"/>
                <a:ea typeface="微软雅黑" pitchFamily="34" charset="-122"/>
              </a:rPr>
              <a:t>sysfile_read</a:t>
            </a:r>
            <a:r>
              <a:rPr lang="en-US" altLang="zh-CN" sz="2000" b="1" dirty="0">
                <a:solidFill>
                  <a:srgbClr val="11576A"/>
                </a:solidFill>
                <a:latin typeface="微软雅黑" pitchFamily="34" charset="-122"/>
                <a:ea typeface="微软雅黑" pitchFamily="34" charset="-122"/>
              </a:rPr>
              <a:t>()</a:t>
            </a:r>
          </a:p>
          <a:p>
            <a:pPr eaLnBrk="1" hangingPunct="1"/>
            <a:r>
              <a:rPr lang="en-US" altLang="zh-CN" sz="2000" b="1" dirty="0">
                <a:solidFill>
                  <a:srgbClr val="FF0000"/>
                </a:solidFill>
                <a:latin typeface="微软雅黑" pitchFamily="34" charset="-122"/>
                <a:ea typeface="微软雅黑" pitchFamily="34" charset="-122"/>
              </a:rPr>
              <a:t>	</a:t>
            </a:r>
            <a:r>
              <a:rPr lang="zh-CN" altLang="en-US" b="1" dirty="0">
                <a:solidFill>
                  <a:srgbClr val="C00000"/>
                </a:solidFill>
                <a:latin typeface="微软雅黑" pitchFamily="34" charset="-122"/>
                <a:ea typeface="微软雅黑" pitchFamily="34" charset="-122"/>
              </a:rPr>
              <a:t>读取文件</a:t>
            </a:r>
            <a:endParaRPr lang="en-US" altLang="zh-CN" b="1" dirty="0">
              <a:solidFill>
                <a:srgbClr val="C00000"/>
              </a:solidFill>
              <a:latin typeface="微软雅黑" pitchFamily="34" charset="-122"/>
              <a:ea typeface="微软雅黑" pitchFamily="34" charset="-122"/>
            </a:endParaRPr>
          </a:p>
        </p:txBody>
      </p:sp>
      <p:sp>
        <p:nvSpPr>
          <p:cNvPr id="13" name="TextBox 5"/>
          <p:cNvSpPr>
            <a:spLocks noChangeArrowheads="1"/>
          </p:cNvSpPr>
          <p:nvPr/>
        </p:nvSpPr>
        <p:spPr bwMode="auto">
          <a:xfrm>
            <a:off x="783961" y="4988575"/>
            <a:ext cx="6174633"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bevel/>
                <a:headEnd/>
                <a:tailEnd/>
              </a14:hiddenLine>
            </a:ext>
          </a:extLst>
        </p:spPr>
        <p:txBody>
          <a:bodyPr wrap="square">
            <a:spAutoFit/>
          </a:bodyPr>
          <a:lstStyle/>
          <a:p>
            <a:pPr eaLnBrk="1" hangingPunct="1"/>
            <a:r>
              <a:rPr lang="en-US" altLang="zh-CN" sz="2000" b="1" dirty="0">
                <a:solidFill>
                  <a:srgbClr val="11576A"/>
                </a:solidFill>
                <a:latin typeface="微软雅黑" pitchFamily="34" charset="-122"/>
                <a:ea typeface="微软雅黑" pitchFamily="34" charset="-122"/>
              </a:rPr>
              <a:t>6. kern/trap/</a:t>
            </a:r>
            <a:r>
              <a:rPr lang="en-US" altLang="zh-CN" sz="2000" b="1" dirty="0" err="1">
                <a:solidFill>
                  <a:srgbClr val="11576A"/>
                </a:solidFill>
                <a:latin typeface="微软雅黑" pitchFamily="34" charset="-122"/>
                <a:ea typeface="微软雅黑" pitchFamily="34" charset="-122"/>
              </a:rPr>
              <a:t>trapentry.S</a:t>
            </a:r>
            <a:r>
              <a:rPr lang="en-US" altLang="zh-CN" sz="2000" b="1" dirty="0">
                <a:solidFill>
                  <a:srgbClr val="11576A"/>
                </a:solidFill>
                <a:latin typeface="微软雅黑" pitchFamily="34" charset="-122"/>
                <a:ea typeface="微软雅黑" pitchFamily="34" charset="-122"/>
              </a:rPr>
              <a:t>: </a:t>
            </a:r>
            <a:r>
              <a:rPr lang="en-US" altLang="zh-CN" sz="2000" b="1" dirty="0" err="1">
                <a:solidFill>
                  <a:srgbClr val="11576A"/>
                </a:solidFill>
                <a:latin typeface="微软雅黑" pitchFamily="34" charset="-122"/>
                <a:ea typeface="微软雅黑" pitchFamily="34" charset="-122"/>
              </a:rPr>
              <a:t>trapret</a:t>
            </a:r>
            <a:r>
              <a:rPr lang="en-US" altLang="zh-CN" sz="2000" b="1" dirty="0">
                <a:solidFill>
                  <a:srgbClr val="11576A"/>
                </a:solidFill>
                <a:latin typeface="微软雅黑" pitchFamily="34" charset="-122"/>
                <a:ea typeface="微软雅黑" pitchFamily="34" charset="-122"/>
              </a:rPr>
              <a:t>()</a:t>
            </a:r>
          </a:p>
        </p:txBody>
      </p:sp>
      <p:sp>
        <p:nvSpPr>
          <p:cNvPr id="14" name="文本框 13">
            <a:extLst>
              <a:ext uri="{FF2B5EF4-FFF2-40B4-BE49-F238E27FC236}">
                <a16:creationId xmlns:a16="http://schemas.microsoft.com/office/drawing/2014/main" id="{6F18E25D-A983-489A-A0B8-B70FCCA536E0}"/>
              </a:ext>
            </a:extLst>
          </p:cNvPr>
          <p:cNvSpPr txBox="1"/>
          <p:nvPr/>
        </p:nvSpPr>
        <p:spPr>
          <a:xfrm>
            <a:off x="7443024" y="639097"/>
            <a:ext cx="1524000" cy="830997"/>
          </a:xfrm>
          <a:prstGeom prst="rect">
            <a:avLst/>
          </a:prstGeom>
          <a:noFill/>
        </p:spPr>
        <p:txBody>
          <a:bodyPr wrap="square" rtlCol="0">
            <a:spAutoFit/>
          </a:bodyPr>
          <a:lstStyle/>
          <a:p>
            <a:r>
              <a:rPr lang="en-US" altLang="zh-CN" sz="2400" dirty="0">
                <a:solidFill>
                  <a:srgbClr val="FF0000"/>
                </a:solidFill>
              </a:rPr>
              <a:t>RISCV</a:t>
            </a:r>
          </a:p>
          <a:p>
            <a:r>
              <a:rPr lang="zh-CN" altLang="en-US" sz="2400" dirty="0">
                <a:solidFill>
                  <a:srgbClr val="FF0000"/>
                </a:solidFill>
              </a:rPr>
              <a:t>版本</a:t>
            </a:r>
            <a:endParaRPr lang="zh-CN" altLang="en-US" dirty="0">
              <a:solidFill>
                <a:srgbClr val="FF0000"/>
              </a:solidFill>
            </a:endParaRPr>
          </a:p>
        </p:txBody>
      </p:sp>
    </p:spTree>
    <p:extLst>
      <p:ext uri="{BB962C8B-B14F-4D97-AF65-F5344CB8AC3E}">
        <p14:creationId xmlns:p14="http://schemas.microsoft.com/office/powerpoint/2010/main" val="19015691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ipe(left)">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wipe(left)">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wipe(left)">
                                      <p:cBhvr>
                                        <p:cTn id="27" dur="500"/>
                                        <p:tgtEl>
                                          <p:spTgt spid="12"/>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wipe(left)">
                                      <p:cBhvr>
                                        <p:cTn id="3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4" grpId="0"/>
      <p:bldP spid="9" grpId="0"/>
      <p:bldP spid="10" grpId="0"/>
      <p:bldP spid="12" grpId="0"/>
      <p:bldP spid="1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TextBox 102"/>
          <p:cNvSpPr txBox="1">
            <a:spLocks noChangeArrowheads="1"/>
          </p:cNvSpPr>
          <p:nvPr/>
        </p:nvSpPr>
        <p:spPr bwMode="auto">
          <a:xfrm>
            <a:off x="3071802" y="1071564"/>
            <a:ext cx="2857520" cy="530915"/>
          </a:xfrm>
          <a:prstGeom prst="rect">
            <a:avLst/>
          </a:prstGeom>
          <a:noFill/>
          <a:ln w="9525">
            <a:noFill/>
            <a:miter lim="800000"/>
            <a:headEnd/>
            <a:tailEnd/>
          </a:ln>
        </p:spPr>
        <p:txBody>
          <a:bodyPr wrap="square">
            <a:spAutoFit/>
          </a:bodyPr>
          <a:lstStyle/>
          <a:p>
            <a:pPr lvl="0" algn="ctr">
              <a:lnSpc>
                <a:spcPct val="95000"/>
              </a:lnSpc>
              <a:defRPr/>
            </a:pPr>
            <a:r>
              <a:rPr lang="zh-CN" altLang="en-US" sz="3000" b="1" dirty="0">
                <a:solidFill>
                  <a:srgbClr val="11576A"/>
                </a:solidFill>
                <a:latin typeface="微软雅黑" pitchFamily="34" charset="-122"/>
                <a:ea typeface="微软雅黑" pitchFamily="34" charset="-122"/>
                <a:cs typeface="宋体" charset="0"/>
              </a:rPr>
              <a:t>系统调用</a:t>
            </a:r>
          </a:p>
        </p:txBody>
      </p:sp>
      <p:grpSp>
        <p:nvGrpSpPr>
          <p:cNvPr id="3" name="组合 2"/>
          <p:cNvGrpSpPr/>
          <p:nvPr/>
        </p:nvGrpSpPr>
        <p:grpSpPr>
          <a:xfrm>
            <a:off x="758826" y="1714488"/>
            <a:ext cx="8313769" cy="1114490"/>
            <a:chOff x="758825" y="857238"/>
            <a:chExt cx="8313769" cy="1114490"/>
          </a:xfrm>
        </p:grpSpPr>
        <p:sp>
          <p:nvSpPr>
            <p:cNvPr id="24584" name="TextBox 4"/>
            <p:cNvSpPr txBox="1">
              <a:spLocks noChangeArrowheads="1"/>
            </p:cNvSpPr>
            <p:nvPr/>
          </p:nvSpPr>
          <p:spPr bwMode="auto">
            <a:xfrm>
              <a:off x="1143023" y="857238"/>
              <a:ext cx="7749455" cy="400110"/>
            </a:xfrm>
            <a:prstGeom prst="rect">
              <a:avLst/>
            </a:prstGeom>
            <a:noFill/>
            <a:ln w="9525">
              <a:noFill/>
              <a:miter lim="800000"/>
              <a:headEnd/>
              <a:tailEnd/>
            </a:ln>
          </p:spPr>
          <p:txBody>
            <a:bodyPr wrap="square">
              <a:spAutoFit/>
            </a:bodyPr>
            <a:lstStyle/>
            <a:p>
              <a:r>
                <a:rPr lang="zh-CN" altLang="en-US" sz="2000" b="1" dirty="0">
                  <a:solidFill>
                    <a:srgbClr val="11576A"/>
                  </a:solidFill>
                  <a:latin typeface="微软雅黑" pitchFamily="34" charset="-122"/>
                  <a:ea typeface="微软雅黑" pitchFamily="34" charset="-122"/>
                  <a:cs typeface="宋体" charset="0"/>
                </a:rPr>
                <a:t>操作系统服务的编程接口，用户进程主动“呼叫”</a:t>
              </a:r>
              <a:r>
                <a:rPr lang="en-US" altLang="zh-CN" sz="2000" b="1" dirty="0">
                  <a:solidFill>
                    <a:srgbClr val="11576A"/>
                  </a:solidFill>
                  <a:latin typeface="微软雅黑" pitchFamily="34" charset="-122"/>
                  <a:ea typeface="微软雅黑" pitchFamily="34" charset="-122"/>
                  <a:cs typeface="宋体" charset="0"/>
                </a:rPr>
                <a:t>OS</a:t>
              </a:r>
              <a:r>
                <a:rPr lang="zh-CN" altLang="en-US" sz="2000" b="1" dirty="0">
                  <a:solidFill>
                    <a:srgbClr val="11576A"/>
                  </a:solidFill>
                  <a:latin typeface="微软雅黑" pitchFamily="34" charset="-122"/>
                  <a:ea typeface="微软雅黑" pitchFamily="34" charset="-122"/>
                  <a:cs typeface="宋体" charset="0"/>
                </a:rPr>
                <a:t>的编程方式</a:t>
              </a:r>
            </a:p>
          </p:txBody>
        </p:sp>
        <p:sp>
          <p:nvSpPr>
            <p:cNvPr id="24585" name="矩形 6"/>
            <p:cNvSpPr>
              <a:spLocks noChangeArrowheads="1"/>
            </p:cNvSpPr>
            <p:nvPr/>
          </p:nvSpPr>
          <p:spPr bwMode="auto">
            <a:xfrm>
              <a:off x="758825" y="879463"/>
              <a:ext cx="414338" cy="366713"/>
            </a:xfrm>
            <a:prstGeom prst="rect">
              <a:avLst/>
            </a:prstGeom>
            <a:noFill/>
            <a:ln w="9525">
              <a:noFill/>
              <a:miter lim="800000"/>
              <a:headEnd/>
              <a:tailEnd/>
            </a:ln>
          </p:spPr>
          <p:txBody>
            <a:bodyPr wrap="none">
              <a:spAutoFit/>
            </a:bodyPr>
            <a:lstStyle/>
            <a:p>
              <a:r>
                <a:rPr lang="zh-CN" altLang="en-US" b="1" dirty="0">
                  <a:solidFill>
                    <a:srgbClr val="11576A"/>
                  </a:solidFill>
                  <a:latin typeface="张海山锐谐体2.0-授权联系：Samtype@QQ.com" pitchFamily="2" charset="-122"/>
                  <a:ea typeface="张海山锐谐体2.0-授权联系：Samtype@QQ.com" pitchFamily="2" charset="-122"/>
                </a:rPr>
                <a:t>■</a:t>
              </a:r>
              <a:endParaRPr lang="zh-CN" altLang="en-US" b="1" dirty="0">
                <a:latin typeface="Calibri" pitchFamily="34" charset="0"/>
              </a:endParaRPr>
            </a:p>
          </p:txBody>
        </p:sp>
        <p:sp>
          <p:nvSpPr>
            <p:cNvPr id="9" name="TextBox 4"/>
            <p:cNvSpPr txBox="1">
              <a:spLocks noChangeArrowheads="1"/>
            </p:cNvSpPr>
            <p:nvPr/>
          </p:nvSpPr>
          <p:spPr bwMode="auto">
            <a:xfrm>
              <a:off x="1143024" y="1214428"/>
              <a:ext cx="6858000" cy="396875"/>
            </a:xfrm>
            <a:prstGeom prst="rect">
              <a:avLst/>
            </a:prstGeom>
            <a:noFill/>
            <a:ln w="9525">
              <a:noFill/>
              <a:miter lim="800000"/>
              <a:headEnd/>
              <a:tailEnd/>
            </a:ln>
          </p:spPr>
          <p:txBody>
            <a:bodyPr>
              <a:spAutoFit/>
            </a:bodyPr>
            <a:lstStyle/>
            <a:p>
              <a:r>
                <a:rPr lang="zh-CN" altLang="en-US" sz="2000" b="1" dirty="0">
                  <a:solidFill>
                    <a:srgbClr val="11576A"/>
                  </a:solidFill>
                  <a:latin typeface="微软雅黑" pitchFamily="34" charset="-122"/>
                  <a:ea typeface="微软雅黑" pitchFamily="34" charset="-122"/>
                  <a:cs typeface="宋体" charset="0"/>
                </a:rPr>
                <a:t>通常由高级语言编写（C或者C++）</a:t>
              </a:r>
            </a:p>
          </p:txBody>
        </p:sp>
        <p:sp>
          <p:nvSpPr>
            <p:cNvPr id="10" name="矩形 6"/>
            <p:cNvSpPr>
              <a:spLocks noChangeArrowheads="1"/>
            </p:cNvSpPr>
            <p:nvPr/>
          </p:nvSpPr>
          <p:spPr bwMode="auto">
            <a:xfrm>
              <a:off x="758825" y="1236653"/>
              <a:ext cx="414338" cy="366713"/>
            </a:xfrm>
            <a:prstGeom prst="rect">
              <a:avLst/>
            </a:prstGeom>
            <a:noFill/>
            <a:ln w="9525">
              <a:noFill/>
              <a:miter lim="800000"/>
              <a:headEnd/>
              <a:tailEnd/>
            </a:ln>
          </p:spPr>
          <p:txBody>
            <a:bodyPr wrap="none">
              <a:spAutoFit/>
            </a:bodyPr>
            <a:lstStyle/>
            <a:p>
              <a:r>
                <a:rPr lang="zh-CN" altLang="en-US" b="1" dirty="0">
                  <a:solidFill>
                    <a:srgbClr val="11576A"/>
                  </a:solidFill>
                  <a:latin typeface="张海山锐谐体2.0-授权联系：Samtype@QQ.com" pitchFamily="2" charset="-122"/>
                  <a:ea typeface="张海山锐谐体2.0-授权联系：Samtype@QQ.com" pitchFamily="2" charset="-122"/>
                </a:rPr>
                <a:t>■</a:t>
              </a:r>
              <a:endParaRPr lang="zh-CN" altLang="en-US" b="1" dirty="0">
                <a:latin typeface="Calibri" pitchFamily="34" charset="0"/>
              </a:endParaRPr>
            </a:p>
          </p:txBody>
        </p:sp>
        <p:sp>
          <p:nvSpPr>
            <p:cNvPr id="11" name="TextBox 4"/>
            <p:cNvSpPr txBox="1">
              <a:spLocks noChangeArrowheads="1"/>
            </p:cNvSpPr>
            <p:nvPr/>
          </p:nvSpPr>
          <p:spPr bwMode="auto">
            <a:xfrm>
              <a:off x="1142976" y="1571618"/>
              <a:ext cx="7929618" cy="400110"/>
            </a:xfrm>
            <a:prstGeom prst="rect">
              <a:avLst/>
            </a:prstGeom>
            <a:noFill/>
            <a:ln w="9525">
              <a:noFill/>
              <a:miter lim="800000"/>
              <a:headEnd/>
              <a:tailEnd/>
            </a:ln>
          </p:spPr>
          <p:txBody>
            <a:bodyPr wrap="square">
              <a:spAutoFit/>
            </a:bodyPr>
            <a:lstStyle/>
            <a:p>
              <a:r>
                <a:rPr lang="zh-CN" altLang="en-US" sz="2000" b="1" dirty="0">
                  <a:solidFill>
                    <a:srgbClr val="11576A"/>
                  </a:solidFill>
                  <a:latin typeface="微软雅黑" pitchFamily="34" charset="-122"/>
                  <a:ea typeface="微软雅黑" pitchFamily="34" charset="-122"/>
                  <a:cs typeface="宋体" charset="0"/>
                </a:rPr>
                <a:t>程序访问通常是通过高层次的API接口而不是直接进行系统调用</a:t>
              </a:r>
            </a:p>
          </p:txBody>
        </p:sp>
        <p:sp>
          <p:nvSpPr>
            <p:cNvPr id="12" name="矩形 6"/>
            <p:cNvSpPr>
              <a:spLocks noChangeArrowheads="1"/>
            </p:cNvSpPr>
            <p:nvPr/>
          </p:nvSpPr>
          <p:spPr bwMode="auto">
            <a:xfrm>
              <a:off x="758825" y="1593843"/>
              <a:ext cx="414338" cy="366713"/>
            </a:xfrm>
            <a:prstGeom prst="rect">
              <a:avLst/>
            </a:prstGeom>
            <a:noFill/>
            <a:ln w="9525">
              <a:noFill/>
              <a:miter lim="800000"/>
              <a:headEnd/>
              <a:tailEnd/>
            </a:ln>
          </p:spPr>
          <p:txBody>
            <a:bodyPr wrap="none">
              <a:spAutoFit/>
            </a:bodyPr>
            <a:lstStyle/>
            <a:p>
              <a:r>
                <a:rPr lang="zh-CN" altLang="en-US" b="1" dirty="0">
                  <a:solidFill>
                    <a:srgbClr val="11576A"/>
                  </a:solidFill>
                  <a:latin typeface="张海山锐谐体2.0-授权联系：Samtype@QQ.com" pitchFamily="2" charset="-122"/>
                  <a:ea typeface="张海山锐谐体2.0-授权联系：Samtype@QQ.com" pitchFamily="2" charset="-122"/>
                </a:rPr>
                <a:t>■</a:t>
              </a:r>
              <a:endParaRPr lang="zh-CN" altLang="en-US" b="1" dirty="0">
                <a:latin typeface="Calibri" pitchFamily="34" charset="0"/>
              </a:endParaRPr>
            </a:p>
          </p:txBody>
        </p:sp>
      </p:grpSp>
      <p:grpSp>
        <p:nvGrpSpPr>
          <p:cNvPr id="2" name="组合 1"/>
          <p:cNvGrpSpPr/>
          <p:nvPr/>
        </p:nvGrpSpPr>
        <p:grpSpPr>
          <a:xfrm>
            <a:off x="758826" y="2786058"/>
            <a:ext cx="8028017" cy="1757432"/>
            <a:chOff x="758825" y="1928808"/>
            <a:chExt cx="8028017" cy="1757432"/>
          </a:xfrm>
        </p:grpSpPr>
        <p:sp>
          <p:nvSpPr>
            <p:cNvPr id="13" name="TextBox 4"/>
            <p:cNvSpPr txBox="1">
              <a:spLocks noChangeArrowheads="1"/>
            </p:cNvSpPr>
            <p:nvPr/>
          </p:nvSpPr>
          <p:spPr bwMode="auto">
            <a:xfrm>
              <a:off x="1143024" y="1928808"/>
              <a:ext cx="6858000" cy="396875"/>
            </a:xfrm>
            <a:prstGeom prst="rect">
              <a:avLst/>
            </a:prstGeom>
            <a:noFill/>
            <a:ln w="9525">
              <a:noFill/>
              <a:miter lim="800000"/>
              <a:headEnd/>
              <a:tailEnd/>
            </a:ln>
          </p:spPr>
          <p:txBody>
            <a:bodyPr>
              <a:spAutoFit/>
            </a:bodyPr>
            <a:lstStyle/>
            <a:p>
              <a:r>
                <a:rPr lang="zh-CN" altLang="en-US" sz="2000" b="1" dirty="0">
                  <a:solidFill>
                    <a:srgbClr val="11576A"/>
                  </a:solidFill>
                  <a:latin typeface="微软雅黑" pitchFamily="34" charset="-122"/>
                  <a:ea typeface="微软雅黑" pitchFamily="34" charset="-122"/>
                  <a:cs typeface="宋体" charset="0"/>
                </a:rPr>
                <a:t>三种最常用的应用程序编程接口（API）</a:t>
              </a:r>
              <a:r>
                <a:rPr lang="en-US" sz="2000" b="1" dirty="0">
                  <a:solidFill>
                    <a:srgbClr val="11576A"/>
                  </a:solidFill>
                  <a:latin typeface="微软雅黑" pitchFamily="34" charset="-122"/>
                  <a:ea typeface="微软雅黑" pitchFamily="34" charset="-122"/>
                  <a:cs typeface="宋体" charset="0"/>
                </a:rPr>
                <a:t> </a:t>
              </a:r>
            </a:p>
          </p:txBody>
        </p:sp>
        <p:sp>
          <p:nvSpPr>
            <p:cNvPr id="14" name="矩形 6"/>
            <p:cNvSpPr>
              <a:spLocks noChangeArrowheads="1"/>
            </p:cNvSpPr>
            <p:nvPr/>
          </p:nvSpPr>
          <p:spPr bwMode="auto">
            <a:xfrm>
              <a:off x="758825" y="1951033"/>
              <a:ext cx="414338" cy="366713"/>
            </a:xfrm>
            <a:prstGeom prst="rect">
              <a:avLst/>
            </a:prstGeom>
            <a:noFill/>
            <a:ln w="9525">
              <a:noFill/>
              <a:miter lim="800000"/>
              <a:headEnd/>
              <a:tailEnd/>
            </a:ln>
          </p:spPr>
          <p:txBody>
            <a:bodyPr wrap="none">
              <a:spAutoFit/>
            </a:bodyPr>
            <a:lstStyle/>
            <a:p>
              <a:r>
                <a:rPr lang="zh-CN" altLang="en-US" b="1" dirty="0">
                  <a:solidFill>
                    <a:srgbClr val="11576A"/>
                  </a:solidFill>
                  <a:latin typeface="张海山锐谐体2.0-授权联系：Samtype@QQ.com" pitchFamily="2" charset="-122"/>
                  <a:ea typeface="张海山锐谐体2.0-授权联系：Samtype@QQ.com" pitchFamily="2" charset="-122"/>
                </a:rPr>
                <a:t>■</a:t>
              </a:r>
              <a:endParaRPr lang="zh-CN" altLang="en-US" b="1" dirty="0">
                <a:latin typeface="Calibri" pitchFamily="34" charset="0"/>
              </a:endParaRPr>
            </a:p>
          </p:txBody>
        </p:sp>
        <p:sp>
          <p:nvSpPr>
            <p:cNvPr id="15" name="TextBox 7"/>
            <p:cNvSpPr txBox="1">
              <a:spLocks noChangeArrowheads="1"/>
            </p:cNvSpPr>
            <p:nvPr/>
          </p:nvSpPr>
          <p:spPr bwMode="auto">
            <a:xfrm>
              <a:off x="1009680" y="2285998"/>
              <a:ext cx="7777162" cy="400110"/>
            </a:xfrm>
            <a:prstGeom prst="rect">
              <a:avLst/>
            </a:prstGeom>
            <a:noFill/>
            <a:ln w="9525">
              <a:noFill/>
              <a:miter lim="800000"/>
              <a:headEnd/>
              <a:tailEnd/>
            </a:ln>
          </p:spPr>
          <p:txBody>
            <a:bodyPr>
              <a:spAutoFit/>
            </a:bodyPr>
            <a:lstStyle/>
            <a:p>
              <a:pPr lvl="1"/>
              <a:r>
                <a:rPr lang="en-US" sz="2000" b="1" dirty="0">
                  <a:solidFill>
                    <a:srgbClr val="11576A"/>
                  </a:solidFill>
                  <a:latin typeface="微软雅黑" pitchFamily="34" charset="-122"/>
                  <a:ea typeface="微软雅黑" pitchFamily="34" charset="-122"/>
                  <a:cs typeface="宋体" charset="0"/>
                </a:rPr>
                <a:t>Win32 API </a:t>
              </a:r>
              <a:r>
                <a:rPr lang="zh-CN" altLang="en-US" sz="2000" b="1" dirty="0">
                  <a:solidFill>
                    <a:srgbClr val="11576A"/>
                  </a:solidFill>
                  <a:latin typeface="微软雅黑" pitchFamily="34" charset="-122"/>
                  <a:ea typeface="微软雅黑" pitchFamily="34" charset="-122"/>
                  <a:cs typeface="宋体" charset="0"/>
                </a:rPr>
                <a:t>用于 Windows</a:t>
              </a:r>
            </a:p>
          </p:txBody>
        </p:sp>
        <p:pic>
          <p:nvPicPr>
            <p:cNvPr id="16" name="图片 8" descr="小点1.png"/>
            <p:cNvPicPr>
              <a:picLocks noChangeAspect="1"/>
            </p:cNvPicPr>
            <p:nvPr/>
          </p:nvPicPr>
          <p:blipFill>
            <a:blip r:embed="rId2"/>
            <a:srcRect/>
            <a:stretch>
              <a:fillRect/>
            </a:stretch>
          </p:blipFill>
          <p:spPr bwMode="auto">
            <a:xfrm>
              <a:off x="1292225" y="2422525"/>
              <a:ext cx="149225" cy="149225"/>
            </a:xfrm>
            <a:prstGeom prst="rect">
              <a:avLst/>
            </a:prstGeom>
            <a:noFill/>
            <a:ln w="9525">
              <a:noFill/>
              <a:miter lim="800000"/>
              <a:headEnd/>
              <a:tailEnd/>
            </a:ln>
          </p:spPr>
        </p:pic>
        <p:sp>
          <p:nvSpPr>
            <p:cNvPr id="17" name="TextBox 9"/>
            <p:cNvSpPr txBox="1">
              <a:spLocks noChangeArrowheads="1"/>
            </p:cNvSpPr>
            <p:nvPr/>
          </p:nvSpPr>
          <p:spPr bwMode="auto">
            <a:xfrm>
              <a:off x="1009680" y="2643188"/>
              <a:ext cx="7777162" cy="707886"/>
            </a:xfrm>
            <a:prstGeom prst="rect">
              <a:avLst/>
            </a:prstGeom>
            <a:noFill/>
            <a:ln w="9525">
              <a:noFill/>
              <a:miter lim="800000"/>
              <a:headEnd/>
              <a:tailEnd/>
            </a:ln>
          </p:spPr>
          <p:txBody>
            <a:bodyPr>
              <a:spAutoFit/>
            </a:bodyPr>
            <a:lstStyle/>
            <a:p>
              <a:pPr lvl="1"/>
              <a:r>
                <a:rPr lang="zh-CN" altLang="en-US" sz="2000" b="1" dirty="0">
                  <a:solidFill>
                    <a:srgbClr val="11576A"/>
                  </a:solidFill>
                  <a:latin typeface="微软雅黑" pitchFamily="34" charset="-122"/>
                  <a:ea typeface="微软雅黑" pitchFamily="34" charset="-122"/>
                  <a:cs typeface="宋体" charset="0"/>
                </a:rPr>
                <a:t>POSIX API 用于 POSIX-based systems (包括UNIX，LINUX，Mac OS X的所有版本)</a:t>
              </a:r>
            </a:p>
          </p:txBody>
        </p:sp>
        <p:pic>
          <p:nvPicPr>
            <p:cNvPr id="18" name="图片 10" descr="小点1.png"/>
            <p:cNvPicPr>
              <a:picLocks noChangeAspect="1"/>
            </p:cNvPicPr>
            <p:nvPr/>
          </p:nvPicPr>
          <p:blipFill>
            <a:blip r:embed="rId2"/>
            <a:srcRect/>
            <a:stretch>
              <a:fillRect/>
            </a:stretch>
          </p:blipFill>
          <p:spPr bwMode="auto">
            <a:xfrm>
              <a:off x="1292225" y="2779715"/>
              <a:ext cx="149225" cy="149225"/>
            </a:xfrm>
            <a:prstGeom prst="rect">
              <a:avLst/>
            </a:prstGeom>
            <a:noFill/>
            <a:ln w="9525">
              <a:noFill/>
              <a:miter lim="800000"/>
              <a:headEnd/>
              <a:tailEnd/>
            </a:ln>
          </p:spPr>
        </p:pic>
        <p:sp>
          <p:nvSpPr>
            <p:cNvPr id="19" name="TextBox 7"/>
            <p:cNvSpPr txBox="1">
              <a:spLocks noChangeArrowheads="1"/>
            </p:cNvSpPr>
            <p:nvPr/>
          </p:nvSpPr>
          <p:spPr bwMode="auto">
            <a:xfrm>
              <a:off x="1000100" y="3286130"/>
              <a:ext cx="7777162" cy="400110"/>
            </a:xfrm>
            <a:prstGeom prst="rect">
              <a:avLst/>
            </a:prstGeom>
            <a:noFill/>
            <a:ln w="9525">
              <a:noFill/>
              <a:miter lim="800000"/>
              <a:headEnd/>
              <a:tailEnd/>
            </a:ln>
          </p:spPr>
          <p:txBody>
            <a:bodyPr>
              <a:spAutoFit/>
            </a:bodyPr>
            <a:lstStyle/>
            <a:p>
              <a:pPr lvl="1"/>
              <a:r>
                <a:rPr lang="zh-CN" altLang="en-US" sz="2000" b="1" dirty="0">
                  <a:solidFill>
                    <a:srgbClr val="11576A"/>
                  </a:solidFill>
                  <a:latin typeface="微软雅黑" pitchFamily="34" charset="-122"/>
                  <a:ea typeface="微软雅黑" pitchFamily="34" charset="-122"/>
                  <a:cs typeface="宋体" charset="0"/>
                </a:rPr>
                <a:t>Java API 用于JAVA虚拟机(JVM)</a:t>
              </a:r>
            </a:p>
          </p:txBody>
        </p:sp>
        <p:pic>
          <p:nvPicPr>
            <p:cNvPr id="20" name="图片 8" descr="小点1.png"/>
            <p:cNvPicPr>
              <a:picLocks noChangeAspect="1"/>
            </p:cNvPicPr>
            <p:nvPr/>
          </p:nvPicPr>
          <p:blipFill>
            <a:blip r:embed="rId2"/>
            <a:srcRect/>
            <a:stretch>
              <a:fillRect/>
            </a:stretch>
          </p:blipFill>
          <p:spPr bwMode="auto">
            <a:xfrm>
              <a:off x="1292225" y="3406281"/>
              <a:ext cx="149225" cy="149225"/>
            </a:xfrm>
            <a:prstGeom prst="rect">
              <a:avLst/>
            </a:prstGeom>
            <a:noFill/>
            <a:ln w="9525">
              <a:noFill/>
              <a:miter lim="800000"/>
              <a:headEnd/>
              <a:tailEnd/>
            </a:ln>
          </p:spPr>
        </p:pic>
      </p:grpSp>
    </p:spTree>
    <p:extLst>
      <p:ext uri="{BB962C8B-B14F-4D97-AF65-F5344CB8AC3E}">
        <p14:creationId xmlns:p14="http://schemas.microsoft.com/office/powerpoint/2010/main" val="24974301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03"/>
                                        </p:tgtEl>
                                        <p:attrNameLst>
                                          <p:attrName>style.visibility</p:attrName>
                                        </p:attrNameLst>
                                      </p:cBhvr>
                                      <p:to>
                                        <p:strVal val="visible"/>
                                      </p:to>
                                    </p:set>
                                    <p:animEffect transition="in" filter="wipe(left)">
                                      <p:cBhvr>
                                        <p:cTn id="7" dur="500"/>
                                        <p:tgtEl>
                                          <p:spTgt spid="103"/>
                                        </p:tgtEl>
                                      </p:cBhvr>
                                    </p:animEffect>
                                  </p:childTnLst>
                                </p:cTn>
                              </p:par>
                              <p:par>
                                <p:cTn id="8" presetID="22" presetClass="entr" presetSubtype="8"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left)">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wipe(left)">
                                      <p:cBhvr>
                                        <p:cTn id="1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TextBox 102"/>
          <p:cNvSpPr txBox="1">
            <a:spLocks noChangeArrowheads="1"/>
          </p:cNvSpPr>
          <p:nvPr/>
        </p:nvSpPr>
        <p:spPr bwMode="auto">
          <a:xfrm>
            <a:off x="3543710" y="1071564"/>
            <a:ext cx="2857520" cy="530915"/>
          </a:xfrm>
          <a:prstGeom prst="rect">
            <a:avLst/>
          </a:prstGeom>
          <a:noFill/>
          <a:ln w="9525">
            <a:noFill/>
            <a:miter lim="800000"/>
            <a:headEnd/>
            <a:tailEnd/>
          </a:ln>
        </p:spPr>
        <p:txBody>
          <a:bodyPr wrap="square">
            <a:spAutoFit/>
          </a:bodyPr>
          <a:lstStyle/>
          <a:p>
            <a:pPr lvl="0" algn="ctr">
              <a:lnSpc>
                <a:spcPct val="95000"/>
              </a:lnSpc>
              <a:defRPr/>
            </a:pPr>
            <a:r>
              <a:rPr lang="zh-CN" altLang="en-US" sz="3000" b="1" dirty="0">
                <a:solidFill>
                  <a:srgbClr val="11576A"/>
                </a:solidFill>
                <a:latin typeface="微软雅黑" pitchFamily="34" charset="-122"/>
                <a:ea typeface="微软雅黑" pitchFamily="34" charset="-122"/>
                <a:cs typeface="宋体" charset="0"/>
              </a:rPr>
              <a:t>系统调用的实现</a:t>
            </a:r>
          </a:p>
        </p:txBody>
      </p:sp>
      <p:grpSp>
        <p:nvGrpSpPr>
          <p:cNvPr id="4" name="组合 3"/>
          <p:cNvGrpSpPr/>
          <p:nvPr/>
        </p:nvGrpSpPr>
        <p:grpSpPr>
          <a:xfrm>
            <a:off x="663223" y="2651783"/>
            <a:ext cx="4513907" cy="1097678"/>
            <a:chOff x="191314" y="1794533"/>
            <a:chExt cx="4513907" cy="1097678"/>
          </a:xfrm>
        </p:grpSpPr>
        <p:sp>
          <p:nvSpPr>
            <p:cNvPr id="11" name="TextBox 4"/>
            <p:cNvSpPr txBox="1">
              <a:spLocks noChangeArrowheads="1"/>
            </p:cNvSpPr>
            <p:nvPr/>
          </p:nvSpPr>
          <p:spPr bwMode="auto">
            <a:xfrm>
              <a:off x="583573" y="1799604"/>
              <a:ext cx="4121648" cy="1092607"/>
            </a:xfrm>
            <a:prstGeom prst="rect">
              <a:avLst/>
            </a:prstGeom>
            <a:noFill/>
            <a:ln w="9525">
              <a:noFill/>
              <a:miter lim="800000"/>
              <a:headEnd/>
              <a:tailEnd/>
            </a:ln>
          </p:spPr>
          <p:txBody>
            <a:bodyPr wrap="square">
              <a:spAutoFit/>
            </a:bodyPr>
            <a:lstStyle/>
            <a:p>
              <a:pPr marL="0" lvl="1">
                <a:lnSpc>
                  <a:spcPts val="2600"/>
                </a:lnSpc>
                <a:buClr>
                  <a:srgbClr val="000099"/>
                </a:buClr>
                <a:defRPr/>
              </a:pPr>
              <a:r>
                <a:rPr lang="zh-CN" altLang="en-US" sz="2000" b="1" dirty="0">
                  <a:solidFill>
                    <a:srgbClr val="11576A"/>
                  </a:solidFill>
                  <a:latin typeface="微软雅黑" pitchFamily="34" charset="-122"/>
                  <a:ea typeface="微软雅黑" pitchFamily="34" charset="-122"/>
                  <a:cs typeface="宋体" charset="0"/>
                </a:rPr>
                <a:t>系统调用接口调用内核态中的系</a:t>
              </a:r>
              <a:endParaRPr lang="en-US" altLang="zh-CN" sz="2000" b="1" dirty="0">
                <a:solidFill>
                  <a:srgbClr val="11576A"/>
                </a:solidFill>
                <a:latin typeface="微软雅黑" pitchFamily="34" charset="-122"/>
                <a:ea typeface="微软雅黑" pitchFamily="34" charset="-122"/>
                <a:cs typeface="宋体" charset="0"/>
              </a:endParaRPr>
            </a:p>
            <a:p>
              <a:pPr marL="0" lvl="1">
                <a:lnSpc>
                  <a:spcPts val="2600"/>
                </a:lnSpc>
                <a:buClr>
                  <a:srgbClr val="000099"/>
                </a:buClr>
                <a:defRPr/>
              </a:pPr>
              <a:r>
                <a:rPr lang="zh-CN" altLang="en-US" sz="2000" b="1" dirty="0">
                  <a:solidFill>
                    <a:srgbClr val="11576A"/>
                  </a:solidFill>
                  <a:latin typeface="微软雅黑" pitchFamily="34" charset="-122"/>
                  <a:ea typeface="微软雅黑" pitchFamily="34" charset="-122"/>
                  <a:cs typeface="宋体" charset="0"/>
                </a:rPr>
                <a:t>统调用功能实现，并返回系统调</a:t>
              </a:r>
              <a:endParaRPr lang="en-US" altLang="zh-CN" sz="2000" b="1" dirty="0">
                <a:solidFill>
                  <a:srgbClr val="11576A"/>
                </a:solidFill>
                <a:latin typeface="微软雅黑" pitchFamily="34" charset="-122"/>
                <a:ea typeface="微软雅黑" pitchFamily="34" charset="-122"/>
                <a:cs typeface="宋体" charset="0"/>
              </a:endParaRPr>
            </a:p>
            <a:p>
              <a:pPr marL="0" lvl="1">
                <a:lnSpc>
                  <a:spcPts val="2600"/>
                </a:lnSpc>
                <a:buClr>
                  <a:srgbClr val="000099"/>
                </a:buClr>
                <a:defRPr/>
              </a:pPr>
              <a:r>
                <a:rPr lang="zh-CN" altLang="en-US" sz="2000" b="1" dirty="0">
                  <a:solidFill>
                    <a:srgbClr val="11576A"/>
                  </a:solidFill>
                  <a:latin typeface="微软雅黑" pitchFamily="34" charset="-122"/>
                  <a:ea typeface="微软雅黑" pitchFamily="34" charset="-122"/>
                  <a:cs typeface="宋体" charset="0"/>
                </a:rPr>
                <a:t>用的状态和结果</a:t>
              </a:r>
            </a:p>
          </p:txBody>
        </p:sp>
        <p:sp>
          <p:nvSpPr>
            <p:cNvPr id="12" name="矩形 6"/>
            <p:cNvSpPr>
              <a:spLocks noChangeArrowheads="1"/>
            </p:cNvSpPr>
            <p:nvPr/>
          </p:nvSpPr>
          <p:spPr bwMode="auto">
            <a:xfrm>
              <a:off x="191314" y="1794533"/>
              <a:ext cx="414338" cy="366713"/>
            </a:xfrm>
            <a:prstGeom prst="rect">
              <a:avLst/>
            </a:prstGeom>
            <a:noFill/>
            <a:ln w="9525">
              <a:noFill/>
              <a:miter lim="800000"/>
              <a:headEnd/>
              <a:tailEnd/>
            </a:ln>
          </p:spPr>
          <p:txBody>
            <a:bodyPr wrap="none">
              <a:spAutoFit/>
            </a:bodyPr>
            <a:lstStyle/>
            <a:p>
              <a:r>
                <a:rPr lang="zh-CN" altLang="en-US" b="1" dirty="0">
                  <a:solidFill>
                    <a:srgbClr val="11576A"/>
                  </a:solidFill>
                  <a:latin typeface="张海山锐谐体2.0-授权联系：Samtype@QQ.com" pitchFamily="2" charset="-122"/>
                  <a:ea typeface="张海山锐谐体2.0-授权联系：Samtype@QQ.com" pitchFamily="2" charset="-122"/>
                </a:rPr>
                <a:t>■</a:t>
              </a:r>
              <a:endParaRPr lang="zh-CN" altLang="en-US" b="1" dirty="0">
                <a:latin typeface="Calibri" pitchFamily="34" charset="0"/>
              </a:endParaRPr>
            </a:p>
          </p:txBody>
        </p:sp>
      </p:grpSp>
      <p:grpSp>
        <p:nvGrpSpPr>
          <p:cNvPr id="3" name="组合 2"/>
          <p:cNvGrpSpPr/>
          <p:nvPr/>
        </p:nvGrpSpPr>
        <p:grpSpPr>
          <a:xfrm>
            <a:off x="649575" y="1626205"/>
            <a:ext cx="4619893" cy="1111325"/>
            <a:chOff x="177666" y="768954"/>
            <a:chExt cx="4619893" cy="1111325"/>
          </a:xfrm>
        </p:grpSpPr>
        <p:sp>
          <p:nvSpPr>
            <p:cNvPr id="24584" name="TextBox 4"/>
            <p:cNvSpPr txBox="1">
              <a:spLocks noChangeArrowheads="1"/>
            </p:cNvSpPr>
            <p:nvPr/>
          </p:nvSpPr>
          <p:spPr bwMode="auto">
            <a:xfrm>
              <a:off x="418989" y="768954"/>
              <a:ext cx="4378570" cy="425758"/>
            </a:xfrm>
            <a:prstGeom prst="rect">
              <a:avLst/>
            </a:prstGeom>
            <a:noFill/>
            <a:ln w="9525">
              <a:noFill/>
              <a:miter lim="800000"/>
              <a:headEnd/>
              <a:tailEnd/>
            </a:ln>
          </p:spPr>
          <p:txBody>
            <a:bodyPr wrap="square">
              <a:spAutoFit/>
            </a:bodyPr>
            <a:lstStyle/>
            <a:p>
              <a:pPr lvl="1" indent="-307975">
                <a:lnSpc>
                  <a:spcPts val="2600"/>
                </a:lnSpc>
                <a:buClr>
                  <a:srgbClr val="000099"/>
                </a:buClr>
                <a:defRPr/>
              </a:pPr>
              <a:r>
                <a:rPr lang="zh-CN" altLang="en-US" sz="2000" b="1" dirty="0">
                  <a:solidFill>
                    <a:srgbClr val="11576A"/>
                  </a:solidFill>
                  <a:latin typeface="微软雅黑" pitchFamily="34" charset="-122"/>
                  <a:ea typeface="微软雅黑" pitchFamily="34" charset="-122"/>
                  <a:cs typeface="宋体" charset="0"/>
                </a:rPr>
                <a:t>每个系统调用对应一个系统调用号</a:t>
              </a:r>
            </a:p>
          </p:txBody>
        </p:sp>
        <p:sp>
          <p:nvSpPr>
            <p:cNvPr id="24585" name="矩形 6"/>
            <p:cNvSpPr>
              <a:spLocks noChangeArrowheads="1"/>
            </p:cNvSpPr>
            <p:nvPr/>
          </p:nvSpPr>
          <p:spPr bwMode="auto">
            <a:xfrm>
              <a:off x="177666" y="768954"/>
              <a:ext cx="414338" cy="366713"/>
            </a:xfrm>
            <a:prstGeom prst="rect">
              <a:avLst/>
            </a:prstGeom>
            <a:noFill/>
            <a:ln w="9525">
              <a:noFill/>
              <a:miter lim="800000"/>
              <a:headEnd/>
              <a:tailEnd/>
            </a:ln>
          </p:spPr>
          <p:txBody>
            <a:bodyPr wrap="none">
              <a:spAutoFit/>
            </a:bodyPr>
            <a:lstStyle/>
            <a:p>
              <a:r>
                <a:rPr lang="zh-CN" altLang="en-US" b="1" dirty="0">
                  <a:solidFill>
                    <a:srgbClr val="11576A"/>
                  </a:solidFill>
                  <a:latin typeface="张海山锐谐体2.0-授权联系：Samtype@QQ.com" pitchFamily="2" charset="-122"/>
                  <a:ea typeface="张海山锐谐体2.0-授权联系：Samtype@QQ.com" pitchFamily="2" charset="-122"/>
                </a:rPr>
                <a:t>■</a:t>
              </a:r>
              <a:endParaRPr lang="zh-CN" altLang="en-US" b="1" dirty="0">
                <a:latin typeface="Calibri" pitchFamily="34" charset="0"/>
              </a:endParaRPr>
            </a:p>
          </p:txBody>
        </p:sp>
        <p:sp>
          <p:nvSpPr>
            <p:cNvPr id="24" name="TextBox 7"/>
            <p:cNvSpPr txBox="1">
              <a:spLocks noChangeArrowheads="1"/>
            </p:cNvSpPr>
            <p:nvPr/>
          </p:nvSpPr>
          <p:spPr bwMode="auto">
            <a:xfrm>
              <a:off x="428521" y="1121097"/>
              <a:ext cx="4297600" cy="759182"/>
            </a:xfrm>
            <a:prstGeom prst="rect">
              <a:avLst/>
            </a:prstGeom>
            <a:noFill/>
            <a:ln w="9525">
              <a:noFill/>
              <a:miter lim="800000"/>
              <a:headEnd/>
              <a:tailEnd/>
            </a:ln>
          </p:spPr>
          <p:txBody>
            <a:bodyPr wrap="square">
              <a:spAutoFit/>
            </a:bodyPr>
            <a:lstStyle/>
            <a:p>
              <a:pPr marL="771525" lvl="2" indent="-257175">
                <a:lnSpc>
                  <a:spcPts val="2600"/>
                </a:lnSpc>
                <a:buClr>
                  <a:srgbClr val="0066FF"/>
                </a:buClr>
                <a:buSzPct val="80000"/>
                <a:defRPr/>
              </a:pPr>
              <a:r>
                <a:rPr lang="zh-CN" altLang="en-US" b="1" dirty="0">
                  <a:solidFill>
                    <a:srgbClr val="11576A"/>
                  </a:solidFill>
                  <a:latin typeface="微软雅黑" pitchFamily="34" charset="-122"/>
                  <a:ea typeface="微软雅黑" pitchFamily="34" charset="-122"/>
                  <a:cs typeface="宋体" charset="0"/>
                </a:rPr>
                <a:t>系统调用接口根据系统调用</a:t>
              </a:r>
              <a:endParaRPr lang="en-US" altLang="zh-CN" b="1" dirty="0">
                <a:solidFill>
                  <a:srgbClr val="11576A"/>
                </a:solidFill>
                <a:latin typeface="微软雅黑" pitchFamily="34" charset="-122"/>
                <a:ea typeface="微软雅黑" pitchFamily="34" charset="-122"/>
                <a:cs typeface="宋体" charset="0"/>
              </a:endParaRPr>
            </a:p>
            <a:p>
              <a:pPr marL="771525" lvl="2" indent="-257175">
                <a:lnSpc>
                  <a:spcPts val="2600"/>
                </a:lnSpc>
                <a:buClr>
                  <a:srgbClr val="0066FF"/>
                </a:buClr>
                <a:buSzPct val="80000"/>
                <a:defRPr/>
              </a:pPr>
              <a:r>
                <a:rPr lang="zh-CN" altLang="en-US" b="1" dirty="0">
                  <a:solidFill>
                    <a:srgbClr val="11576A"/>
                  </a:solidFill>
                  <a:latin typeface="微软雅黑" pitchFamily="34" charset="-122"/>
                  <a:ea typeface="微软雅黑" pitchFamily="34" charset="-122"/>
                  <a:cs typeface="宋体" charset="0"/>
                </a:rPr>
                <a:t>号来维护表的索引</a:t>
              </a:r>
            </a:p>
          </p:txBody>
        </p:sp>
        <p:pic>
          <p:nvPicPr>
            <p:cNvPr id="25" name="图片 8" descr="小点1.png"/>
            <p:cNvPicPr>
              <a:picLocks noChangeAspect="1"/>
            </p:cNvPicPr>
            <p:nvPr/>
          </p:nvPicPr>
          <p:blipFill>
            <a:blip r:embed="rId3"/>
            <a:srcRect/>
            <a:stretch>
              <a:fillRect/>
            </a:stretch>
          </p:blipFill>
          <p:spPr bwMode="auto">
            <a:xfrm>
              <a:off x="711066" y="1235399"/>
              <a:ext cx="149225" cy="149225"/>
            </a:xfrm>
            <a:prstGeom prst="rect">
              <a:avLst/>
            </a:prstGeom>
            <a:noFill/>
            <a:ln w="9525">
              <a:noFill/>
              <a:miter lim="800000"/>
              <a:headEnd/>
              <a:tailEnd/>
            </a:ln>
          </p:spPr>
        </p:pic>
      </p:grpSp>
      <p:grpSp>
        <p:nvGrpSpPr>
          <p:cNvPr id="5" name="组合 4"/>
          <p:cNvGrpSpPr/>
          <p:nvPr/>
        </p:nvGrpSpPr>
        <p:grpSpPr>
          <a:xfrm>
            <a:off x="641466" y="3665232"/>
            <a:ext cx="4978506" cy="2017961"/>
            <a:chOff x="169558" y="2807981"/>
            <a:chExt cx="4978506" cy="2017961"/>
          </a:xfrm>
        </p:grpSpPr>
        <p:sp>
          <p:nvSpPr>
            <p:cNvPr id="14" name="TextBox 4"/>
            <p:cNvSpPr txBox="1">
              <a:spLocks noChangeArrowheads="1"/>
            </p:cNvSpPr>
            <p:nvPr/>
          </p:nvSpPr>
          <p:spPr bwMode="auto">
            <a:xfrm>
              <a:off x="438985" y="2807981"/>
              <a:ext cx="4121648" cy="425758"/>
            </a:xfrm>
            <a:prstGeom prst="rect">
              <a:avLst/>
            </a:prstGeom>
            <a:noFill/>
            <a:ln w="9525">
              <a:noFill/>
              <a:miter lim="800000"/>
              <a:headEnd/>
              <a:tailEnd/>
            </a:ln>
          </p:spPr>
          <p:txBody>
            <a:bodyPr wrap="square">
              <a:spAutoFit/>
            </a:bodyPr>
            <a:lstStyle/>
            <a:p>
              <a:pPr lvl="1" indent="-307975">
                <a:lnSpc>
                  <a:spcPts val="2600"/>
                </a:lnSpc>
                <a:buClr>
                  <a:srgbClr val="000099"/>
                </a:buClr>
                <a:defRPr/>
              </a:pPr>
              <a:r>
                <a:rPr lang="zh-CN" altLang="en-US" sz="2000" b="1" dirty="0">
                  <a:solidFill>
                    <a:srgbClr val="11576A"/>
                  </a:solidFill>
                  <a:latin typeface="微软雅黑" pitchFamily="34" charset="-122"/>
                  <a:ea typeface="微软雅黑" pitchFamily="34" charset="-122"/>
                  <a:cs typeface="宋体" charset="0"/>
                </a:rPr>
                <a:t>用户不需要知道系统调用的实现</a:t>
              </a:r>
            </a:p>
          </p:txBody>
        </p:sp>
        <p:sp>
          <p:nvSpPr>
            <p:cNvPr id="15" name="矩形 6"/>
            <p:cNvSpPr>
              <a:spLocks noChangeArrowheads="1"/>
            </p:cNvSpPr>
            <p:nvPr/>
          </p:nvSpPr>
          <p:spPr bwMode="auto">
            <a:xfrm>
              <a:off x="169558" y="2830410"/>
              <a:ext cx="414338" cy="366713"/>
            </a:xfrm>
            <a:prstGeom prst="rect">
              <a:avLst/>
            </a:prstGeom>
            <a:noFill/>
            <a:ln w="9525">
              <a:noFill/>
              <a:miter lim="800000"/>
              <a:headEnd/>
              <a:tailEnd/>
            </a:ln>
          </p:spPr>
          <p:txBody>
            <a:bodyPr wrap="none">
              <a:spAutoFit/>
            </a:bodyPr>
            <a:lstStyle/>
            <a:p>
              <a:r>
                <a:rPr lang="zh-CN" altLang="en-US" b="1" dirty="0">
                  <a:solidFill>
                    <a:srgbClr val="11576A"/>
                  </a:solidFill>
                  <a:latin typeface="张海山锐谐体2.0-授权联系：Samtype@QQ.com" pitchFamily="2" charset="-122"/>
                  <a:ea typeface="张海山锐谐体2.0-授权联系：Samtype@QQ.com" pitchFamily="2" charset="-122"/>
                </a:rPr>
                <a:t>■</a:t>
              </a:r>
              <a:endParaRPr lang="zh-CN" altLang="en-US" b="1" dirty="0">
                <a:latin typeface="Calibri" pitchFamily="34" charset="0"/>
              </a:endParaRPr>
            </a:p>
          </p:txBody>
        </p:sp>
        <p:sp>
          <p:nvSpPr>
            <p:cNvPr id="16" name="TextBox 7"/>
            <p:cNvSpPr txBox="1">
              <a:spLocks noChangeArrowheads="1"/>
            </p:cNvSpPr>
            <p:nvPr/>
          </p:nvSpPr>
          <p:spPr bwMode="auto">
            <a:xfrm>
              <a:off x="988089" y="3134677"/>
              <a:ext cx="4062386" cy="759182"/>
            </a:xfrm>
            <a:prstGeom prst="rect">
              <a:avLst/>
            </a:prstGeom>
            <a:noFill/>
            <a:ln w="9525">
              <a:noFill/>
              <a:miter lim="800000"/>
              <a:headEnd/>
              <a:tailEnd/>
            </a:ln>
          </p:spPr>
          <p:txBody>
            <a:bodyPr wrap="square">
              <a:spAutoFit/>
            </a:bodyPr>
            <a:lstStyle/>
            <a:p>
              <a:pPr marL="0" lvl="2">
                <a:lnSpc>
                  <a:spcPts val="2600"/>
                </a:lnSpc>
                <a:buClr>
                  <a:srgbClr val="0066FF"/>
                </a:buClr>
                <a:buSzPct val="80000"/>
                <a:defRPr/>
              </a:pPr>
              <a:r>
                <a:rPr lang="zh-CN" altLang="en-US" b="1" dirty="0">
                  <a:solidFill>
                    <a:srgbClr val="11576A"/>
                  </a:solidFill>
                  <a:latin typeface="微软雅黑" pitchFamily="34" charset="-122"/>
                  <a:ea typeface="微软雅黑" pitchFamily="34" charset="-122"/>
                  <a:cs typeface="宋体" charset="0"/>
                </a:rPr>
                <a:t>需要设置调用参数和获取返</a:t>
              </a:r>
              <a:endParaRPr lang="en-US" altLang="zh-CN" b="1" dirty="0">
                <a:solidFill>
                  <a:srgbClr val="11576A"/>
                </a:solidFill>
                <a:latin typeface="微软雅黑" pitchFamily="34" charset="-122"/>
                <a:ea typeface="微软雅黑" pitchFamily="34" charset="-122"/>
                <a:cs typeface="宋体" charset="0"/>
              </a:endParaRPr>
            </a:p>
            <a:p>
              <a:pPr marL="0" lvl="2">
                <a:lnSpc>
                  <a:spcPts val="2600"/>
                </a:lnSpc>
                <a:buClr>
                  <a:srgbClr val="0066FF"/>
                </a:buClr>
                <a:buSzPct val="80000"/>
                <a:defRPr/>
              </a:pPr>
              <a:r>
                <a:rPr lang="zh-CN" altLang="en-US" b="1" dirty="0">
                  <a:solidFill>
                    <a:srgbClr val="11576A"/>
                  </a:solidFill>
                  <a:latin typeface="微软雅黑" pitchFamily="34" charset="-122"/>
                  <a:ea typeface="微软雅黑" pitchFamily="34" charset="-122"/>
                  <a:cs typeface="宋体" charset="0"/>
                </a:rPr>
                <a:t>回结果</a:t>
              </a:r>
            </a:p>
          </p:txBody>
        </p:sp>
        <p:pic>
          <p:nvPicPr>
            <p:cNvPr id="17" name="图片 8" descr="小点1.png"/>
            <p:cNvPicPr>
              <a:picLocks noChangeAspect="1"/>
            </p:cNvPicPr>
            <p:nvPr/>
          </p:nvPicPr>
          <p:blipFill>
            <a:blip r:embed="rId3"/>
            <a:srcRect/>
            <a:stretch>
              <a:fillRect/>
            </a:stretch>
          </p:blipFill>
          <p:spPr bwMode="auto">
            <a:xfrm>
              <a:off x="738362" y="3243908"/>
              <a:ext cx="149225" cy="149225"/>
            </a:xfrm>
            <a:prstGeom prst="rect">
              <a:avLst/>
            </a:prstGeom>
            <a:noFill/>
            <a:ln w="9525">
              <a:noFill/>
              <a:miter lim="800000"/>
              <a:headEnd/>
              <a:tailEnd/>
            </a:ln>
          </p:spPr>
        </p:pic>
        <p:sp>
          <p:nvSpPr>
            <p:cNvPr id="18" name="TextBox 7"/>
            <p:cNvSpPr txBox="1">
              <a:spLocks noChangeArrowheads="1"/>
            </p:cNvSpPr>
            <p:nvPr/>
          </p:nvSpPr>
          <p:spPr bwMode="auto">
            <a:xfrm>
              <a:off x="988089" y="3791267"/>
              <a:ext cx="4062386" cy="759182"/>
            </a:xfrm>
            <a:prstGeom prst="rect">
              <a:avLst/>
            </a:prstGeom>
            <a:noFill/>
            <a:ln w="9525">
              <a:noFill/>
              <a:miter lim="800000"/>
              <a:headEnd/>
              <a:tailEnd/>
            </a:ln>
          </p:spPr>
          <p:txBody>
            <a:bodyPr wrap="square">
              <a:spAutoFit/>
            </a:bodyPr>
            <a:lstStyle/>
            <a:p>
              <a:pPr marL="0" lvl="2">
                <a:lnSpc>
                  <a:spcPts val="2600"/>
                </a:lnSpc>
                <a:buClr>
                  <a:srgbClr val="0066FF"/>
                </a:buClr>
                <a:buSzPct val="80000"/>
                <a:defRPr/>
              </a:pPr>
              <a:r>
                <a:rPr lang="zh-CN" altLang="en-US" b="1" dirty="0">
                  <a:solidFill>
                    <a:srgbClr val="11576A"/>
                  </a:solidFill>
                  <a:latin typeface="微软雅黑" pitchFamily="34" charset="-122"/>
                  <a:ea typeface="微软雅黑" pitchFamily="34" charset="-122"/>
                  <a:cs typeface="宋体" charset="0"/>
                </a:rPr>
                <a:t>操作系统接口的细节大部分</a:t>
              </a:r>
              <a:endParaRPr lang="en-US" altLang="zh-CN" b="1" dirty="0">
                <a:solidFill>
                  <a:srgbClr val="11576A"/>
                </a:solidFill>
                <a:latin typeface="微软雅黑" pitchFamily="34" charset="-122"/>
                <a:ea typeface="微软雅黑" pitchFamily="34" charset="-122"/>
                <a:cs typeface="宋体" charset="0"/>
              </a:endParaRPr>
            </a:p>
            <a:p>
              <a:pPr marL="0" lvl="2">
                <a:lnSpc>
                  <a:spcPts val="2600"/>
                </a:lnSpc>
                <a:buClr>
                  <a:srgbClr val="0066FF"/>
                </a:buClr>
                <a:buSzPct val="80000"/>
                <a:defRPr/>
              </a:pPr>
              <a:r>
                <a:rPr lang="zh-CN" altLang="en-US" b="1" dirty="0">
                  <a:solidFill>
                    <a:srgbClr val="11576A"/>
                  </a:solidFill>
                  <a:latin typeface="微软雅黑" pitchFamily="34" charset="-122"/>
                  <a:ea typeface="微软雅黑" pitchFamily="34" charset="-122"/>
                  <a:cs typeface="宋体" charset="0"/>
                </a:rPr>
                <a:t>都隐藏在应用编程接口后</a:t>
              </a:r>
            </a:p>
          </p:txBody>
        </p:sp>
        <p:pic>
          <p:nvPicPr>
            <p:cNvPr id="19" name="图片 8" descr="小点1.png"/>
            <p:cNvPicPr>
              <a:picLocks noChangeAspect="1"/>
            </p:cNvPicPr>
            <p:nvPr/>
          </p:nvPicPr>
          <p:blipFill>
            <a:blip r:embed="rId3"/>
            <a:srcRect/>
            <a:stretch>
              <a:fillRect/>
            </a:stretch>
          </p:blipFill>
          <p:spPr bwMode="auto">
            <a:xfrm>
              <a:off x="738362" y="3900498"/>
              <a:ext cx="149225" cy="149225"/>
            </a:xfrm>
            <a:prstGeom prst="rect">
              <a:avLst/>
            </a:prstGeom>
            <a:noFill/>
            <a:ln w="9525">
              <a:noFill/>
              <a:miter lim="800000"/>
              <a:headEnd/>
              <a:tailEnd/>
            </a:ln>
          </p:spPr>
        </p:pic>
        <p:sp>
          <p:nvSpPr>
            <p:cNvPr id="20" name="TextBox 7"/>
            <p:cNvSpPr txBox="1">
              <a:spLocks noChangeArrowheads="1"/>
            </p:cNvSpPr>
            <p:nvPr/>
          </p:nvSpPr>
          <p:spPr bwMode="auto">
            <a:xfrm>
              <a:off x="1085678" y="4400184"/>
              <a:ext cx="4062386" cy="425758"/>
            </a:xfrm>
            <a:prstGeom prst="rect">
              <a:avLst/>
            </a:prstGeom>
            <a:noFill/>
            <a:ln w="9525">
              <a:noFill/>
              <a:miter lim="800000"/>
              <a:headEnd/>
              <a:tailEnd/>
            </a:ln>
          </p:spPr>
          <p:txBody>
            <a:bodyPr wrap="square">
              <a:spAutoFit/>
            </a:bodyPr>
            <a:lstStyle/>
            <a:p>
              <a:pPr marL="0" lvl="3">
                <a:lnSpc>
                  <a:spcPts val="2600"/>
                </a:lnSpc>
                <a:buClr>
                  <a:srgbClr val="000099"/>
                </a:buClr>
                <a:defRPr/>
              </a:pPr>
              <a:r>
                <a:rPr lang="en-US" altLang="zh-CN" sz="1600" b="1" dirty="0">
                  <a:solidFill>
                    <a:srgbClr val="0070C0"/>
                  </a:solidFill>
                  <a:latin typeface="微软雅黑" pitchFamily="34" charset="-122"/>
                  <a:ea typeface="微软雅黑" pitchFamily="34" charset="-122"/>
                  <a:cs typeface="宋体" charset="0"/>
                </a:rPr>
                <a:t>· </a:t>
              </a:r>
              <a:r>
                <a:rPr lang="zh-CN" altLang="en-US" sz="1600" b="1" dirty="0">
                  <a:solidFill>
                    <a:srgbClr val="0070C0"/>
                  </a:solidFill>
                  <a:latin typeface="微软雅黑" pitchFamily="34" charset="-122"/>
                  <a:ea typeface="微软雅黑" pitchFamily="34" charset="-122"/>
                  <a:cs typeface="宋体" charset="0"/>
                </a:rPr>
                <a:t>通过运行程序支持的库来管理</a:t>
              </a:r>
            </a:p>
          </p:txBody>
        </p:sp>
      </p:grpSp>
      <p:grpSp>
        <p:nvGrpSpPr>
          <p:cNvPr id="26" name="组合 25"/>
          <p:cNvGrpSpPr/>
          <p:nvPr/>
        </p:nvGrpSpPr>
        <p:grpSpPr>
          <a:xfrm>
            <a:off x="4568353" y="3940896"/>
            <a:ext cx="4612159" cy="1484183"/>
            <a:chOff x="4332267" y="2301450"/>
            <a:chExt cx="4612159" cy="1484183"/>
          </a:xfrm>
        </p:grpSpPr>
        <p:grpSp>
          <p:nvGrpSpPr>
            <p:cNvPr id="27" name="组合 26"/>
            <p:cNvGrpSpPr/>
            <p:nvPr/>
          </p:nvGrpSpPr>
          <p:grpSpPr>
            <a:xfrm>
              <a:off x="4332267" y="2301450"/>
              <a:ext cx="4612159" cy="1484183"/>
              <a:chOff x="4332267" y="2301450"/>
              <a:chExt cx="4612159" cy="1484183"/>
            </a:xfrm>
          </p:grpSpPr>
          <p:pic>
            <p:nvPicPr>
              <p:cNvPr id="29" name="图片 2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332267" y="2301450"/>
                <a:ext cx="4612159" cy="1484183"/>
              </a:xfrm>
              <a:prstGeom prst="rect">
                <a:avLst/>
              </a:prstGeom>
            </p:spPr>
          </p:pic>
          <p:sp>
            <p:nvSpPr>
              <p:cNvPr id="31" name="矩形 30"/>
              <p:cNvSpPr/>
              <p:nvPr/>
            </p:nvSpPr>
            <p:spPr>
              <a:xfrm>
                <a:off x="5508104" y="2981289"/>
                <a:ext cx="1031051" cy="292388"/>
              </a:xfrm>
              <a:prstGeom prst="rect">
                <a:avLst/>
              </a:prstGeom>
            </p:spPr>
            <p:txBody>
              <a:bodyPr wrap="none">
                <a:spAutoFit/>
              </a:bodyPr>
              <a:lstStyle/>
              <a:p>
                <a:r>
                  <a:rPr lang="zh-CN" altLang="en-US" sz="1300" b="1" dirty="0">
                    <a:solidFill>
                      <a:schemeClr val="bg1"/>
                    </a:solidFill>
                    <a:latin typeface="微软雅黑" pitchFamily="34" charset="-122"/>
                    <a:ea typeface="微软雅黑" pitchFamily="34" charset="-122"/>
                  </a:rPr>
                  <a:t>中断向量表</a:t>
                </a:r>
              </a:p>
            </p:txBody>
          </p:sp>
          <p:sp>
            <p:nvSpPr>
              <p:cNvPr id="32" name="矩形 31"/>
              <p:cNvSpPr/>
              <p:nvPr/>
            </p:nvSpPr>
            <p:spPr>
              <a:xfrm>
                <a:off x="6818474" y="2661856"/>
                <a:ext cx="684803" cy="492443"/>
              </a:xfrm>
              <a:prstGeom prst="rect">
                <a:avLst/>
              </a:prstGeom>
            </p:spPr>
            <p:txBody>
              <a:bodyPr wrap="none">
                <a:spAutoFit/>
              </a:bodyPr>
              <a:lstStyle/>
              <a:p>
                <a:pPr algn="ctr"/>
                <a:r>
                  <a:rPr lang="zh-CN" altLang="en-US" sz="1300" b="1" dirty="0">
                    <a:solidFill>
                      <a:schemeClr val="bg1"/>
                    </a:solidFill>
                    <a:latin typeface="微软雅黑" pitchFamily="34" charset="-122"/>
                    <a:ea typeface="微软雅黑" pitchFamily="34" charset="-122"/>
                  </a:rPr>
                  <a:t>系统</a:t>
                </a:r>
                <a:endParaRPr lang="en-US" altLang="zh-CN" sz="1300" b="1" dirty="0">
                  <a:solidFill>
                    <a:schemeClr val="bg1"/>
                  </a:solidFill>
                  <a:latin typeface="微软雅黑" pitchFamily="34" charset="-122"/>
                  <a:ea typeface="微软雅黑" pitchFamily="34" charset="-122"/>
                </a:endParaRPr>
              </a:p>
              <a:p>
                <a:pPr algn="ctr"/>
                <a:r>
                  <a:rPr lang="zh-CN" altLang="en-US" sz="1300" b="1" dirty="0">
                    <a:solidFill>
                      <a:schemeClr val="bg1"/>
                    </a:solidFill>
                    <a:latin typeface="微软雅黑" pitchFamily="34" charset="-122"/>
                    <a:ea typeface="微软雅黑" pitchFamily="34" charset="-122"/>
                  </a:rPr>
                  <a:t>调用表</a:t>
                </a:r>
              </a:p>
            </p:txBody>
          </p:sp>
          <p:sp>
            <p:nvSpPr>
              <p:cNvPr id="33" name="矩形 32"/>
              <p:cNvSpPr/>
              <p:nvPr/>
            </p:nvSpPr>
            <p:spPr>
              <a:xfrm>
                <a:off x="7768846" y="2401884"/>
                <a:ext cx="864339" cy="492443"/>
              </a:xfrm>
              <a:prstGeom prst="rect">
                <a:avLst/>
              </a:prstGeom>
            </p:spPr>
            <p:txBody>
              <a:bodyPr wrap="none">
                <a:spAutoFit/>
              </a:bodyPr>
              <a:lstStyle/>
              <a:p>
                <a:pPr algn="ctr"/>
                <a:r>
                  <a:rPr lang="zh-CN" altLang="en-US" sz="1300" b="1" dirty="0">
                    <a:solidFill>
                      <a:schemeClr val="bg1"/>
                    </a:solidFill>
                    <a:latin typeface="微软雅黑" pitchFamily="34" charset="-122"/>
                    <a:ea typeface="微软雅黑" pitchFamily="34" charset="-122"/>
                  </a:rPr>
                  <a:t>系统调用</a:t>
                </a:r>
                <a:endParaRPr lang="en-US" altLang="zh-CN" sz="1300" b="1" dirty="0">
                  <a:solidFill>
                    <a:schemeClr val="bg1"/>
                  </a:solidFill>
                  <a:latin typeface="微软雅黑" pitchFamily="34" charset="-122"/>
                  <a:ea typeface="微软雅黑" pitchFamily="34" charset="-122"/>
                </a:endParaRPr>
              </a:p>
              <a:p>
                <a:pPr algn="ctr"/>
                <a:r>
                  <a:rPr lang="zh-CN" altLang="en-US" sz="1300" b="1" dirty="0">
                    <a:solidFill>
                      <a:schemeClr val="bg1"/>
                    </a:solidFill>
                    <a:latin typeface="微软雅黑" pitchFamily="34" charset="-122"/>
                    <a:ea typeface="微软雅黑" pitchFamily="34" charset="-122"/>
                  </a:rPr>
                  <a:t>实现</a:t>
                </a:r>
              </a:p>
            </p:txBody>
          </p:sp>
        </p:grpSp>
        <p:sp>
          <p:nvSpPr>
            <p:cNvPr id="28" name="矩形 27"/>
            <p:cNvSpPr/>
            <p:nvPr/>
          </p:nvSpPr>
          <p:spPr>
            <a:xfrm>
              <a:off x="4447948" y="3372270"/>
              <a:ext cx="646331" cy="369332"/>
            </a:xfrm>
            <a:prstGeom prst="rect">
              <a:avLst/>
            </a:prstGeom>
          </p:spPr>
          <p:txBody>
            <a:bodyPr wrap="none">
              <a:spAutoFit/>
            </a:bodyPr>
            <a:lstStyle/>
            <a:p>
              <a:r>
                <a:rPr lang="zh-CN" altLang="en-US" b="1" dirty="0">
                  <a:solidFill>
                    <a:srgbClr val="FFFF00"/>
                  </a:solidFill>
                  <a:latin typeface="微软雅黑" pitchFamily="34" charset="-122"/>
                  <a:ea typeface="微软雅黑" pitchFamily="34" charset="-122"/>
                </a:rPr>
                <a:t>内核</a:t>
              </a:r>
            </a:p>
          </p:txBody>
        </p:sp>
      </p:grpSp>
      <p:grpSp>
        <p:nvGrpSpPr>
          <p:cNvPr id="35" name="组合 34"/>
          <p:cNvGrpSpPr/>
          <p:nvPr/>
        </p:nvGrpSpPr>
        <p:grpSpPr>
          <a:xfrm>
            <a:off x="5330366" y="2481432"/>
            <a:ext cx="3536220" cy="352591"/>
            <a:chOff x="1835696" y="1057759"/>
            <a:chExt cx="3536220" cy="352591"/>
          </a:xfrm>
        </p:grpSpPr>
        <p:pic>
          <p:nvPicPr>
            <p:cNvPr id="36" name="图片 3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835696" y="1059582"/>
              <a:ext cx="3536220" cy="350768"/>
            </a:xfrm>
            <a:prstGeom prst="rect">
              <a:avLst/>
            </a:prstGeom>
          </p:spPr>
        </p:pic>
        <p:sp>
          <p:nvSpPr>
            <p:cNvPr id="37" name="矩形 36"/>
            <p:cNvSpPr/>
            <p:nvPr/>
          </p:nvSpPr>
          <p:spPr>
            <a:xfrm>
              <a:off x="3110056" y="1057759"/>
              <a:ext cx="1091023" cy="338554"/>
            </a:xfrm>
            <a:prstGeom prst="rect">
              <a:avLst/>
            </a:prstGeom>
          </p:spPr>
          <p:txBody>
            <a:bodyPr wrap="square">
              <a:spAutoFit/>
            </a:bodyPr>
            <a:lstStyle/>
            <a:p>
              <a:r>
                <a:rPr lang="zh-CN" altLang="en-US" sz="1600" b="1" dirty="0">
                  <a:solidFill>
                    <a:schemeClr val="bg1"/>
                  </a:solidFill>
                  <a:latin typeface="微软雅黑" pitchFamily="34" charset="-122"/>
                  <a:ea typeface="微软雅黑" pitchFamily="34" charset="-122"/>
                </a:rPr>
                <a:t>应用程序</a:t>
              </a:r>
            </a:p>
          </p:txBody>
        </p:sp>
      </p:grpSp>
      <p:grpSp>
        <p:nvGrpSpPr>
          <p:cNvPr id="49" name="组合 48"/>
          <p:cNvGrpSpPr/>
          <p:nvPr/>
        </p:nvGrpSpPr>
        <p:grpSpPr>
          <a:xfrm>
            <a:off x="6096551" y="2876529"/>
            <a:ext cx="2770035" cy="1468917"/>
            <a:chOff x="2601881" y="1452856"/>
            <a:chExt cx="2770035" cy="1468917"/>
          </a:xfrm>
        </p:grpSpPr>
        <p:grpSp>
          <p:nvGrpSpPr>
            <p:cNvPr id="50" name="组合 49"/>
            <p:cNvGrpSpPr/>
            <p:nvPr/>
          </p:nvGrpSpPr>
          <p:grpSpPr>
            <a:xfrm>
              <a:off x="2601881" y="2070911"/>
              <a:ext cx="2770035" cy="850862"/>
              <a:chOff x="2601881" y="2070911"/>
              <a:chExt cx="2770035" cy="850862"/>
            </a:xfrm>
          </p:grpSpPr>
          <p:grpSp>
            <p:nvGrpSpPr>
              <p:cNvPr id="55" name="组合 54"/>
              <p:cNvGrpSpPr/>
              <p:nvPr/>
            </p:nvGrpSpPr>
            <p:grpSpPr>
              <a:xfrm>
                <a:off x="2601881" y="2070911"/>
                <a:ext cx="2770035" cy="350768"/>
                <a:chOff x="2601881" y="2070911"/>
                <a:chExt cx="2770035" cy="350768"/>
              </a:xfrm>
            </p:grpSpPr>
            <p:pic>
              <p:nvPicPr>
                <p:cNvPr id="58" name="图片 5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601881" y="2070911"/>
                  <a:ext cx="2770035" cy="350768"/>
                </a:xfrm>
                <a:prstGeom prst="rect">
                  <a:avLst/>
                </a:prstGeom>
              </p:spPr>
            </p:pic>
            <p:sp>
              <p:nvSpPr>
                <p:cNvPr id="59" name="矩形 58"/>
                <p:cNvSpPr/>
                <p:nvPr/>
              </p:nvSpPr>
              <p:spPr>
                <a:xfrm>
                  <a:off x="3229829" y="2074821"/>
                  <a:ext cx="1415772" cy="338554"/>
                </a:xfrm>
                <a:prstGeom prst="rect">
                  <a:avLst/>
                </a:prstGeom>
              </p:spPr>
              <p:txBody>
                <a:bodyPr wrap="none">
                  <a:spAutoFit/>
                </a:bodyPr>
                <a:lstStyle/>
                <a:p>
                  <a:r>
                    <a:rPr lang="zh-CN" altLang="en-US" sz="1600" b="1" dirty="0">
                      <a:solidFill>
                        <a:schemeClr val="bg1"/>
                      </a:solidFill>
                      <a:latin typeface="微软雅黑" pitchFamily="34" charset="-122"/>
                      <a:ea typeface="微软雅黑" pitchFamily="34" charset="-122"/>
                    </a:rPr>
                    <a:t>系统调用接口</a:t>
                  </a:r>
                </a:p>
              </p:txBody>
            </p:sp>
          </p:grpSp>
          <p:cxnSp>
            <p:nvCxnSpPr>
              <p:cNvPr id="56" name="直接箭头连接符 55"/>
              <p:cNvCxnSpPr/>
              <p:nvPr/>
            </p:nvCxnSpPr>
            <p:spPr>
              <a:xfrm flipH="1">
                <a:off x="2765045" y="2448438"/>
                <a:ext cx="2080" cy="473335"/>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57" name="直接箭头连接符 56"/>
              <p:cNvCxnSpPr/>
              <p:nvPr/>
            </p:nvCxnSpPr>
            <p:spPr>
              <a:xfrm flipV="1">
                <a:off x="4687096" y="2401043"/>
                <a:ext cx="10706" cy="220686"/>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cxnSp>
          <p:nvCxnSpPr>
            <p:cNvPr id="51" name="直接箭头连接符 50"/>
            <p:cNvCxnSpPr/>
            <p:nvPr/>
          </p:nvCxnSpPr>
          <p:spPr>
            <a:xfrm>
              <a:off x="2787957" y="1452856"/>
              <a:ext cx="6180" cy="578436"/>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52" name="直接箭头连接符 51"/>
            <p:cNvCxnSpPr/>
            <p:nvPr/>
          </p:nvCxnSpPr>
          <p:spPr>
            <a:xfrm>
              <a:off x="2888407" y="1452856"/>
              <a:ext cx="6180" cy="578436"/>
            </a:xfrm>
            <a:prstGeom prst="straightConnector1">
              <a:avLst/>
            </a:prstGeom>
            <a:ln w="19050">
              <a:solidFill>
                <a:srgbClr val="C0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3" name="直接箭头连接符 52"/>
            <p:cNvCxnSpPr/>
            <p:nvPr/>
          </p:nvCxnSpPr>
          <p:spPr>
            <a:xfrm>
              <a:off x="3655568" y="1899639"/>
              <a:ext cx="1545" cy="154435"/>
            </a:xfrm>
            <a:prstGeom prst="straightConnector1">
              <a:avLst/>
            </a:prstGeom>
            <a:ln w="19050">
              <a:solidFill>
                <a:srgbClr val="C0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4" name="直接箭头连接符 53"/>
            <p:cNvCxnSpPr/>
            <p:nvPr/>
          </p:nvCxnSpPr>
          <p:spPr>
            <a:xfrm>
              <a:off x="3551286" y="1899639"/>
              <a:ext cx="1545" cy="154435"/>
            </a:xfrm>
            <a:prstGeom prst="straightConnector1">
              <a:avLst/>
            </a:prstGeom>
            <a:ln w="19050">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60" name="组合 59"/>
          <p:cNvGrpSpPr/>
          <p:nvPr/>
        </p:nvGrpSpPr>
        <p:grpSpPr>
          <a:xfrm>
            <a:off x="6724499" y="2828794"/>
            <a:ext cx="1642812" cy="499973"/>
            <a:chOff x="3229829" y="1405121"/>
            <a:chExt cx="1642812" cy="499973"/>
          </a:xfrm>
        </p:grpSpPr>
        <p:grpSp>
          <p:nvGrpSpPr>
            <p:cNvPr id="61" name="组合 60"/>
            <p:cNvGrpSpPr/>
            <p:nvPr/>
          </p:nvGrpSpPr>
          <p:grpSpPr>
            <a:xfrm>
              <a:off x="3229829" y="1554326"/>
              <a:ext cx="1642812" cy="350768"/>
              <a:chOff x="3229829" y="1554326"/>
              <a:chExt cx="1642812" cy="350768"/>
            </a:xfrm>
          </p:grpSpPr>
          <p:pic>
            <p:nvPicPr>
              <p:cNvPr id="65" name="图片 64"/>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229829" y="1554326"/>
                <a:ext cx="1642812" cy="350768"/>
              </a:xfrm>
              <a:prstGeom prst="rect">
                <a:avLst/>
              </a:prstGeom>
            </p:spPr>
          </p:pic>
          <p:sp>
            <p:nvSpPr>
              <p:cNvPr id="66" name="矩形 65"/>
              <p:cNvSpPr/>
              <p:nvPr/>
            </p:nvSpPr>
            <p:spPr>
              <a:xfrm>
                <a:off x="3541684" y="1560433"/>
                <a:ext cx="800219" cy="338554"/>
              </a:xfrm>
              <a:prstGeom prst="rect">
                <a:avLst/>
              </a:prstGeom>
            </p:spPr>
            <p:txBody>
              <a:bodyPr wrap="none">
                <a:spAutoFit/>
              </a:bodyPr>
              <a:lstStyle/>
              <a:p>
                <a:r>
                  <a:rPr lang="zh-CN" altLang="en-US" sz="1600" b="1" dirty="0">
                    <a:solidFill>
                      <a:schemeClr val="bg1"/>
                    </a:solidFill>
                    <a:latin typeface="微软雅黑" pitchFamily="34" charset="-122"/>
                    <a:ea typeface="微软雅黑" pitchFamily="34" charset="-122"/>
                  </a:rPr>
                  <a:t>函数库</a:t>
                </a:r>
              </a:p>
            </p:txBody>
          </p:sp>
        </p:grpSp>
        <p:cxnSp>
          <p:nvCxnSpPr>
            <p:cNvPr id="62" name="直接箭头连接符 61"/>
            <p:cNvCxnSpPr/>
            <p:nvPr/>
          </p:nvCxnSpPr>
          <p:spPr>
            <a:xfrm>
              <a:off x="4481768" y="1405121"/>
              <a:ext cx="1545" cy="154435"/>
            </a:xfrm>
            <a:prstGeom prst="straightConnector1">
              <a:avLst/>
            </a:prstGeom>
            <a:ln w="19050">
              <a:solidFill>
                <a:srgbClr val="C0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3" name="直接箭头连接符 62"/>
            <p:cNvCxnSpPr/>
            <p:nvPr/>
          </p:nvCxnSpPr>
          <p:spPr>
            <a:xfrm>
              <a:off x="4377486" y="1405121"/>
              <a:ext cx="1545" cy="154435"/>
            </a:xfrm>
            <a:prstGeom prst="straightConnector1">
              <a:avLst/>
            </a:prstGeom>
            <a:ln w="19050">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4" name="任意多边形 63"/>
            <p:cNvSpPr/>
            <p:nvPr/>
          </p:nvSpPr>
          <p:spPr>
            <a:xfrm>
              <a:off x="4370611" y="1577137"/>
              <a:ext cx="132776" cy="201563"/>
            </a:xfrm>
            <a:custGeom>
              <a:avLst/>
              <a:gdLst>
                <a:gd name="connsiteX0" fmla="*/ 0 w 199747"/>
                <a:gd name="connsiteY0" fmla="*/ 0 h 127328"/>
                <a:gd name="connsiteX1" fmla="*/ 41251 w 199747"/>
                <a:gd name="connsiteY1" fmla="*/ 116878 h 127328"/>
                <a:gd name="connsiteX2" fmla="*/ 178755 w 199747"/>
                <a:gd name="connsiteY2" fmla="*/ 110003 h 127328"/>
                <a:gd name="connsiteX3" fmla="*/ 199380 w 199747"/>
                <a:gd name="connsiteY3" fmla="*/ 13750 h 127328"/>
                <a:gd name="connsiteX4" fmla="*/ 192505 w 199747"/>
                <a:gd name="connsiteY4" fmla="*/ 20626 h 127328"/>
                <a:gd name="connsiteX5" fmla="*/ 199380 w 199747"/>
                <a:gd name="connsiteY5" fmla="*/ 13750 h 1273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9747" h="127328">
                  <a:moveTo>
                    <a:pt x="0" y="0"/>
                  </a:moveTo>
                  <a:cubicBezTo>
                    <a:pt x="5729" y="49272"/>
                    <a:pt x="11459" y="98544"/>
                    <a:pt x="41251" y="116878"/>
                  </a:cubicBezTo>
                  <a:cubicBezTo>
                    <a:pt x="71043" y="135212"/>
                    <a:pt x="152400" y="127191"/>
                    <a:pt x="178755" y="110003"/>
                  </a:cubicBezTo>
                  <a:cubicBezTo>
                    <a:pt x="205110" y="92815"/>
                    <a:pt x="197088" y="28646"/>
                    <a:pt x="199380" y="13750"/>
                  </a:cubicBezTo>
                  <a:cubicBezTo>
                    <a:pt x="201672" y="-1146"/>
                    <a:pt x="192505" y="20626"/>
                    <a:pt x="192505" y="20626"/>
                  </a:cubicBezTo>
                  <a:lnTo>
                    <a:pt x="199380" y="13750"/>
                  </a:lnTo>
                </a:path>
              </a:pathLst>
            </a:custGeom>
            <a:noFill/>
            <a:ln w="19050">
              <a:solidFill>
                <a:srgbClr val="C0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26430334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03"/>
                                        </p:tgtEl>
                                        <p:attrNameLst>
                                          <p:attrName>style.visibility</p:attrName>
                                        </p:attrNameLst>
                                      </p:cBhvr>
                                      <p:to>
                                        <p:strVal val="visible"/>
                                      </p:to>
                                    </p:set>
                                    <p:animEffect transition="in" filter="wipe(left)">
                                      <p:cBhvr>
                                        <p:cTn id="7" dur="500"/>
                                        <p:tgtEl>
                                          <p:spTgt spid="103"/>
                                        </p:tgtEl>
                                      </p:cBhvr>
                                    </p:animEffect>
                                  </p:childTnLst>
                                </p:cTn>
                              </p:par>
                              <p:par>
                                <p:cTn id="8" presetID="22" presetClass="entr" presetSubtype="8"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left)">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left)">
                                      <p:cBhvr>
                                        <p:cTn id="15" dur="500"/>
                                        <p:tgtEl>
                                          <p:spTgt spid="4"/>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wipe(left)">
                                      <p:cBhvr>
                                        <p:cTn id="20" dur="500"/>
                                        <p:tgtEl>
                                          <p:spTgt spid="5"/>
                                        </p:tgtEl>
                                      </p:cBhvr>
                                    </p:animEffect>
                                  </p:childTnLst>
                                </p:cTn>
                              </p:par>
                              <p:par>
                                <p:cTn id="21" presetID="22" presetClass="entr" presetSubtype="8" fill="hold" nodeType="withEffect">
                                  <p:stCondLst>
                                    <p:cond delay="0"/>
                                  </p:stCondLst>
                                  <p:childTnLst>
                                    <p:set>
                                      <p:cBhvr>
                                        <p:cTn id="22" dur="1" fill="hold">
                                          <p:stCondLst>
                                            <p:cond delay="0"/>
                                          </p:stCondLst>
                                        </p:cTn>
                                        <p:tgtEl>
                                          <p:spTgt spid="26"/>
                                        </p:tgtEl>
                                        <p:attrNameLst>
                                          <p:attrName>style.visibility</p:attrName>
                                        </p:attrNameLst>
                                      </p:cBhvr>
                                      <p:to>
                                        <p:strVal val="visible"/>
                                      </p:to>
                                    </p:set>
                                    <p:animEffect transition="in" filter="wipe(left)">
                                      <p:cBhvr>
                                        <p:cTn id="23" dur="500"/>
                                        <p:tgtEl>
                                          <p:spTgt spid="26"/>
                                        </p:tgtEl>
                                      </p:cBhvr>
                                    </p:animEffect>
                                  </p:childTnLst>
                                </p:cTn>
                              </p:par>
                              <p:par>
                                <p:cTn id="24" presetID="22" presetClass="entr" presetSubtype="8" fill="hold" nodeType="withEffect">
                                  <p:stCondLst>
                                    <p:cond delay="0"/>
                                  </p:stCondLst>
                                  <p:childTnLst>
                                    <p:set>
                                      <p:cBhvr>
                                        <p:cTn id="25" dur="1" fill="hold">
                                          <p:stCondLst>
                                            <p:cond delay="0"/>
                                          </p:stCondLst>
                                        </p:cTn>
                                        <p:tgtEl>
                                          <p:spTgt spid="35"/>
                                        </p:tgtEl>
                                        <p:attrNameLst>
                                          <p:attrName>style.visibility</p:attrName>
                                        </p:attrNameLst>
                                      </p:cBhvr>
                                      <p:to>
                                        <p:strVal val="visible"/>
                                      </p:to>
                                    </p:set>
                                    <p:animEffect transition="in" filter="wipe(left)">
                                      <p:cBhvr>
                                        <p:cTn id="26" dur="500"/>
                                        <p:tgtEl>
                                          <p:spTgt spid="35"/>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nodeType="clickEffect">
                                  <p:stCondLst>
                                    <p:cond delay="0"/>
                                  </p:stCondLst>
                                  <p:childTnLst>
                                    <p:set>
                                      <p:cBhvr>
                                        <p:cTn id="30" dur="1" fill="hold">
                                          <p:stCondLst>
                                            <p:cond delay="0"/>
                                          </p:stCondLst>
                                        </p:cTn>
                                        <p:tgtEl>
                                          <p:spTgt spid="60"/>
                                        </p:tgtEl>
                                        <p:attrNameLst>
                                          <p:attrName>style.visibility</p:attrName>
                                        </p:attrNameLst>
                                      </p:cBhvr>
                                      <p:to>
                                        <p:strVal val="visible"/>
                                      </p:to>
                                    </p:set>
                                    <p:animEffect transition="in" filter="wipe(up)">
                                      <p:cBhvr>
                                        <p:cTn id="31" dur="500"/>
                                        <p:tgtEl>
                                          <p:spTgt spid="60"/>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1" fill="hold" nodeType="clickEffect">
                                  <p:stCondLst>
                                    <p:cond delay="0"/>
                                  </p:stCondLst>
                                  <p:childTnLst>
                                    <p:set>
                                      <p:cBhvr>
                                        <p:cTn id="35" dur="1" fill="hold">
                                          <p:stCondLst>
                                            <p:cond delay="0"/>
                                          </p:stCondLst>
                                        </p:cTn>
                                        <p:tgtEl>
                                          <p:spTgt spid="49"/>
                                        </p:tgtEl>
                                        <p:attrNameLst>
                                          <p:attrName>style.visibility</p:attrName>
                                        </p:attrNameLst>
                                      </p:cBhvr>
                                      <p:to>
                                        <p:strVal val="visible"/>
                                      </p:to>
                                    </p:set>
                                    <p:animEffect transition="in" filter="wipe(up)">
                                      <p:cBhvr>
                                        <p:cTn id="36"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 grpId="0"/>
    </p:bld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0" name="标题 1"/>
          <p:cNvSpPr>
            <a:spLocks noGrp="1"/>
          </p:cNvSpPr>
          <p:nvPr>
            <p:ph type="title"/>
          </p:nvPr>
        </p:nvSpPr>
        <p:spPr/>
        <p:txBody>
          <a:bodyPr>
            <a:noAutofit/>
          </a:bodyPr>
          <a:lstStyle/>
          <a:p>
            <a:r>
              <a:rPr lang="zh-CN" altLang="en-US" dirty="0">
                <a:ea typeface="宋体" panose="02010600030101010101" pitchFamily="2" charset="-122"/>
              </a:rPr>
              <a:t>多进程共存的设计之初即在考虑安全问题</a:t>
            </a:r>
          </a:p>
        </p:txBody>
      </p:sp>
      <p:grpSp>
        <p:nvGrpSpPr>
          <p:cNvPr id="266" name="组合 265"/>
          <p:cNvGrpSpPr>
            <a:grpSpLocks/>
          </p:cNvGrpSpPr>
          <p:nvPr/>
        </p:nvGrpSpPr>
        <p:grpSpPr bwMode="auto">
          <a:xfrm>
            <a:off x="1477963" y="5389563"/>
            <a:ext cx="2390775" cy="306387"/>
            <a:chOff x="1909409" y="865238"/>
            <a:chExt cx="2390714" cy="307777"/>
          </a:xfrm>
        </p:grpSpPr>
        <p:pic>
          <p:nvPicPr>
            <p:cNvPr id="22580" name="图片 266"/>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909409" y="875401"/>
              <a:ext cx="2390714" cy="2874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81" name="矩形 267"/>
            <p:cNvSpPr>
              <a:spLocks noChangeArrowheads="1"/>
            </p:cNvSpPr>
            <p:nvPr/>
          </p:nvSpPr>
          <p:spPr bwMode="auto">
            <a:xfrm>
              <a:off x="2644543" y="865238"/>
              <a:ext cx="92044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9pPr>
            </a:lstStyle>
            <a:p>
              <a:pPr algn="ctr"/>
              <a:r>
                <a:rPr lang="en-US" altLang="zh-CN" sz="1400" b="1">
                  <a:solidFill>
                    <a:srgbClr val="11576A"/>
                  </a:solidFill>
                  <a:latin typeface="微软雅黑" panose="020B0503020204020204" pitchFamily="34" charset="-122"/>
                  <a:ea typeface="微软雅黑" panose="020B0503020204020204" pitchFamily="34" charset="-122"/>
                  <a:sym typeface="Courier New" panose="02070309020205020404" pitchFamily="49" charset="0"/>
                </a:rPr>
                <a:t>jmp</a:t>
              </a:r>
              <a:r>
                <a:rPr lang="zh-CN" altLang="en-US" sz="1400" b="1">
                  <a:solidFill>
                    <a:srgbClr val="11576A"/>
                  </a:solidFill>
                  <a:latin typeface="微软雅黑" panose="020B0503020204020204" pitchFamily="34" charset="-122"/>
                  <a:ea typeface="微软雅黑" panose="020B0503020204020204" pitchFamily="34" charset="-122"/>
                  <a:sym typeface="Courier New" panose="02070309020205020404" pitchFamily="49" charset="0"/>
                </a:rPr>
                <a:t> </a:t>
              </a:r>
              <a:r>
                <a:rPr lang="en-US" altLang="zh-CN" sz="1400" b="1">
                  <a:solidFill>
                    <a:srgbClr val="11576A"/>
                  </a:solidFill>
                  <a:latin typeface="微软雅黑" panose="020B0503020204020204" pitchFamily="34" charset="-122"/>
                  <a:ea typeface="微软雅黑" panose="020B0503020204020204" pitchFamily="34" charset="-122"/>
                  <a:sym typeface="Courier New" panose="02070309020205020404" pitchFamily="49" charset="0"/>
                </a:rPr>
                <a:t>175</a:t>
              </a:r>
              <a:endParaRPr lang="zh-CN" altLang="en-US" sz="1400" b="1">
                <a:solidFill>
                  <a:srgbClr val="11576A"/>
                </a:solidFill>
                <a:latin typeface="微软雅黑" panose="020B0503020204020204" pitchFamily="34" charset="-122"/>
                <a:ea typeface="微软雅黑" panose="020B0503020204020204" pitchFamily="34" charset="-122"/>
                <a:sym typeface="Courier New" panose="02070309020205020404" pitchFamily="49" charset="0"/>
              </a:endParaRPr>
            </a:p>
          </p:txBody>
        </p:sp>
      </p:grpSp>
      <p:pic>
        <p:nvPicPr>
          <p:cNvPr id="22532" name="图片 268"/>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747838" y="4332288"/>
            <a:ext cx="1871662" cy="881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33" name="图片 269"/>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2230438" y="3449638"/>
            <a:ext cx="908050" cy="882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34" name="图片 270"/>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2357438" y="2711450"/>
            <a:ext cx="652462" cy="652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35" name="图片 271"/>
          <p:cNvPicPr>
            <a:picLocks noChangeAspect="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4344988" y="2859088"/>
            <a:ext cx="355600"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36" name="图片 272"/>
          <p:cNvPicPr>
            <a:picLocks noChangeAspect="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5653088" y="2859088"/>
            <a:ext cx="355600"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4" name="矩形 273"/>
          <p:cNvSpPr/>
          <p:nvPr/>
        </p:nvSpPr>
        <p:spPr>
          <a:xfrm>
            <a:off x="7843838" y="2740025"/>
            <a:ext cx="939800" cy="11049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22538" name="图片 274"/>
          <p:cNvPicPr>
            <a:picLocks noChangeAspect="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7567613" y="1781175"/>
            <a:ext cx="1397000" cy="3665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39" name="Rectangle 2"/>
          <p:cNvSpPr>
            <a:spLocks noChangeArrowheads="1"/>
          </p:cNvSpPr>
          <p:nvPr/>
        </p:nvSpPr>
        <p:spPr bwMode="auto">
          <a:xfrm>
            <a:off x="7529513" y="5132388"/>
            <a:ext cx="301625"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9pPr>
          </a:lstStyle>
          <a:p>
            <a:pPr>
              <a:buSzPct val="100000"/>
            </a:pPr>
            <a:r>
              <a:rPr lang="zh-CN" altLang="en-US" sz="1500" b="1">
                <a:solidFill>
                  <a:srgbClr val="11576A"/>
                </a:solidFill>
                <a:latin typeface="微软雅黑" panose="020B0503020204020204" pitchFamily="34" charset="-122"/>
                <a:ea typeface="微软雅黑" panose="020B0503020204020204" pitchFamily="34" charset="-122"/>
                <a:sym typeface="Courier New" panose="02070309020205020404" pitchFamily="49" charset="0"/>
              </a:rPr>
              <a:t>0</a:t>
            </a:r>
            <a:endParaRPr lang="zh-CN" altLang="en-US" sz="1500" b="1">
              <a:solidFill>
                <a:srgbClr val="11576A"/>
              </a:solidFill>
              <a:latin typeface="微软雅黑" panose="020B0503020204020204" pitchFamily="34" charset="-122"/>
              <a:ea typeface="微软雅黑" panose="020B0503020204020204" pitchFamily="34" charset="-122"/>
            </a:endParaRPr>
          </a:p>
        </p:txBody>
      </p:sp>
      <p:sp>
        <p:nvSpPr>
          <p:cNvPr id="22540" name="Rectangle 22"/>
          <p:cNvSpPr>
            <a:spLocks noChangeArrowheads="1"/>
          </p:cNvSpPr>
          <p:nvPr/>
        </p:nvSpPr>
        <p:spPr bwMode="auto">
          <a:xfrm>
            <a:off x="6884988" y="1700213"/>
            <a:ext cx="8572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9pPr>
          </a:lstStyle>
          <a:p>
            <a:pPr>
              <a:buSzPct val="100000"/>
            </a:pPr>
            <a:r>
              <a:rPr lang="zh-CN" altLang="en-US" sz="1500" b="1">
                <a:solidFill>
                  <a:srgbClr val="11576A"/>
                </a:solidFill>
                <a:latin typeface="微软雅黑" panose="020B0503020204020204" pitchFamily="34" charset="-122"/>
                <a:ea typeface="微软雅黑" panose="020B0503020204020204" pitchFamily="34" charset="-122"/>
                <a:sym typeface="Courier New" panose="02070309020205020404" pitchFamily="49" charset="0"/>
              </a:rPr>
              <a:t>MAX</a:t>
            </a:r>
            <a:r>
              <a:rPr lang="zh-CN" altLang="en-US" sz="1500" b="1" i="1" baseline="-25000">
                <a:solidFill>
                  <a:srgbClr val="11576A"/>
                </a:solidFill>
                <a:latin typeface="微软雅黑" panose="020B0503020204020204" pitchFamily="34" charset="-122"/>
                <a:ea typeface="微软雅黑" panose="020B0503020204020204" pitchFamily="34" charset="-122"/>
                <a:sym typeface="Courier New" panose="02070309020205020404" pitchFamily="49" charset="0"/>
              </a:rPr>
              <a:t>sys</a:t>
            </a:r>
            <a:endParaRPr lang="zh-CN" altLang="en-US" sz="1500" b="1" i="1">
              <a:solidFill>
                <a:srgbClr val="11576A"/>
              </a:solidFill>
              <a:latin typeface="微软雅黑" panose="020B0503020204020204" pitchFamily="34" charset="-122"/>
              <a:ea typeface="微软雅黑" panose="020B0503020204020204" pitchFamily="34" charset="-122"/>
            </a:endParaRPr>
          </a:p>
        </p:txBody>
      </p:sp>
      <p:sp>
        <p:nvSpPr>
          <p:cNvPr id="22541" name="Rectangle 30"/>
          <p:cNvSpPr>
            <a:spLocks noChangeArrowheads="1"/>
          </p:cNvSpPr>
          <p:nvPr/>
        </p:nvSpPr>
        <p:spPr bwMode="auto">
          <a:xfrm>
            <a:off x="6907213" y="3684588"/>
            <a:ext cx="657225"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9pPr>
          </a:lstStyle>
          <a:p>
            <a:pPr>
              <a:buSzPct val="100000"/>
            </a:pPr>
            <a:r>
              <a:rPr lang="zh-CN" altLang="en-US" sz="1500" b="1">
                <a:solidFill>
                  <a:srgbClr val="11576A"/>
                </a:solidFill>
                <a:latin typeface="微软雅黑" panose="020B0503020204020204" pitchFamily="34" charset="-122"/>
                <a:ea typeface="微软雅黑" panose="020B0503020204020204" pitchFamily="34" charset="-122"/>
                <a:sym typeface="Courier New" panose="02070309020205020404" pitchFamily="49" charset="0"/>
              </a:rPr>
              <a:t>1000</a:t>
            </a:r>
            <a:endParaRPr lang="zh-CN" altLang="en-US" sz="1500" b="1">
              <a:solidFill>
                <a:srgbClr val="11576A"/>
              </a:solidFill>
              <a:latin typeface="微软雅黑" panose="020B0503020204020204" pitchFamily="34" charset="-122"/>
              <a:ea typeface="微软雅黑" panose="020B0503020204020204" pitchFamily="34" charset="-122"/>
            </a:endParaRPr>
          </a:p>
        </p:txBody>
      </p:sp>
      <p:sp>
        <p:nvSpPr>
          <p:cNvPr id="22542" name="Rectangle 31"/>
          <p:cNvSpPr>
            <a:spLocks noChangeArrowheads="1"/>
          </p:cNvSpPr>
          <p:nvPr/>
        </p:nvSpPr>
        <p:spPr bwMode="auto">
          <a:xfrm>
            <a:off x="6907213" y="2555875"/>
            <a:ext cx="657225"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9pPr>
          </a:lstStyle>
          <a:p>
            <a:pPr>
              <a:buSzPct val="100000"/>
            </a:pPr>
            <a:r>
              <a:rPr lang="zh-CN" altLang="en-US" sz="1500" b="1">
                <a:solidFill>
                  <a:srgbClr val="11576A"/>
                </a:solidFill>
                <a:latin typeface="微软雅黑" panose="020B0503020204020204" pitchFamily="34" charset="-122"/>
                <a:ea typeface="微软雅黑" panose="020B0503020204020204" pitchFamily="34" charset="-122"/>
                <a:sym typeface="Courier New" panose="02070309020205020404" pitchFamily="49" charset="0"/>
              </a:rPr>
              <a:t>1500</a:t>
            </a:r>
            <a:endParaRPr lang="zh-CN" altLang="en-US" sz="1500" b="1">
              <a:solidFill>
                <a:srgbClr val="11576A"/>
              </a:solidFill>
              <a:latin typeface="微软雅黑" panose="020B0503020204020204" pitchFamily="34" charset="-122"/>
              <a:ea typeface="微软雅黑" panose="020B0503020204020204" pitchFamily="34" charset="-122"/>
            </a:endParaRPr>
          </a:p>
        </p:txBody>
      </p:sp>
      <p:sp>
        <p:nvSpPr>
          <p:cNvPr id="22543" name="Rectangle 23"/>
          <p:cNvSpPr>
            <a:spLocks noChangeArrowheads="1"/>
          </p:cNvSpPr>
          <p:nvPr/>
        </p:nvSpPr>
        <p:spPr bwMode="auto">
          <a:xfrm>
            <a:off x="7958138" y="2660650"/>
            <a:ext cx="698500" cy="1274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9pPr>
          </a:lstStyle>
          <a:p>
            <a:pPr algn="ctr">
              <a:lnSpc>
                <a:spcPct val="110000"/>
              </a:lnSpc>
              <a:buSzPct val="100000"/>
            </a:pPr>
            <a:r>
              <a:rPr lang="zh-CN" altLang="en-US" sz="1400" b="1">
                <a:solidFill>
                  <a:srgbClr val="C00000"/>
                </a:solidFill>
                <a:latin typeface="微软雅黑" panose="020B0503020204020204" pitchFamily="34" charset="-122"/>
                <a:ea typeface="微软雅黑" panose="020B0503020204020204" pitchFamily="34" charset="-122"/>
              </a:rPr>
              <a:t>进程</a:t>
            </a:r>
            <a:endParaRPr lang="en-US" altLang="zh-CN" sz="1400" b="1">
              <a:solidFill>
                <a:srgbClr val="C00000"/>
              </a:solidFill>
              <a:latin typeface="微软雅黑" panose="020B0503020204020204" pitchFamily="34" charset="-122"/>
              <a:ea typeface="微软雅黑" panose="020B0503020204020204" pitchFamily="34" charset="-122"/>
            </a:endParaRPr>
          </a:p>
          <a:p>
            <a:pPr algn="ctr">
              <a:lnSpc>
                <a:spcPct val="110000"/>
              </a:lnSpc>
              <a:buSzPct val="100000"/>
            </a:pPr>
            <a:r>
              <a:rPr lang="en-US" altLang="zh-CN" sz="1400" b="1">
                <a:solidFill>
                  <a:srgbClr val="C00000"/>
                </a:solidFill>
                <a:latin typeface="微软雅黑" panose="020B0503020204020204" pitchFamily="34" charset="-122"/>
                <a:ea typeface="微软雅黑" panose="020B0503020204020204" pitchFamily="34" charset="-122"/>
              </a:rPr>
              <a:t>P</a:t>
            </a:r>
            <a:r>
              <a:rPr lang="zh-CN" altLang="en-US" sz="1400" b="1">
                <a:solidFill>
                  <a:srgbClr val="C00000"/>
                </a:solidFill>
                <a:latin typeface="微软雅黑" panose="020B0503020204020204" pitchFamily="34" charset="-122"/>
                <a:ea typeface="微软雅黑" panose="020B0503020204020204" pitchFamily="34" charset="-122"/>
              </a:rPr>
              <a:t>的</a:t>
            </a:r>
            <a:endParaRPr lang="en-US" altLang="zh-CN" sz="1400" b="1">
              <a:solidFill>
                <a:srgbClr val="C00000"/>
              </a:solidFill>
              <a:latin typeface="微软雅黑" panose="020B0503020204020204" pitchFamily="34" charset="-122"/>
              <a:ea typeface="微软雅黑" panose="020B0503020204020204" pitchFamily="34" charset="-122"/>
            </a:endParaRPr>
          </a:p>
          <a:p>
            <a:pPr algn="ctr">
              <a:lnSpc>
                <a:spcPct val="110000"/>
              </a:lnSpc>
              <a:buSzPct val="100000"/>
            </a:pPr>
            <a:r>
              <a:rPr lang="zh-CN" altLang="en-US" sz="1400" b="1">
                <a:solidFill>
                  <a:srgbClr val="C00000"/>
                </a:solidFill>
                <a:latin typeface="微软雅黑" panose="020B0503020204020204" pitchFamily="34" charset="-122"/>
                <a:ea typeface="微软雅黑" panose="020B0503020204020204" pitchFamily="34" charset="-122"/>
              </a:rPr>
              <a:t>物理</a:t>
            </a:r>
            <a:endParaRPr lang="en-US" altLang="zh-CN" sz="1400" b="1">
              <a:solidFill>
                <a:srgbClr val="C00000"/>
              </a:solidFill>
              <a:latin typeface="微软雅黑" panose="020B0503020204020204" pitchFamily="34" charset="-122"/>
              <a:ea typeface="微软雅黑" panose="020B0503020204020204" pitchFamily="34" charset="-122"/>
            </a:endParaRPr>
          </a:p>
          <a:p>
            <a:pPr algn="ctr">
              <a:lnSpc>
                <a:spcPct val="110000"/>
              </a:lnSpc>
              <a:buSzPct val="100000"/>
            </a:pPr>
            <a:r>
              <a:rPr lang="zh-CN" altLang="en-US" sz="1400" b="1">
                <a:solidFill>
                  <a:srgbClr val="C00000"/>
                </a:solidFill>
                <a:latin typeface="微软雅黑" panose="020B0503020204020204" pitchFamily="34" charset="-122"/>
                <a:ea typeface="微软雅黑" panose="020B0503020204020204" pitchFamily="34" charset="-122"/>
              </a:rPr>
              <a:t>地址</a:t>
            </a:r>
            <a:endParaRPr lang="en-US" altLang="zh-CN" sz="1400" b="1">
              <a:solidFill>
                <a:srgbClr val="C00000"/>
              </a:solidFill>
              <a:latin typeface="微软雅黑" panose="020B0503020204020204" pitchFamily="34" charset="-122"/>
              <a:ea typeface="微软雅黑" panose="020B0503020204020204" pitchFamily="34" charset="-122"/>
            </a:endParaRPr>
          </a:p>
          <a:p>
            <a:pPr algn="ctr">
              <a:lnSpc>
                <a:spcPct val="110000"/>
              </a:lnSpc>
              <a:buSzPct val="100000"/>
            </a:pPr>
            <a:r>
              <a:rPr lang="zh-CN" altLang="en-US" sz="1400" b="1">
                <a:solidFill>
                  <a:srgbClr val="C00000"/>
                </a:solidFill>
                <a:latin typeface="微软雅黑" panose="020B0503020204020204" pitchFamily="34" charset="-122"/>
                <a:ea typeface="微软雅黑" panose="020B0503020204020204" pitchFamily="34" charset="-122"/>
              </a:rPr>
              <a:t>空间</a:t>
            </a:r>
          </a:p>
        </p:txBody>
      </p:sp>
      <p:sp>
        <p:nvSpPr>
          <p:cNvPr id="22544" name="Rectangle 28"/>
          <p:cNvSpPr>
            <a:spLocks noChangeArrowheads="1"/>
          </p:cNvSpPr>
          <p:nvPr/>
        </p:nvSpPr>
        <p:spPr bwMode="auto">
          <a:xfrm>
            <a:off x="1331913" y="4975225"/>
            <a:ext cx="301625"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9pPr>
          </a:lstStyle>
          <a:p>
            <a:pPr>
              <a:buSzPct val="100000"/>
            </a:pPr>
            <a:r>
              <a:rPr lang="zh-CN" altLang="en-US" sz="1500" b="1">
                <a:solidFill>
                  <a:srgbClr val="11576A"/>
                </a:solidFill>
                <a:latin typeface="微软雅黑" panose="020B0503020204020204" pitchFamily="34" charset="-122"/>
                <a:ea typeface="微软雅黑" panose="020B0503020204020204" pitchFamily="34" charset="-122"/>
                <a:sym typeface="Comic Sans MS" panose="030F0702030302020204" pitchFamily="66" charset="0"/>
              </a:rPr>
              <a:t>0</a:t>
            </a:r>
            <a:endParaRPr lang="zh-CN" altLang="en-US" sz="1500" b="1">
              <a:solidFill>
                <a:srgbClr val="11576A"/>
              </a:solidFill>
              <a:latin typeface="微软雅黑" panose="020B0503020204020204" pitchFamily="34" charset="-122"/>
              <a:ea typeface="微软雅黑" panose="020B0503020204020204" pitchFamily="34" charset="-122"/>
            </a:endParaRPr>
          </a:p>
        </p:txBody>
      </p:sp>
      <p:sp>
        <p:nvSpPr>
          <p:cNvPr id="22545" name="Rectangle 29"/>
          <p:cNvSpPr>
            <a:spLocks noChangeArrowheads="1"/>
          </p:cNvSpPr>
          <p:nvPr/>
        </p:nvSpPr>
        <p:spPr bwMode="auto">
          <a:xfrm>
            <a:off x="827088" y="4298950"/>
            <a:ext cx="968375"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9pPr>
          </a:lstStyle>
          <a:p>
            <a:pPr>
              <a:buSzPct val="100000"/>
            </a:pPr>
            <a:r>
              <a:rPr lang="zh-CN" altLang="en-US" sz="1500" b="1">
                <a:solidFill>
                  <a:srgbClr val="11576A"/>
                </a:solidFill>
                <a:latin typeface="微软雅黑" panose="020B0503020204020204" pitchFamily="34" charset="-122"/>
                <a:ea typeface="微软雅黑" panose="020B0503020204020204" pitchFamily="34" charset="-122"/>
                <a:sym typeface="Courier New" panose="02070309020205020404" pitchFamily="49" charset="0"/>
              </a:rPr>
              <a:t>MAX</a:t>
            </a:r>
            <a:r>
              <a:rPr lang="zh-CN" altLang="en-US" sz="1500" b="1" i="1" baseline="-25000">
                <a:solidFill>
                  <a:srgbClr val="11576A"/>
                </a:solidFill>
                <a:latin typeface="微软雅黑" panose="020B0503020204020204" pitchFamily="34" charset="-122"/>
                <a:ea typeface="微软雅黑" panose="020B0503020204020204" pitchFamily="34" charset="-122"/>
                <a:sym typeface="Courier New" panose="02070309020205020404" pitchFamily="49" charset="0"/>
              </a:rPr>
              <a:t>prog</a:t>
            </a:r>
            <a:endParaRPr lang="zh-CN" altLang="en-US" sz="1500" b="1" i="1" baseline="-25000">
              <a:solidFill>
                <a:srgbClr val="11576A"/>
              </a:solidFill>
              <a:latin typeface="微软雅黑" panose="020B0503020204020204" pitchFamily="34" charset="-122"/>
              <a:ea typeface="微软雅黑" panose="020B0503020204020204" pitchFamily="34" charset="-122"/>
            </a:endParaRPr>
          </a:p>
        </p:txBody>
      </p:sp>
      <p:sp>
        <p:nvSpPr>
          <p:cNvPr id="22546" name="Rectangle 37"/>
          <p:cNvSpPr>
            <a:spLocks noChangeArrowheads="1"/>
          </p:cNvSpPr>
          <p:nvPr/>
        </p:nvSpPr>
        <p:spPr bwMode="auto">
          <a:xfrm>
            <a:off x="5527675" y="4197350"/>
            <a:ext cx="642938"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9pPr>
          </a:lstStyle>
          <a:p>
            <a:pPr algn="ctr">
              <a:buSzPct val="100000"/>
            </a:pPr>
            <a:r>
              <a:rPr lang="zh-CN" altLang="en-US" sz="1200" b="1">
                <a:solidFill>
                  <a:srgbClr val="11576A"/>
                </a:solidFill>
                <a:latin typeface="微软雅黑" panose="020B0503020204020204" pitchFamily="34" charset="-122"/>
                <a:ea typeface="微软雅黑" panose="020B0503020204020204" pitchFamily="34" charset="-122"/>
                <a:sym typeface="Times New Roman" panose="02020603050405020304" pitchFamily="18" charset="0"/>
              </a:rPr>
              <a:t>段基址</a:t>
            </a:r>
            <a:endParaRPr lang="en-US" altLang="zh-CN" sz="1200" b="1">
              <a:solidFill>
                <a:srgbClr val="11576A"/>
              </a:solidFill>
              <a:latin typeface="微软雅黑" panose="020B0503020204020204" pitchFamily="34" charset="-122"/>
              <a:ea typeface="微软雅黑" panose="020B0503020204020204" pitchFamily="34" charset="-122"/>
              <a:sym typeface="Times New Roman" panose="02020603050405020304" pitchFamily="18" charset="0"/>
            </a:endParaRPr>
          </a:p>
          <a:p>
            <a:pPr algn="ctr">
              <a:buSzPct val="100000"/>
            </a:pPr>
            <a:r>
              <a:rPr lang="zh-CN" altLang="en-US" sz="1200" b="1">
                <a:solidFill>
                  <a:srgbClr val="11576A"/>
                </a:solidFill>
                <a:latin typeface="微软雅黑" panose="020B0503020204020204" pitchFamily="34" charset="-122"/>
                <a:ea typeface="微软雅黑" panose="020B0503020204020204" pitchFamily="34" charset="-122"/>
                <a:sym typeface="Times New Roman" panose="02020603050405020304" pitchFamily="18" charset="0"/>
              </a:rPr>
              <a:t>寄存器</a:t>
            </a:r>
            <a:endParaRPr lang="zh-CN" altLang="en-US" sz="1200" b="1">
              <a:solidFill>
                <a:srgbClr val="11576A"/>
              </a:solidFill>
              <a:latin typeface="微软雅黑" panose="020B0503020204020204" pitchFamily="34" charset="-122"/>
              <a:ea typeface="微软雅黑" panose="020B0503020204020204" pitchFamily="34" charset="-122"/>
            </a:endParaRPr>
          </a:p>
        </p:txBody>
      </p:sp>
      <p:sp>
        <p:nvSpPr>
          <p:cNvPr id="22547" name="Rectangle 40"/>
          <p:cNvSpPr>
            <a:spLocks noChangeArrowheads="1"/>
          </p:cNvSpPr>
          <p:nvPr/>
        </p:nvSpPr>
        <p:spPr bwMode="auto">
          <a:xfrm>
            <a:off x="3284538" y="2501900"/>
            <a:ext cx="568325" cy="55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9pPr>
          </a:lstStyle>
          <a:p>
            <a:pPr algn="ctr">
              <a:buSzPct val="100000"/>
            </a:pPr>
            <a:r>
              <a:rPr lang="zh-CN" altLang="en-US" sz="1500" b="1">
                <a:solidFill>
                  <a:srgbClr val="11576A"/>
                </a:solidFill>
                <a:latin typeface="微软雅黑" panose="020B0503020204020204" pitchFamily="34" charset="-122"/>
                <a:ea typeface="微软雅黑" panose="020B0503020204020204" pitchFamily="34" charset="-122"/>
                <a:sym typeface="Times New Roman" panose="02020603050405020304" pitchFamily="18" charset="0"/>
              </a:rPr>
              <a:t>逻辑</a:t>
            </a:r>
          </a:p>
          <a:p>
            <a:pPr algn="ctr">
              <a:buSzPct val="100000"/>
            </a:pPr>
            <a:r>
              <a:rPr lang="zh-CN" altLang="en-US" sz="1500" b="1">
                <a:solidFill>
                  <a:srgbClr val="11576A"/>
                </a:solidFill>
                <a:latin typeface="微软雅黑" panose="020B0503020204020204" pitchFamily="34" charset="-122"/>
                <a:ea typeface="微软雅黑" panose="020B0503020204020204" pitchFamily="34" charset="-122"/>
                <a:sym typeface="Times New Roman" panose="02020603050405020304" pitchFamily="18" charset="0"/>
              </a:rPr>
              <a:t>地址</a:t>
            </a:r>
            <a:endParaRPr lang="zh-CN" altLang="en-US" sz="1500" b="1">
              <a:solidFill>
                <a:srgbClr val="11576A"/>
              </a:solidFill>
              <a:latin typeface="微软雅黑" panose="020B0503020204020204" pitchFamily="34" charset="-122"/>
              <a:ea typeface="微软雅黑" panose="020B0503020204020204" pitchFamily="34" charset="-122"/>
            </a:endParaRPr>
          </a:p>
        </p:txBody>
      </p:sp>
      <p:sp>
        <p:nvSpPr>
          <p:cNvPr id="22548" name="Rectangle 45"/>
          <p:cNvSpPr>
            <a:spLocks noChangeArrowheads="1"/>
          </p:cNvSpPr>
          <p:nvPr/>
        </p:nvSpPr>
        <p:spPr bwMode="auto">
          <a:xfrm>
            <a:off x="4178300" y="4184650"/>
            <a:ext cx="644525"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9pPr>
          </a:lstStyle>
          <a:p>
            <a:pPr algn="ctr">
              <a:buSzPct val="100000"/>
            </a:pPr>
            <a:r>
              <a:rPr lang="zh-CN" altLang="en-US" sz="1200" b="1">
                <a:solidFill>
                  <a:srgbClr val="11576A"/>
                </a:solidFill>
                <a:latin typeface="微软雅黑" panose="020B0503020204020204" pitchFamily="34" charset="-122"/>
                <a:ea typeface="微软雅黑" panose="020B0503020204020204" pitchFamily="34" charset="-122"/>
                <a:sym typeface="Times New Roman" panose="02020603050405020304" pitchFamily="18" charset="0"/>
              </a:rPr>
              <a:t>段长度</a:t>
            </a:r>
          </a:p>
          <a:p>
            <a:pPr algn="ctr">
              <a:buSzPct val="100000"/>
            </a:pPr>
            <a:r>
              <a:rPr lang="zh-CN" altLang="en-US" sz="1200" b="1">
                <a:solidFill>
                  <a:srgbClr val="11576A"/>
                </a:solidFill>
                <a:latin typeface="微软雅黑" panose="020B0503020204020204" pitchFamily="34" charset="-122"/>
                <a:ea typeface="微软雅黑" panose="020B0503020204020204" pitchFamily="34" charset="-122"/>
                <a:sym typeface="Times New Roman" panose="02020603050405020304" pitchFamily="18" charset="0"/>
              </a:rPr>
              <a:t>寄存器</a:t>
            </a:r>
            <a:endParaRPr lang="zh-CN" altLang="en-US" sz="1200" b="1">
              <a:solidFill>
                <a:srgbClr val="11576A"/>
              </a:solidFill>
              <a:latin typeface="微软雅黑" panose="020B0503020204020204" pitchFamily="34" charset="-122"/>
              <a:ea typeface="微软雅黑" panose="020B0503020204020204" pitchFamily="34" charset="-122"/>
            </a:endParaRPr>
          </a:p>
        </p:txBody>
      </p:sp>
      <p:sp>
        <p:nvSpPr>
          <p:cNvPr id="22549" name="Rectangle 47"/>
          <p:cNvSpPr>
            <a:spLocks noChangeArrowheads="1"/>
          </p:cNvSpPr>
          <p:nvPr/>
        </p:nvSpPr>
        <p:spPr bwMode="auto">
          <a:xfrm>
            <a:off x="3768725" y="1939925"/>
            <a:ext cx="1528763"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9pPr>
          </a:lstStyle>
          <a:p>
            <a:pPr algn="ctr">
              <a:buSzPct val="100000"/>
            </a:pPr>
            <a:r>
              <a:rPr lang="zh-CN" altLang="en-US" sz="1500" b="1">
                <a:solidFill>
                  <a:srgbClr val="11576A"/>
                </a:solidFill>
                <a:latin typeface="微软雅黑" panose="020B0503020204020204" pitchFamily="34" charset="-122"/>
                <a:ea typeface="微软雅黑" panose="020B0503020204020204" pitchFamily="34" charset="-122"/>
                <a:sym typeface="Verdana" panose="020B0604030504040204" pitchFamily="34" charset="0"/>
              </a:rPr>
              <a:t>内存异常</a:t>
            </a:r>
            <a:endParaRPr lang="zh-CN" altLang="en-US" sz="1500" b="1">
              <a:solidFill>
                <a:srgbClr val="11576A"/>
              </a:solidFill>
              <a:latin typeface="微软雅黑" panose="020B0503020204020204" pitchFamily="34" charset="-122"/>
              <a:ea typeface="微软雅黑" panose="020B0503020204020204" pitchFamily="34" charset="-122"/>
            </a:endParaRPr>
          </a:p>
        </p:txBody>
      </p:sp>
      <p:sp>
        <p:nvSpPr>
          <p:cNvPr id="22550" name="Rectangle 49"/>
          <p:cNvSpPr>
            <a:spLocks noChangeArrowheads="1"/>
          </p:cNvSpPr>
          <p:nvPr/>
        </p:nvSpPr>
        <p:spPr bwMode="auto">
          <a:xfrm>
            <a:off x="6191250" y="2501900"/>
            <a:ext cx="566738" cy="55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9pPr>
          </a:lstStyle>
          <a:p>
            <a:pPr algn="ctr">
              <a:buSzPct val="100000"/>
            </a:pPr>
            <a:r>
              <a:rPr lang="zh-CN" altLang="en-US" sz="1500" b="1">
                <a:solidFill>
                  <a:srgbClr val="11576A"/>
                </a:solidFill>
                <a:latin typeface="微软雅黑" panose="020B0503020204020204" pitchFamily="34" charset="-122"/>
                <a:ea typeface="微软雅黑" panose="020B0503020204020204" pitchFamily="34" charset="-122"/>
                <a:sym typeface="Times New Roman" panose="02020603050405020304" pitchFamily="18" charset="0"/>
              </a:rPr>
              <a:t>物理</a:t>
            </a:r>
          </a:p>
          <a:p>
            <a:pPr algn="ctr">
              <a:buSzPct val="100000"/>
            </a:pPr>
            <a:r>
              <a:rPr lang="zh-CN" altLang="en-US" sz="1500" b="1">
                <a:solidFill>
                  <a:srgbClr val="11576A"/>
                </a:solidFill>
                <a:latin typeface="微软雅黑" panose="020B0503020204020204" pitchFamily="34" charset="-122"/>
                <a:ea typeface="微软雅黑" panose="020B0503020204020204" pitchFamily="34" charset="-122"/>
                <a:sym typeface="Times New Roman" panose="02020603050405020304" pitchFamily="18" charset="0"/>
              </a:rPr>
              <a:t>地址</a:t>
            </a:r>
            <a:endParaRPr lang="zh-CN" altLang="en-US" sz="1500" b="1">
              <a:solidFill>
                <a:srgbClr val="11576A"/>
              </a:solidFill>
              <a:latin typeface="微软雅黑" panose="020B0503020204020204" pitchFamily="34" charset="-122"/>
              <a:ea typeface="微软雅黑" panose="020B0503020204020204" pitchFamily="34" charset="-122"/>
            </a:endParaRPr>
          </a:p>
        </p:txBody>
      </p:sp>
      <p:sp>
        <p:nvSpPr>
          <p:cNvPr id="22551" name="Text Box 52"/>
          <p:cNvSpPr>
            <a:spLocks noChangeArrowheads="1"/>
          </p:cNvSpPr>
          <p:nvPr/>
        </p:nvSpPr>
        <p:spPr bwMode="auto">
          <a:xfrm>
            <a:off x="2433638" y="3822700"/>
            <a:ext cx="541337" cy="309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buSzPct val="100000"/>
            </a:pPr>
            <a:r>
              <a:rPr lang="zh-CN" altLang="en-US" sz="1400" b="1">
                <a:solidFill>
                  <a:srgbClr val="11576A"/>
                </a:solidFill>
                <a:latin typeface="微软雅黑" panose="020B0503020204020204" pitchFamily="34" charset="-122"/>
                <a:ea typeface="微软雅黑" panose="020B0503020204020204" pitchFamily="34" charset="-122"/>
              </a:rPr>
              <a:t>指令</a:t>
            </a:r>
          </a:p>
        </p:txBody>
      </p:sp>
      <p:sp>
        <p:nvSpPr>
          <p:cNvPr id="22552" name="Rectangle 50"/>
          <p:cNvSpPr>
            <a:spLocks noChangeArrowheads="1"/>
          </p:cNvSpPr>
          <p:nvPr/>
        </p:nvSpPr>
        <p:spPr bwMode="auto">
          <a:xfrm>
            <a:off x="4803775" y="2979738"/>
            <a:ext cx="496888"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9pPr>
          </a:lstStyle>
          <a:p>
            <a:pPr>
              <a:buSzPct val="100000"/>
            </a:pPr>
            <a:r>
              <a:rPr lang="zh-CN" altLang="en-US" sz="1500" b="1">
                <a:solidFill>
                  <a:srgbClr val="11576A"/>
                </a:solidFill>
                <a:latin typeface="微软雅黑" panose="020B0503020204020204" pitchFamily="34" charset="-122"/>
                <a:ea typeface="微软雅黑" panose="020B0503020204020204" pitchFamily="34" charset="-122"/>
                <a:sym typeface="Times New Roman" panose="02020603050405020304" pitchFamily="18" charset="0"/>
              </a:rPr>
              <a:t>yes</a:t>
            </a:r>
            <a:endParaRPr lang="zh-CN" altLang="en-US" sz="1500" b="1">
              <a:solidFill>
                <a:srgbClr val="11576A"/>
              </a:solidFill>
              <a:latin typeface="微软雅黑" panose="020B0503020204020204" pitchFamily="34" charset="-122"/>
              <a:ea typeface="微软雅黑" panose="020B0503020204020204" pitchFamily="34" charset="-122"/>
            </a:endParaRPr>
          </a:p>
        </p:txBody>
      </p:sp>
      <p:sp>
        <p:nvSpPr>
          <p:cNvPr id="22553" name="Rectangle 51"/>
          <p:cNvSpPr>
            <a:spLocks noChangeArrowheads="1"/>
          </p:cNvSpPr>
          <p:nvPr/>
        </p:nvSpPr>
        <p:spPr bwMode="auto">
          <a:xfrm>
            <a:off x="4443413" y="2516188"/>
            <a:ext cx="433387"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9pPr>
          </a:lstStyle>
          <a:p>
            <a:pPr>
              <a:buSzPct val="100000"/>
            </a:pPr>
            <a:r>
              <a:rPr lang="zh-CN" altLang="en-US" sz="1500" b="1">
                <a:solidFill>
                  <a:srgbClr val="11576A"/>
                </a:solidFill>
                <a:latin typeface="微软雅黑" panose="020B0503020204020204" pitchFamily="34" charset="-122"/>
                <a:ea typeface="微软雅黑" panose="020B0503020204020204" pitchFamily="34" charset="-122"/>
                <a:sym typeface="Times New Roman" panose="02020603050405020304" pitchFamily="18" charset="0"/>
              </a:rPr>
              <a:t>no</a:t>
            </a:r>
            <a:endParaRPr lang="zh-CN" altLang="en-US" sz="1500" b="1">
              <a:solidFill>
                <a:srgbClr val="11576A"/>
              </a:solidFill>
              <a:latin typeface="微软雅黑" panose="020B0503020204020204" pitchFamily="34" charset="-122"/>
              <a:ea typeface="微软雅黑" panose="020B0503020204020204" pitchFamily="34" charset="-122"/>
            </a:endParaRPr>
          </a:p>
        </p:txBody>
      </p:sp>
      <p:grpSp>
        <p:nvGrpSpPr>
          <p:cNvPr id="22554" name="组合 290"/>
          <p:cNvGrpSpPr>
            <a:grpSpLocks/>
          </p:cNvGrpSpPr>
          <p:nvPr/>
        </p:nvGrpSpPr>
        <p:grpSpPr bwMode="auto">
          <a:xfrm>
            <a:off x="4162425" y="3827463"/>
            <a:ext cx="720725" cy="334962"/>
            <a:chOff x="3514416" y="2898184"/>
            <a:chExt cx="720080" cy="334727"/>
          </a:xfrm>
        </p:grpSpPr>
        <p:pic>
          <p:nvPicPr>
            <p:cNvPr id="22578" name="图片 291"/>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3514416" y="2898186"/>
              <a:ext cx="720080" cy="334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79" name="Rectangle 31"/>
            <p:cNvSpPr>
              <a:spLocks noChangeArrowheads="1"/>
            </p:cNvSpPr>
            <p:nvPr/>
          </p:nvSpPr>
          <p:spPr bwMode="auto">
            <a:xfrm>
              <a:off x="3605988" y="2898184"/>
              <a:ext cx="538351" cy="3202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9pPr>
            </a:lstStyle>
            <a:p>
              <a:pPr>
                <a:buSzPct val="100000"/>
              </a:pPr>
              <a:r>
                <a:rPr lang="zh-CN" altLang="en-US" sz="1500" b="1">
                  <a:solidFill>
                    <a:srgbClr val="11576A"/>
                  </a:solidFill>
                  <a:latin typeface="微软雅黑" panose="020B0503020204020204" pitchFamily="34" charset="-122"/>
                  <a:ea typeface="微软雅黑" panose="020B0503020204020204" pitchFamily="34" charset="-122"/>
                  <a:sym typeface="Courier New" panose="02070309020205020404" pitchFamily="49" charset="0"/>
                </a:rPr>
                <a:t>500</a:t>
              </a:r>
              <a:endParaRPr lang="zh-CN" altLang="en-US" sz="1500" b="1">
                <a:solidFill>
                  <a:srgbClr val="11576A"/>
                </a:solidFill>
                <a:latin typeface="微软雅黑" panose="020B0503020204020204" pitchFamily="34" charset="-122"/>
                <a:ea typeface="微软雅黑" panose="020B0503020204020204" pitchFamily="34" charset="-122"/>
              </a:endParaRPr>
            </a:p>
          </p:txBody>
        </p:sp>
      </p:grpSp>
      <p:grpSp>
        <p:nvGrpSpPr>
          <p:cNvPr id="22555" name="组合 293"/>
          <p:cNvGrpSpPr>
            <a:grpSpLocks/>
          </p:cNvGrpSpPr>
          <p:nvPr/>
        </p:nvGrpSpPr>
        <p:grpSpPr bwMode="auto">
          <a:xfrm>
            <a:off x="5470525" y="3827463"/>
            <a:ext cx="720725" cy="334962"/>
            <a:chOff x="4822354" y="2898185"/>
            <a:chExt cx="720080" cy="334725"/>
          </a:xfrm>
        </p:grpSpPr>
        <p:pic>
          <p:nvPicPr>
            <p:cNvPr id="22576" name="图片 294"/>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4822354" y="2898185"/>
              <a:ext cx="720080" cy="334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77" name="Rectangle 31"/>
            <p:cNvSpPr>
              <a:spLocks noChangeArrowheads="1"/>
            </p:cNvSpPr>
            <p:nvPr/>
          </p:nvSpPr>
          <p:spPr bwMode="auto">
            <a:xfrm>
              <a:off x="4839867" y="2905448"/>
              <a:ext cx="656974" cy="3202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9pPr>
            </a:lstStyle>
            <a:p>
              <a:pPr>
                <a:buSzPct val="100000"/>
              </a:pPr>
              <a:r>
                <a:rPr lang="en-US" altLang="zh-CN" sz="1500" b="1">
                  <a:solidFill>
                    <a:srgbClr val="11576A"/>
                  </a:solidFill>
                  <a:latin typeface="微软雅黑" panose="020B0503020204020204" pitchFamily="34" charset="-122"/>
                  <a:ea typeface="微软雅黑" panose="020B0503020204020204" pitchFamily="34" charset="-122"/>
                  <a:sym typeface="Courier New" panose="02070309020205020404" pitchFamily="49" charset="0"/>
                </a:rPr>
                <a:t>10</a:t>
              </a:r>
              <a:r>
                <a:rPr lang="zh-CN" altLang="en-US" sz="1500" b="1">
                  <a:solidFill>
                    <a:srgbClr val="11576A"/>
                  </a:solidFill>
                  <a:latin typeface="微软雅黑" panose="020B0503020204020204" pitchFamily="34" charset="-122"/>
                  <a:ea typeface="微软雅黑" panose="020B0503020204020204" pitchFamily="34" charset="-122"/>
                  <a:sym typeface="Courier New" panose="02070309020205020404" pitchFamily="49" charset="0"/>
                </a:rPr>
                <a:t>00</a:t>
              </a:r>
              <a:endParaRPr lang="zh-CN" altLang="en-US" sz="1500" b="1">
                <a:solidFill>
                  <a:srgbClr val="11576A"/>
                </a:solidFill>
                <a:latin typeface="微软雅黑" panose="020B0503020204020204" pitchFamily="34" charset="-122"/>
                <a:ea typeface="微软雅黑" panose="020B0503020204020204" pitchFamily="34" charset="-122"/>
              </a:endParaRPr>
            </a:p>
          </p:txBody>
        </p:sp>
      </p:grpSp>
      <p:sp>
        <p:nvSpPr>
          <p:cNvPr id="22556" name="矩形 296"/>
          <p:cNvSpPr>
            <a:spLocks noChangeArrowheads="1"/>
          </p:cNvSpPr>
          <p:nvPr/>
        </p:nvSpPr>
        <p:spPr bwMode="auto">
          <a:xfrm>
            <a:off x="1909763" y="4421188"/>
            <a:ext cx="1571625"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9pPr>
          </a:lstStyle>
          <a:p>
            <a:pPr algn="ctr">
              <a:buSzPct val="100000"/>
            </a:pPr>
            <a:r>
              <a:rPr lang="zh-CN" altLang="en-US" b="1">
                <a:solidFill>
                  <a:schemeClr val="bg1"/>
                </a:solidFill>
                <a:latin typeface="微软雅黑" panose="020B0503020204020204" pitchFamily="34" charset="-122"/>
                <a:ea typeface="微软雅黑" panose="020B0503020204020204" pitchFamily="34" charset="-122"/>
                <a:sym typeface="Comic Sans MS" panose="030F0702030302020204" pitchFamily="66" charset="0"/>
              </a:rPr>
              <a:t>进程</a:t>
            </a:r>
            <a:r>
              <a:rPr lang="en-US" altLang="zh-CN" b="1">
                <a:solidFill>
                  <a:schemeClr val="bg1"/>
                </a:solidFill>
                <a:latin typeface="微软雅黑" panose="020B0503020204020204" pitchFamily="34" charset="-122"/>
                <a:ea typeface="微软雅黑" panose="020B0503020204020204" pitchFamily="34" charset="-122"/>
                <a:sym typeface="Comic Sans MS" panose="030F0702030302020204" pitchFamily="66" charset="0"/>
              </a:rPr>
              <a:t>P</a:t>
            </a:r>
          </a:p>
          <a:p>
            <a:pPr algn="ctr">
              <a:buSzPct val="100000"/>
            </a:pPr>
            <a:r>
              <a:rPr lang="zh-CN" altLang="en-US" b="1">
                <a:solidFill>
                  <a:schemeClr val="bg1"/>
                </a:solidFill>
                <a:latin typeface="微软雅黑" panose="020B0503020204020204" pitchFamily="34" charset="-122"/>
                <a:ea typeface="微软雅黑" panose="020B0503020204020204" pitchFamily="34" charset="-122"/>
                <a:sym typeface="Comic Sans MS" panose="030F0702030302020204" pitchFamily="66" charset="0"/>
              </a:rPr>
              <a:t>逻辑地址空间</a:t>
            </a:r>
            <a:endParaRPr lang="zh-CN" altLang="en-US" b="1" i="1">
              <a:solidFill>
                <a:schemeClr val="bg1"/>
              </a:solidFill>
              <a:latin typeface="微软雅黑" panose="020B0503020204020204" pitchFamily="34" charset="-122"/>
              <a:ea typeface="微软雅黑" panose="020B0503020204020204" pitchFamily="34" charset="-122"/>
              <a:sym typeface="Comic Sans MS" panose="030F0702030302020204" pitchFamily="66" charset="0"/>
            </a:endParaRPr>
          </a:p>
        </p:txBody>
      </p:sp>
      <p:sp>
        <p:nvSpPr>
          <p:cNvPr id="22557" name="Rectangle 40"/>
          <p:cNvSpPr>
            <a:spLocks noChangeArrowheads="1"/>
          </p:cNvSpPr>
          <p:nvPr/>
        </p:nvSpPr>
        <p:spPr bwMode="auto">
          <a:xfrm>
            <a:off x="2390775" y="2881313"/>
            <a:ext cx="587375"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9pPr>
          </a:lstStyle>
          <a:p>
            <a:pPr algn="ctr">
              <a:buSzPct val="100000"/>
            </a:pPr>
            <a:r>
              <a:rPr lang="en-US" altLang="zh-CN" sz="1500" b="1">
                <a:solidFill>
                  <a:schemeClr val="bg1"/>
                </a:solidFill>
                <a:latin typeface="微软雅黑" panose="020B0503020204020204" pitchFamily="34" charset="-122"/>
                <a:ea typeface="微软雅黑" panose="020B0503020204020204" pitchFamily="34" charset="-122"/>
              </a:rPr>
              <a:t>CPU</a:t>
            </a:r>
            <a:endParaRPr lang="zh-CN" altLang="en-US" sz="1500" b="1">
              <a:solidFill>
                <a:schemeClr val="bg1"/>
              </a:solidFill>
              <a:latin typeface="微软雅黑" panose="020B0503020204020204" pitchFamily="34" charset="-122"/>
              <a:ea typeface="微软雅黑" panose="020B0503020204020204" pitchFamily="34" charset="-122"/>
            </a:endParaRPr>
          </a:p>
        </p:txBody>
      </p:sp>
      <p:cxnSp>
        <p:nvCxnSpPr>
          <p:cNvPr id="299" name="直接箭头连接符 298"/>
          <p:cNvCxnSpPr/>
          <p:nvPr/>
        </p:nvCxnSpPr>
        <p:spPr>
          <a:xfrm>
            <a:off x="3074988" y="3046413"/>
            <a:ext cx="1179512" cy="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00" name="直接箭头连接符 299"/>
          <p:cNvCxnSpPr/>
          <p:nvPr/>
        </p:nvCxnSpPr>
        <p:spPr>
          <a:xfrm>
            <a:off x="4803775" y="3041650"/>
            <a:ext cx="817563" cy="4763"/>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01" name="直接箭头连接符 300"/>
          <p:cNvCxnSpPr/>
          <p:nvPr/>
        </p:nvCxnSpPr>
        <p:spPr>
          <a:xfrm flipV="1">
            <a:off x="6019800" y="3041650"/>
            <a:ext cx="1722438" cy="1588"/>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02" name="直接箭头连接符 301"/>
          <p:cNvCxnSpPr/>
          <p:nvPr/>
        </p:nvCxnSpPr>
        <p:spPr>
          <a:xfrm flipH="1" flipV="1">
            <a:off x="4502150" y="2224088"/>
            <a:ext cx="3175" cy="625475"/>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03" name="直接箭头连接符 302"/>
          <p:cNvCxnSpPr/>
          <p:nvPr/>
        </p:nvCxnSpPr>
        <p:spPr>
          <a:xfrm flipH="1" flipV="1">
            <a:off x="4516438" y="3214688"/>
            <a:ext cx="3175" cy="627062"/>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04" name="直接箭头连接符 303"/>
          <p:cNvCxnSpPr/>
          <p:nvPr/>
        </p:nvCxnSpPr>
        <p:spPr>
          <a:xfrm flipH="1" flipV="1">
            <a:off x="5829300" y="3208338"/>
            <a:ext cx="3175" cy="625475"/>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2564" name="Rectangle 50"/>
          <p:cNvSpPr>
            <a:spLocks noChangeArrowheads="1"/>
          </p:cNvSpPr>
          <p:nvPr/>
        </p:nvSpPr>
        <p:spPr bwMode="auto">
          <a:xfrm>
            <a:off x="4354513" y="2859088"/>
            <a:ext cx="328612"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9pPr>
          </a:lstStyle>
          <a:p>
            <a:pPr>
              <a:buSzPct val="100000"/>
            </a:pPr>
            <a:r>
              <a:rPr lang="zh-CN" altLang="en-US" sz="1500" b="1">
                <a:solidFill>
                  <a:schemeClr val="bg1"/>
                </a:solidFill>
                <a:latin typeface="微软雅黑" panose="020B0503020204020204" pitchFamily="34" charset="-122"/>
                <a:ea typeface="微软雅黑" panose="020B0503020204020204" pitchFamily="34" charset="-122"/>
              </a:rPr>
              <a:t>≤</a:t>
            </a:r>
          </a:p>
        </p:txBody>
      </p:sp>
      <p:sp>
        <p:nvSpPr>
          <p:cNvPr id="22565" name="Rectangle 50"/>
          <p:cNvSpPr>
            <a:spLocks noChangeArrowheads="1"/>
          </p:cNvSpPr>
          <p:nvPr/>
        </p:nvSpPr>
        <p:spPr bwMode="auto">
          <a:xfrm>
            <a:off x="5670550" y="2859088"/>
            <a:ext cx="327025"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9pPr>
          </a:lstStyle>
          <a:p>
            <a:pPr>
              <a:buSzPct val="100000"/>
            </a:pPr>
            <a:r>
              <a:rPr lang="en-US" altLang="zh-CN" sz="1500" b="1">
                <a:solidFill>
                  <a:schemeClr val="bg1"/>
                </a:solidFill>
                <a:latin typeface="微软雅黑" panose="020B0503020204020204" pitchFamily="34" charset="-122"/>
                <a:ea typeface="微软雅黑" panose="020B0503020204020204" pitchFamily="34" charset="-122"/>
              </a:rPr>
              <a:t>+</a:t>
            </a:r>
            <a:endParaRPr lang="zh-CN" altLang="en-US" sz="1500" b="1">
              <a:solidFill>
                <a:schemeClr val="bg1"/>
              </a:solidFill>
              <a:latin typeface="微软雅黑" panose="020B0503020204020204" pitchFamily="34" charset="-122"/>
              <a:ea typeface="微软雅黑" panose="020B0503020204020204" pitchFamily="34" charset="-122"/>
            </a:endParaRPr>
          </a:p>
        </p:txBody>
      </p:sp>
      <p:grpSp>
        <p:nvGrpSpPr>
          <p:cNvPr id="311" name="组合 310"/>
          <p:cNvGrpSpPr>
            <a:grpSpLocks/>
          </p:cNvGrpSpPr>
          <p:nvPr/>
        </p:nvGrpSpPr>
        <p:grpSpPr bwMode="auto">
          <a:xfrm>
            <a:off x="2135188" y="3411538"/>
            <a:ext cx="1081087" cy="901700"/>
            <a:chOff x="1929246" y="2751523"/>
            <a:chExt cx="1081524" cy="902738"/>
          </a:xfrm>
        </p:grpSpPr>
        <p:sp>
          <p:nvSpPr>
            <p:cNvPr id="312" name="上箭头 311"/>
            <p:cNvSpPr/>
            <p:nvPr/>
          </p:nvSpPr>
          <p:spPr>
            <a:xfrm>
              <a:off x="1929246" y="2751523"/>
              <a:ext cx="1081524" cy="902738"/>
            </a:xfrm>
            <a:prstGeom prst="upArrow">
              <a:avLst/>
            </a:prstGeom>
            <a:solidFill>
              <a:srgbClr val="FFFF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2575" name="Text Box 52"/>
            <p:cNvSpPr>
              <a:spLocks noChangeArrowheads="1"/>
            </p:cNvSpPr>
            <p:nvPr/>
          </p:nvSpPr>
          <p:spPr bwMode="auto">
            <a:xfrm>
              <a:off x="2186089" y="3192652"/>
              <a:ext cx="592127" cy="340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buSzPct val="100000"/>
              </a:pPr>
              <a:r>
                <a:rPr lang="zh-CN" altLang="en-US" sz="1600" b="1">
                  <a:solidFill>
                    <a:srgbClr val="C00000"/>
                  </a:solidFill>
                  <a:latin typeface="微软雅黑" panose="020B0503020204020204" pitchFamily="34" charset="-122"/>
                  <a:ea typeface="微软雅黑" panose="020B0503020204020204" pitchFamily="34" charset="-122"/>
                </a:rPr>
                <a:t>指令</a:t>
              </a:r>
            </a:p>
          </p:txBody>
        </p:sp>
      </p:grpSp>
      <p:cxnSp>
        <p:nvCxnSpPr>
          <p:cNvPr id="314" name="直接箭头连接符 313"/>
          <p:cNvCxnSpPr/>
          <p:nvPr/>
        </p:nvCxnSpPr>
        <p:spPr>
          <a:xfrm>
            <a:off x="3022600" y="3040063"/>
            <a:ext cx="1304925" cy="0"/>
          </a:xfrm>
          <a:prstGeom prst="straightConnector1">
            <a:avLst/>
          </a:prstGeom>
          <a:ln w="76200">
            <a:solidFill>
              <a:srgbClr val="D60093"/>
            </a:solidFill>
            <a:tailEnd type="triangle"/>
          </a:ln>
        </p:spPr>
        <p:style>
          <a:lnRef idx="1">
            <a:schemeClr val="accent1"/>
          </a:lnRef>
          <a:fillRef idx="0">
            <a:schemeClr val="accent1"/>
          </a:fillRef>
          <a:effectRef idx="0">
            <a:schemeClr val="accent1"/>
          </a:effectRef>
          <a:fontRef idx="minor">
            <a:schemeClr val="tx1"/>
          </a:fontRef>
        </p:style>
      </p:cxnSp>
      <p:cxnSp>
        <p:nvCxnSpPr>
          <p:cNvPr id="315" name="直接箭头连接符 314"/>
          <p:cNvCxnSpPr/>
          <p:nvPr/>
        </p:nvCxnSpPr>
        <p:spPr>
          <a:xfrm flipV="1">
            <a:off x="4503738" y="2130425"/>
            <a:ext cx="12700" cy="728663"/>
          </a:xfrm>
          <a:prstGeom prst="straightConnector1">
            <a:avLst/>
          </a:prstGeom>
          <a:ln w="76200">
            <a:solidFill>
              <a:srgbClr val="D60093"/>
            </a:solidFill>
            <a:tailEnd type="triangle"/>
          </a:ln>
        </p:spPr>
        <p:style>
          <a:lnRef idx="1">
            <a:schemeClr val="accent1"/>
          </a:lnRef>
          <a:fillRef idx="0">
            <a:schemeClr val="accent1"/>
          </a:fillRef>
          <a:effectRef idx="0">
            <a:schemeClr val="accent1"/>
          </a:effectRef>
          <a:fontRef idx="minor">
            <a:schemeClr val="tx1"/>
          </a:fontRef>
        </p:style>
      </p:cxnSp>
      <p:cxnSp>
        <p:nvCxnSpPr>
          <p:cNvPr id="316" name="直接箭头连接符 315"/>
          <p:cNvCxnSpPr/>
          <p:nvPr/>
        </p:nvCxnSpPr>
        <p:spPr>
          <a:xfrm>
            <a:off x="4748213" y="3041650"/>
            <a:ext cx="900112" cy="12700"/>
          </a:xfrm>
          <a:prstGeom prst="straightConnector1">
            <a:avLst/>
          </a:prstGeom>
          <a:ln w="76200">
            <a:solidFill>
              <a:srgbClr val="D60093"/>
            </a:solidFill>
            <a:tailEnd type="triangle"/>
          </a:ln>
        </p:spPr>
        <p:style>
          <a:lnRef idx="1">
            <a:schemeClr val="accent1"/>
          </a:lnRef>
          <a:fillRef idx="0">
            <a:schemeClr val="accent1"/>
          </a:fillRef>
          <a:effectRef idx="0">
            <a:schemeClr val="accent1"/>
          </a:effectRef>
          <a:fontRef idx="minor">
            <a:schemeClr val="tx1"/>
          </a:fontRef>
        </p:style>
      </p:cxnSp>
      <p:cxnSp>
        <p:nvCxnSpPr>
          <p:cNvPr id="317" name="直接箭头连接符 316"/>
          <p:cNvCxnSpPr/>
          <p:nvPr/>
        </p:nvCxnSpPr>
        <p:spPr>
          <a:xfrm>
            <a:off x="6019800" y="3041650"/>
            <a:ext cx="1809750" cy="0"/>
          </a:xfrm>
          <a:prstGeom prst="straightConnector1">
            <a:avLst/>
          </a:prstGeom>
          <a:ln w="76200">
            <a:solidFill>
              <a:srgbClr val="D60093"/>
            </a:solidFill>
            <a:tailEnd type="triangle"/>
          </a:ln>
        </p:spPr>
        <p:style>
          <a:lnRef idx="1">
            <a:schemeClr val="accent1"/>
          </a:lnRef>
          <a:fillRef idx="0">
            <a:schemeClr val="accent1"/>
          </a:fillRef>
          <a:effectRef idx="0">
            <a:schemeClr val="accent1"/>
          </a:effectRef>
          <a:fontRef idx="minor">
            <a:schemeClr val="tx1"/>
          </a:fontRef>
        </p:style>
      </p:cxnSp>
      <p:grpSp>
        <p:nvGrpSpPr>
          <p:cNvPr id="318" name="组合 317"/>
          <p:cNvGrpSpPr>
            <a:grpSpLocks/>
          </p:cNvGrpSpPr>
          <p:nvPr/>
        </p:nvGrpSpPr>
        <p:grpSpPr bwMode="auto">
          <a:xfrm>
            <a:off x="6302375" y="3186113"/>
            <a:ext cx="1422400" cy="307975"/>
            <a:chOff x="1909409" y="865238"/>
            <a:chExt cx="2390714" cy="307777"/>
          </a:xfrm>
        </p:grpSpPr>
        <p:pic>
          <p:nvPicPr>
            <p:cNvPr id="22572" name="图片 318"/>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909409" y="875401"/>
              <a:ext cx="2390714" cy="2874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73" name="矩形 319"/>
            <p:cNvSpPr>
              <a:spLocks noChangeArrowheads="1"/>
            </p:cNvSpPr>
            <p:nvPr/>
          </p:nvSpPr>
          <p:spPr bwMode="auto">
            <a:xfrm>
              <a:off x="2238250" y="865238"/>
              <a:ext cx="173303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9pPr>
            </a:lstStyle>
            <a:p>
              <a:pPr algn="ctr"/>
              <a:r>
                <a:rPr lang="en-US" altLang="zh-CN" sz="1400" b="1">
                  <a:solidFill>
                    <a:srgbClr val="11576A"/>
                  </a:solidFill>
                  <a:latin typeface="微软雅黑" panose="020B0503020204020204" pitchFamily="34" charset="-122"/>
                  <a:ea typeface="微软雅黑" panose="020B0503020204020204" pitchFamily="34" charset="-122"/>
                  <a:sym typeface="Courier New" panose="02070309020205020404" pitchFamily="49" charset="0"/>
                </a:rPr>
                <a:t>jmp 1175</a:t>
              </a:r>
              <a:endParaRPr lang="zh-CN" altLang="en-US" sz="1400" b="1">
                <a:solidFill>
                  <a:srgbClr val="11576A"/>
                </a:solidFill>
                <a:latin typeface="微软雅黑" panose="020B0503020204020204" pitchFamily="34" charset="-122"/>
                <a:ea typeface="微软雅黑" panose="020B0503020204020204" pitchFamily="34" charset="-122"/>
                <a:sym typeface="Courier New" panose="02070309020205020404" pitchFamily="49" charset="0"/>
              </a:endParaRPr>
            </a:p>
          </p:txBody>
        </p:sp>
      </p:grpSp>
      <p:sp>
        <p:nvSpPr>
          <p:cNvPr id="2" name="线形标注 2 1"/>
          <p:cNvSpPr/>
          <p:nvPr/>
        </p:nvSpPr>
        <p:spPr bwMode="auto">
          <a:xfrm>
            <a:off x="5185719" y="5552303"/>
            <a:ext cx="3048000" cy="638432"/>
          </a:xfrm>
          <a:prstGeom prst="borderCallout2">
            <a:avLst>
              <a:gd name="adj1" fmla="val 18750"/>
              <a:gd name="adj2" fmla="val -8333"/>
              <a:gd name="adj3" fmla="val 18750"/>
              <a:gd name="adj4" fmla="val -16667"/>
              <a:gd name="adj5" fmla="val -213952"/>
              <a:gd name="adj6" fmla="val -22670"/>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zh-CN" altLang="en-US" sz="1800" b="0" i="0" u="none" strike="noStrike" cap="none" normalizeH="0" baseline="0" dirty="0">
                <a:ln>
                  <a:noFill/>
                </a:ln>
                <a:solidFill>
                  <a:schemeClr val="tx1"/>
                </a:solidFill>
                <a:effectLst/>
                <a:latin typeface="Times New Roman" pitchFamily="18" charset="0"/>
              </a:rPr>
              <a:t>用于从硬件上限制（禁止）跨区（跨进程）的内存访问</a:t>
            </a:r>
          </a:p>
        </p:txBody>
      </p:sp>
    </p:spTree>
    <p:custDataLst>
      <p:tags r:id="rId1"/>
    </p:custDataLst>
    <p:extLst>
      <p:ext uri="{BB962C8B-B14F-4D97-AF65-F5344CB8AC3E}">
        <p14:creationId xmlns:p14="http://schemas.microsoft.com/office/powerpoint/2010/main" val="1091056296"/>
      </p:ext>
    </p:extLst>
  </p:cSld>
  <p:clrMapOvr>
    <a:masterClrMapping/>
  </p:clrMapOvr>
  <p:transition spd="slow" advTm="212"/>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311"/>
                                        </p:tgtEl>
                                        <p:attrNameLst>
                                          <p:attrName>style.visibility</p:attrName>
                                        </p:attrNameLst>
                                      </p:cBhvr>
                                      <p:to>
                                        <p:strVal val="visible"/>
                                      </p:to>
                                    </p:set>
                                    <p:animEffect transition="in" filter="wipe(down)">
                                      <p:cBhvr>
                                        <p:cTn id="7" dur="500"/>
                                        <p:tgtEl>
                                          <p:spTgt spid="311"/>
                                        </p:tgtEl>
                                      </p:cBhvr>
                                    </p:animEffect>
                                  </p:childTnLst>
                                </p:cTn>
                              </p:par>
                              <p:par>
                                <p:cTn id="8" presetID="22" presetClass="entr" presetSubtype="8" fill="hold" nodeType="withEffect">
                                  <p:stCondLst>
                                    <p:cond delay="0"/>
                                  </p:stCondLst>
                                  <p:childTnLst>
                                    <p:set>
                                      <p:cBhvr>
                                        <p:cTn id="9" dur="1" fill="hold">
                                          <p:stCondLst>
                                            <p:cond delay="0"/>
                                          </p:stCondLst>
                                        </p:cTn>
                                        <p:tgtEl>
                                          <p:spTgt spid="266"/>
                                        </p:tgtEl>
                                        <p:attrNameLst>
                                          <p:attrName>style.visibility</p:attrName>
                                        </p:attrNameLst>
                                      </p:cBhvr>
                                      <p:to>
                                        <p:strVal val="visible"/>
                                      </p:to>
                                    </p:set>
                                    <p:animEffect transition="in" filter="wipe(left)">
                                      <p:cBhvr>
                                        <p:cTn id="10" dur="500"/>
                                        <p:tgtEl>
                                          <p:spTgt spid="266"/>
                                        </p:tgtEl>
                                      </p:cBhvr>
                                    </p:animEffect>
                                  </p:childTnLst>
                                </p:cTn>
                              </p:par>
                            </p:childTnLst>
                          </p:cTn>
                        </p:par>
                        <p:par>
                          <p:cTn id="11" fill="hold" nodeType="afterGroup">
                            <p:stCondLst>
                              <p:cond delay="500"/>
                            </p:stCondLst>
                            <p:childTnLst>
                              <p:par>
                                <p:cTn id="12" presetID="26" presetClass="emph" presetSubtype="0" fill="hold" nodeType="afterEffect">
                                  <p:stCondLst>
                                    <p:cond delay="0"/>
                                  </p:stCondLst>
                                  <p:childTnLst>
                                    <p:animEffect transition="out" filter="fade">
                                      <p:cBhvr>
                                        <p:cTn id="13" dur="500" tmFilter="0, 0; .2, .5; .8, .5; 1, 0"/>
                                        <p:tgtEl>
                                          <p:spTgt spid="311"/>
                                        </p:tgtEl>
                                      </p:cBhvr>
                                    </p:animEffect>
                                    <p:animScale>
                                      <p:cBhvr>
                                        <p:cTn id="14" dur="250" autoRev="1" fill="hold"/>
                                        <p:tgtEl>
                                          <p:spTgt spid="311"/>
                                        </p:tgtEl>
                                      </p:cBhvr>
                                      <p:by x="105000" y="105000"/>
                                    </p:animScale>
                                  </p:childTnLst>
                                </p:cTn>
                              </p:par>
                            </p:childTnLst>
                          </p:cTn>
                        </p:par>
                      </p:childTnLst>
                    </p:cTn>
                  </p:par>
                  <p:par>
                    <p:cTn id="15" fill="hold" nodeType="clickPar">
                      <p:stCondLst>
                        <p:cond delay="indefinite"/>
                      </p:stCondLst>
                      <p:childTnLst>
                        <p:par>
                          <p:cTn id="16" fill="hold" nodeType="withGroup">
                            <p:stCondLst>
                              <p:cond delay="0"/>
                            </p:stCondLst>
                            <p:childTnLst>
                              <p:par>
                                <p:cTn id="17" presetID="22" presetClass="exit" presetSubtype="4" fill="hold" nodeType="clickEffect">
                                  <p:stCondLst>
                                    <p:cond delay="0"/>
                                  </p:stCondLst>
                                  <p:childTnLst>
                                    <p:animEffect transition="out" filter="wipe(down)">
                                      <p:cBhvr>
                                        <p:cTn id="18" dur="500"/>
                                        <p:tgtEl>
                                          <p:spTgt spid="311"/>
                                        </p:tgtEl>
                                      </p:cBhvr>
                                    </p:animEffect>
                                    <p:set>
                                      <p:cBhvr>
                                        <p:cTn id="19" dur="1" fill="hold">
                                          <p:stCondLst>
                                            <p:cond delay="499"/>
                                          </p:stCondLst>
                                        </p:cTn>
                                        <p:tgtEl>
                                          <p:spTgt spid="311"/>
                                        </p:tgtEl>
                                        <p:attrNameLst>
                                          <p:attrName>style.visibility</p:attrName>
                                        </p:attrNameLst>
                                      </p:cBhvr>
                                      <p:to>
                                        <p:strVal val="hidden"/>
                                      </p:to>
                                    </p:set>
                                  </p:childTnLst>
                                </p:cTn>
                              </p:par>
                            </p:childTnLst>
                          </p:cTn>
                        </p:par>
                        <p:par>
                          <p:cTn id="20" fill="hold" nodeType="afterGroup">
                            <p:stCondLst>
                              <p:cond delay="500"/>
                            </p:stCondLst>
                            <p:childTnLst>
                              <p:par>
                                <p:cTn id="21" presetID="22" presetClass="entr" presetSubtype="8" fill="hold" nodeType="afterEffect">
                                  <p:stCondLst>
                                    <p:cond delay="0"/>
                                  </p:stCondLst>
                                  <p:childTnLst>
                                    <p:set>
                                      <p:cBhvr>
                                        <p:cTn id="22" dur="1" fill="hold">
                                          <p:stCondLst>
                                            <p:cond delay="0"/>
                                          </p:stCondLst>
                                        </p:cTn>
                                        <p:tgtEl>
                                          <p:spTgt spid="314"/>
                                        </p:tgtEl>
                                        <p:attrNameLst>
                                          <p:attrName>style.visibility</p:attrName>
                                        </p:attrNameLst>
                                      </p:cBhvr>
                                      <p:to>
                                        <p:strVal val="visible"/>
                                      </p:to>
                                    </p:set>
                                    <p:animEffect transition="in" filter="wipe(left)">
                                      <p:cBhvr>
                                        <p:cTn id="23" dur="500"/>
                                        <p:tgtEl>
                                          <p:spTgt spid="314"/>
                                        </p:tgtEl>
                                      </p:cBhvr>
                                    </p:animEffect>
                                  </p:childTnLst>
                                </p:cTn>
                              </p:par>
                            </p:childTnLst>
                          </p:cTn>
                        </p:par>
                        <p:par>
                          <p:cTn id="24" fill="hold" nodeType="afterGroup">
                            <p:stCondLst>
                              <p:cond delay="1000"/>
                            </p:stCondLst>
                            <p:childTnLst>
                              <p:par>
                                <p:cTn id="25" presetID="26" presetClass="emph" presetSubtype="0" fill="hold" nodeType="afterEffect">
                                  <p:stCondLst>
                                    <p:cond delay="0"/>
                                  </p:stCondLst>
                                  <p:childTnLst>
                                    <p:animEffect transition="out" filter="fade">
                                      <p:cBhvr>
                                        <p:cTn id="26" dur="500" tmFilter="0, 0; .2, .5; .8, .5; 1, 0"/>
                                        <p:tgtEl>
                                          <p:spTgt spid="314"/>
                                        </p:tgtEl>
                                      </p:cBhvr>
                                    </p:animEffect>
                                    <p:animScale>
                                      <p:cBhvr>
                                        <p:cTn id="27" dur="250" autoRev="1" fill="hold"/>
                                        <p:tgtEl>
                                          <p:spTgt spid="314"/>
                                        </p:tgtEl>
                                      </p:cBhvr>
                                      <p:by x="105000" y="105000"/>
                                    </p:animScale>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xit" presetSubtype="8" fill="hold" nodeType="clickEffect">
                                  <p:stCondLst>
                                    <p:cond delay="0"/>
                                  </p:stCondLst>
                                  <p:childTnLst>
                                    <p:animEffect transition="out" filter="wipe(left)">
                                      <p:cBhvr>
                                        <p:cTn id="31" dur="500"/>
                                        <p:tgtEl>
                                          <p:spTgt spid="314"/>
                                        </p:tgtEl>
                                      </p:cBhvr>
                                    </p:animEffect>
                                    <p:set>
                                      <p:cBhvr>
                                        <p:cTn id="32" dur="1" fill="hold">
                                          <p:stCondLst>
                                            <p:cond delay="499"/>
                                          </p:stCondLst>
                                        </p:cTn>
                                        <p:tgtEl>
                                          <p:spTgt spid="314"/>
                                        </p:tgtEl>
                                        <p:attrNameLst>
                                          <p:attrName>style.visibility</p:attrName>
                                        </p:attrNameLst>
                                      </p:cBhvr>
                                      <p:to>
                                        <p:strVal val="hidden"/>
                                      </p:to>
                                    </p:set>
                                  </p:childTnLst>
                                </p:cTn>
                              </p:par>
                            </p:childTnLst>
                          </p:cTn>
                        </p:par>
                        <p:par>
                          <p:cTn id="33" fill="hold" nodeType="afterGroup">
                            <p:stCondLst>
                              <p:cond delay="500"/>
                            </p:stCondLst>
                            <p:childTnLst>
                              <p:par>
                                <p:cTn id="34" presetID="22" presetClass="entr" presetSubtype="4" fill="hold" nodeType="afterEffect">
                                  <p:stCondLst>
                                    <p:cond delay="0"/>
                                  </p:stCondLst>
                                  <p:childTnLst>
                                    <p:set>
                                      <p:cBhvr>
                                        <p:cTn id="35" dur="1" fill="hold">
                                          <p:stCondLst>
                                            <p:cond delay="0"/>
                                          </p:stCondLst>
                                        </p:cTn>
                                        <p:tgtEl>
                                          <p:spTgt spid="315"/>
                                        </p:tgtEl>
                                        <p:attrNameLst>
                                          <p:attrName>style.visibility</p:attrName>
                                        </p:attrNameLst>
                                      </p:cBhvr>
                                      <p:to>
                                        <p:strVal val="visible"/>
                                      </p:to>
                                    </p:set>
                                    <p:animEffect transition="in" filter="wipe(down)">
                                      <p:cBhvr>
                                        <p:cTn id="36" dur="500"/>
                                        <p:tgtEl>
                                          <p:spTgt spid="315"/>
                                        </p:tgtEl>
                                      </p:cBhvr>
                                    </p:animEffect>
                                  </p:childTnLst>
                                </p:cTn>
                              </p:par>
                              <p:par>
                                <p:cTn id="37" presetID="22" presetClass="entr" presetSubtype="8" fill="hold" nodeType="withEffect">
                                  <p:stCondLst>
                                    <p:cond delay="0"/>
                                  </p:stCondLst>
                                  <p:childTnLst>
                                    <p:set>
                                      <p:cBhvr>
                                        <p:cTn id="38" dur="1" fill="hold">
                                          <p:stCondLst>
                                            <p:cond delay="0"/>
                                          </p:stCondLst>
                                        </p:cTn>
                                        <p:tgtEl>
                                          <p:spTgt spid="316"/>
                                        </p:tgtEl>
                                        <p:attrNameLst>
                                          <p:attrName>style.visibility</p:attrName>
                                        </p:attrNameLst>
                                      </p:cBhvr>
                                      <p:to>
                                        <p:strVal val="visible"/>
                                      </p:to>
                                    </p:set>
                                    <p:animEffect transition="in" filter="wipe(left)">
                                      <p:cBhvr>
                                        <p:cTn id="39" dur="500"/>
                                        <p:tgtEl>
                                          <p:spTgt spid="316"/>
                                        </p:tgtEl>
                                      </p:cBhvr>
                                    </p:animEffect>
                                  </p:childTnLst>
                                </p:cTn>
                              </p:par>
                            </p:childTnLst>
                          </p:cTn>
                        </p:par>
                        <p:par>
                          <p:cTn id="40" fill="hold" nodeType="afterGroup">
                            <p:stCondLst>
                              <p:cond delay="1000"/>
                            </p:stCondLst>
                            <p:childTnLst>
                              <p:par>
                                <p:cTn id="41" presetID="26" presetClass="emph" presetSubtype="0" fill="hold" nodeType="afterEffect">
                                  <p:stCondLst>
                                    <p:cond delay="0"/>
                                  </p:stCondLst>
                                  <p:childTnLst>
                                    <p:animEffect transition="out" filter="fade">
                                      <p:cBhvr>
                                        <p:cTn id="42" dur="500" tmFilter="0, 0; .2, .5; .8, .5; 1, 0"/>
                                        <p:tgtEl>
                                          <p:spTgt spid="316"/>
                                        </p:tgtEl>
                                      </p:cBhvr>
                                    </p:animEffect>
                                    <p:animScale>
                                      <p:cBhvr>
                                        <p:cTn id="43" dur="250" autoRev="1" fill="hold"/>
                                        <p:tgtEl>
                                          <p:spTgt spid="316"/>
                                        </p:tgtEl>
                                      </p:cBhvr>
                                      <p:by x="105000" y="105000"/>
                                    </p:animScale>
                                  </p:childTnLst>
                                </p:cTn>
                              </p:par>
                              <p:par>
                                <p:cTn id="44" presetID="26" presetClass="emph" presetSubtype="0" fill="hold" nodeType="withEffect">
                                  <p:stCondLst>
                                    <p:cond delay="0"/>
                                  </p:stCondLst>
                                  <p:childTnLst>
                                    <p:animEffect transition="out" filter="fade">
                                      <p:cBhvr>
                                        <p:cTn id="45" dur="500" tmFilter="0, 0; .2, .5; .8, .5; 1, 0"/>
                                        <p:tgtEl>
                                          <p:spTgt spid="315"/>
                                        </p:tgtEl>
                                      </p:cBhvr>
                                    </p:animEffect>
                                    <p:animScale>
                                      <p:cBhvr>
                                        <p:cTn id="46" dur="250" autoRev="1" fill="hold"/>
                                        <p:tgtEl>
                                          <p:spTgt spid="315"/>
                                        </p:tgtEl>
                                      </p:cBhvr>
                                      <p:by x="105000" y="105000"/>
                                    </p:animScale>
                                  </p:childTnLst>
                                </p:cTn>
                              </p:par>
                            </p:childTnLst>
                          </p:cTn>
                        </p:par>
                      </p:childTnLst>
                    </p:cTn>
                  </p:par>
                  <p:par>
                    <p:cTn id="47" fill="hold" nodeType="clickPar">
                      <p:stCondLst>
                        <p:cond delay="indefinite"/>
                      </p:stCondLst>
                      <p:childTnLst>
                        <p:par>
                          <p:cTn id="48" fill="hold" nodeType="withGroup">
                            <p:stCondLst>
                              <p:cond delay="0"/>
                            </p:stCondLst>
                            <p:childTnLst>
                              <p:par>
                                <p:cTn id="49" presetID="22" presetClass="exit" presetSubtype="4" fill="hold" nodeType="clickEffect">
                                  <p:stCondLst>
                                    <p:cond delay="0"/>
                                  </p:stCondLst>
                                  <p:childTnLst>
                                    <p:animEffect transition="out" filter="wipe(down)">
                                      <p:cBhvr>
                                        <p:cTn id="50" dur="500"/>
                                        <p:tgtEl>
                                          <p:spTgt spid="315"/>
                                        </p:tgtEl>
                                      </p:cBhvr>
                                    </p:animEffect>
                                    <p:set>
                                      <p:cBhvr>
                                        <p:cTn id="51" dur="1" fill="hold">
                                          <p:stCondLst>
                                            <p:cond delay="499"/>
                                          </p:stCondLst>
                                        </p:cTn>
                                        <p:tgtEl>
                                          <p:spTgt spid="315"/>
                                        </p:tgtEl>
                                        <p:attrNameLst>
                                          <p:attrName>style.visibility</p:attrName>
                                        </p:attrNameLst>
                                      </p:cBhvr>
                                      <p:to>
                                        <p:strVal val="hidden"/>
                                      </p:to>
                                    </p:set>
                                  </p:childTnLst>
                                </p:cTn>
                              </p:par>
                              <p:par>
                                <p:cTn id="52" presetID="22" presetClass="exit" presetSubtype="8" fill="hold" nodeType="withEffect">
                                  <p:stCondLst>
                                    <p:cond delay="0"/>
                                  </p:stCondLst>
                                  <p:childTnLst>
                                    <p:animEffect transition="out" filter="wipe(left)">
                                      <p:cBhvr>
                                        <p:cTn id="53" dur="500"/>
                                        <p:tgtEl>
                                          <p:spTgt spid="316"/>
                                        </p:tgtEl>
                                      </p:cBhvr>
                                    </p:animEffect>
                                    <p:set>
                                      <p:cBhvr>
                                        <p:cTn id="54" dur="1" fill="hold">
                                          <p:stCondLst>
                                            <p:cond delay="499"/>
                                          </p:stCondLst>
                                        </p:cTn>
                                        <p:tgtEl>
                                          <p:spTgt spid="316"/>
                                        </p:tgtEl>
                                        <p:attrNameLst>
                                          <p:attrName>style.visibility</p:attrName>
                                        </p:attrNameLst>
                                      </p:cBhvr>
                                      <p:to>
                                        <p:strVal val="hidden"/>
                                      </p:to>
                                    </p:set>
                                  </p:childTnLst>
                                </p:cTn>
                              </p:par>
                            </p:childTnLst>
                          </p:cTn>
                        </p:par>
                        <p:par>
                          <p:cTn id="55" fill="hold" nodeType="afterGroup">
                            <p:stCondLst>
                              <p:cond delay="500"/>
                            </p:stCondLst>
                            <p:childTnLst>
                              <p:par>
                                <p:cTn id="56" presetID="22" presetClass="entr" presetSubtype="8" fill="hold" nodeType="afterEffect">
                                  <p:stCondLst>
                                    <p:cond delay="0"/>
                                  </p:stCondLst>
                                  <p:childTnLst>
                                    <p:set>
                                      <p:cBhvr>
                                        <p:cTn id="57" dur="1" fill="hold">
                                          <p:stCondLst>
                                            <p:cond delay="0"/>
                                          </p:stCondLst>
                                        </p:cTn>
                                        <p:tgtEl>
                                          <p:spTgt spid="317"/>
                                        </p:tgtEl>
                                        <p:attrNameLst>
                                          <p:attrName>style.visibility</p:attrName>
                                        </p:attrNameLst>
                                      </p:cBhvr>
                                      <p:to>
                                        <p:strVal val="visible"/>
                                      </p:to>
                                    </p:set>
                                    <p:animEffect transition="in" filter="wipe(left)">
                                      <p:cBhvr>
                                        <p:cTn id="58" dur="500"/>
                                        <p:tgtEl>
                                          <p:spTgt spid="317"/>
                                        </p:tgtEl>
                                      </p:cBhvr>
                                    </p:animEffect>
                                  </p:childTnLst>
                                </p:cTn>
                              </p:par>
                            </p:childTnLst>
                          </p:cTn>
                        </p:par>
                        <p:par>
                          <p:cTn id="59" fill="hold" nodeType="afterGroup">
                            <p:stCondLst>
                              <p:cond delay="1000"/>
                            </p:stCondLst>
                            <p:childTnLst>
                              <p:par>
                                <p:cTn id="60" presetID="26" presetClass="emph" presetSubtype="0" fill="hold" nodeType="afterEffect">
                                  <p:stCondLst>
                                    <p:cond delay="0"/>
                                  </p:stCondLst>
                                  <p:childTnLst>
                                    <p:animEffect transition="out" filter="fade">
                                      <p:cBhvr>
                                        <p:cTn id="61" dur="500" tmFilter="0, 0; .2, .5; .8, .5; 1, 0"/>
                                        <p:tgtEl>
                                          <p:spTgt spid="317"/>
                                        </p:tgtEl>
                                      </p:cBhvr>
                                    </p:animEffect>
                                    <p:animScale>
                                      <p:cBhvr>
                                        <p:cTn id="62" dur="250" autoRev="1" fill="hold"/>
                                        <p:tgtEl>
                                          <p:spTgt spid="317"/>
                                        </p:tgtEl>
                                      </p:cBhvr>
                                      <p:by x="105000" y="105000"/>
                                    </p:animScale>
                                  </p:childTnLst>
                                </p:cTn>
                              </p:par>
                              <p:par>
                                <p:cTn id="63" presetID="22" presetClass="entr" presetSubtype="8" fill="hold" nodeType="withEffect">
                                  <p:stCondLst>
                                    <p:cond delay="0"/>
                                  </p:stCondLst>
                                  <p:childTnLst>
                                    <p:set>
                                      <p:cBhvr>
                                        <p:cTn id="64" dur="1" fill="hold">
                                          <p:stCondLst>
                                            <p:cond delay="0"/>
                                          </p:stCondLst>
                                        </p:cTn>
                                        <p:tgtEl>
                                          <p:spTgt spid="318"/>
                                        </p:tgtEl>
                                        <p:attrNameLst>
                                          <p:attrName>style.visibility</p:attrName>
                                        </p:attrNameLst>
                                      </p:cBhvr>
                                      <p:to>
                                        <p:strVal val="visible"/>
                                      </p:to>
                                    </p:set>
                                    <p:animEffect transition="in" filter="wipe(left)">
                                      <p:cBhvr>
                                        <p:cTn id="65" dur="500"/>
                                        <p:tgtEl>
                                          <p:spTgt spid="318"/>
                                        </p:tgtEl>
                                      </p:cBhvr>
                                    </p:animEffect>
                                  </p:childTnLst>
                                </p:cTn>
                              </p:par>
                            </p:childTnLst>
                          </p:cTn>
                        </p:par>
                      </p:childTnLst>
                    </p:cTn>
                  </p:par>
                  <p:par>
                    <p:cTn id="66" fill="hold">
                      <p:stCondLst>
                        <p:cond delay="indefinite"/>
                      </p:stCondLst>
                      <p:childTnLst>
                        <p:par>
                          <p:cTn id="67" fill="hold">
                            <p:stCondLst>
                              <p:cond delay="0"/>
                            </p:stCondLst>
                            <p:childTnLst>
                              <p:par>
                                <p:cTn id="68" presetID="2" presetClass="entr" presetSubtype="4" fill="hold" grpId="0" nodeType="clickEffect">
                                  <p:stCondLst>
                                    <p:cond delay="0"/>
                                  </p:stCondLst>
                                  <p:childTnLst>
                                    <p:set>
                                      <p:cBhvr>
                                        <p:cTn id="69" dur="1" fill="hold">
                                          <p:stCondLst>
                                            <p:cond delay="0"/>
                                          </p:stCondLst>
                                        </p:cTn>
                                        <p:tgtEl>
                                          <p:spTgt spid="2"/>
                                        </p:tgtEl>
                                        <p:attrNameLst>
                                          <p:attrName>style.visibility</p:attrName>
                                        </p:attrNameLst>
                                      </p:cBhvr>
                                      <p:to>
                                        <p:strVal val="visible"/>
                                      </p:to>
                                    </p:set>
                                    <p:anim calcmode="lin" valueType="num">
                                      <p:cBhvr additive="base">
                                        <p:cTn id="70" dur="500" fill="hold"/>
                                        <p:tgtEl>
                                          <p:spTgt spid="2"/>
                                        </p:tgtEl>
                                        <p:attrNameLst>
                                          <p:attrName>ppt_x</p:attrName>
                                        </p:attrNameLst>
                                      </p:cBhvr>
                                      <p:tavLst>
                                        <p:tav tm="0">
                                          <p:val>
                                            <p:strVal val="#ppt_x"/>
                                          </p:val>
                                        </p:tav>
                                        <p:tav tm="100000">
                                          <p:val>
                                            <p:strVal val="#ppt_x"/>
                                          </p:val>
                                        </p:tav>
                                      </p:tavLst>
                                    </p:anim>
                                    <p:anim calcmode="lin" valueType="num">
                                      <p:cBhvr additive="base">
                                        <p:cTn id="71"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TextBox 102"/>
          <p:cNvSpPr txBox="1">
            <a:spLocks noChangeArrowheads="1"/>
          </p:cNvSpPr>
          <p:nvPr/>
        </p:nvSpPr>
        <p:spPr bwMode="auto">
          <a:xfrm>
            <a:off x="3286116" y="1071564"/>
            <a:ext cx="2857520" cy="530915"/>
          </a:xfrm>
          <a:prstGeom prst="rect">
            <a:avLst/>
          </a:prstGeom>
          <a:noFill/>
          <a:ln w="9525">
            <a:noFill/>
            <a:miter lim="800000"/>
            <a:headEnd/>
            <a:tailEnd/>
          </a:ln>
        </p:spPr>
        <p:txBody>
          <a:bodyPr wrap="square">
            <a:spAutoFit/>
          </a:bodyPr>
          <a:lstStyle/>
          <a:p>
            <a:pPr lvl="0" algn="ctr">
              <a:lnSpc>
                <a:spcPct val="95000"/>
              </a:lnSpc>
              <a:defRPr/>
            </a:pPr>
            <a:r>
              <a:rPr lang="zh-CN" altLang="en-US" sz="3000" b="1" dirty="0">
                <a:solidFill>
                  <a:srgbClr val="11576A"/>
                </a:solidFill>
                <a:latin typeface="微软雅黑" pitchFamily="34" charset="-122"/>
                <a:ea typeface="微软雅黑" pitchFamily="34" charset="-122"/>
                <a:cs typeface="宋体" charset="0"/>
              </a:rPr>
              <a:t>标准C库的例子</a:t>
            </a:r>
          </a:p>
        </p:txBody>
      </p:sp>
      <p:grpSp>
        <p:nvGrpSpPr>
          <p:cNvPr id="3" name="组合 2"/>
          <p:cNvGrpSpPr/>
          <p:nvPr/>
        </p:nvGrpSpPr>
        <p:grpSpPr>
          <a:xfrm>
            <a:off x="642910" y="1714489"/>
            <a:ext cx="6858000" cy="396875"/>
            <a:chOff x="642910" y="857238"/>
            <a:chExt cx="6858000" cy="396875"/>
          </a:xfrm>
        </p:grpSpPr>
        <p:sp>
          <p:nvSpPr>
            <p:cNvPr id="24584" name="TextBox 4"/>
            <p:cNvSpPr txBox="1">
              <a:spLocks noChangeArrowheads="1"/>
            </p:cNvSpPr>
            <p:nvPr/>
          </p:nvSpPr>
          <p:spPr bwMode="auto">
            <a:xfrm>
              <a:off x="642910" y="857238"/>
              <a:ext cx="6858000" cy="396875"/>
            </a:xfrm>
            <a:prstGeom prst="rect">
              <a:avLst/>
            </a:prstGeom>
            <a:noFill/>
            <a:ln w="9525">
              <a:noFill/>
              <a:miter lim="800000"/>
              <a:headEnd/>
              <a:tailEnd/>
            </a:ln>
          </p:spPr>
          <p:txBody>
            <a:bodyPr>
              <a:spAutoFit/>
            </a:bodyPr>
            <a:lstStyle/>
            <a:p>
              <a:pPr lvl="1" indent="-307975">
                <a:lnSpc>
                  <a:spcPct val="95000"/>
                </a:lnSpc>
                <a:buClr>
                  <a:srgbClr val="000099"/>
                </a:buClr>
                <a:buFont typeface="Monotype Sorts" charset="0"/>
                <a:buChar char="•"/>
                <a:defRPr/>
              </a:pPr>
              <a:r>
                <a:rPr lang="zh-CN" altLang="en-US" sz="2000" b="1" dirty="0">
                  <a:solidFill>
                    <a:srgbClr val="11576A"/>
                  </a:solidFill>
                  <a:latin typeface="微软雅黑" pitchFamily="34" charset="-122"/>
                  <a:ea typeface="微软雅黑" pitchFamily="34" charset="-122"/>
                  <a:cs typeface="宋体" charset="0"/>
                </a:rPr>
                <a:t>应用程序调用printf() 时，会触发系统调用write()。</a:t>
              </a:r>
            </a:p>
          </p:txBody>
        </p:sp>
        <p:sp>
          <p:nvSpPr>
            <p:cNvPr id="24585" name="矩形 6"/>
            <p:cNvSpPr>
              <a:spLocks noChangeArrowheads="1"/>
            </p:cNvSpPr>
            <p:nvPr/>
          </p:nvSpPr>
          <p:spPr bwMode="auto">
            <a:xfrm>
              <a:off x="758825" y="879463"/>
              <a:ext cx="414338" cy="366713"/>
            </a:xfrm>
            <a:prstGeom prst="rect">
              <a:avLst/>
            </a:prstGeom>
            <a:noFill/>
            <a:ln w="9525">
              <a:noFill/>
              <a:miter lim="800000"/>
              <a:headEnd/>
              <a:tailEnd/>
            </a:ln>
          </p:spPr>
          <p:txBody>
            <a:bodyPr wrap="none">
              <a:spAutoFit/>
            </a:bodyPr>
            <a:lstStyle/>
            <a:p>
              <a:r>
                <a:rPr lang="zh-CN" altLang="en-US" b="1" dirty="0">
                  <a:solidFill>
                    <a:srgbClr val="11576A"/>
                  </a:solidFill>
                  <a:latin typeface="张海山锐谐体2.0-授权联系：Samtype@QQ.com" pitchFamily="2" charset="-122"/>
                  <a:ea typeface="张海山锐谐体2.0-授权联系：Samtype@QQ.com" pitchFamily="2" charset="-122"/>
                </a:rPr>
                <a:t>■</a:t>
              </a:r>
              <a:endParaRPr lang="zh-CN" altLang="en-US" b="1" dirty="0">
                <a:latin typeface="Calibri" pitchFamily="34" charset="0"/>
              </a:endParaRPr>
            </a:p>
          </p:txBody>
        </p:sp>
      </p:grpSp>
      <p:grpSp>
        <p:nvGrpSpPr>
          <p:cNvPr id="4" name="组合 3"/>
          <p:cNvGrpSpPr/>
          <p:nvPr/>
        </p:nvGrpSpPr>
        <p:grpSpPr>
          <a:xfrm>
            <a:off x="852270" y="2216606"/>
            <a:ext cx="2904782" cy="3227274"/>
            <a:chOff x="852270" y="1359356"/>
            <a:chExt cx="2904782" cy="3227274"/>
          </a:xfrm>
        </p:grpSpPr>
        <p:pic>
          <p:nvPicPr>
            <p:cNvPr id="38" name="图片 37" descr="图片6-1.png"/>
            <p:cNvPicPr>
              <a:picLocks noChangeAspect="1"/>
            </p:cNvPicPr>
            <p:nvPr/>
          </p:nvPicPr>
          <p:blipFill>
            <a:blip r:embed="rId2" cstate="print"/>
            <a:stretch>
              <a:fillRect/>
            </a:stretch>
          </p:blipFill>
          <p:spPr>
            <a:xfrm>
              <a:off x="899592" y="1359356"/>
              <a:ext cx="2857460" cy="3227274"/>
            </a:xfrm>
            <a:prstGeom prst="rect">
              <a:avLst/>
            </a:prstGeom>
          </p:spPr>
        </p:pic>
        <p:sp>
          <p:nvSpPr>
            <p:cNvPr id="8" name="TextBox 4"/>
            <p:cNvSpPr txBox="1">
              <a:spLocks noChangeArrowheads="1"/>
            </p:cNvSpPr>
            <p:nvPr/>
          </p:nvSpPr>
          <p:spPr bwMode="auto">
            <a:xfrm>
              <a:off x="1475656" y="1437854"/>
              <a:ext cx="1785950" cy="1421928"/>
            </a:xfrm>
            <a:prstGeom prst="rect">
              <a:avLst/>
            </a:prstGeom>
            <a:noFill/>
            <a:ln w="9525">
              <a:noFill/>
              <a:miter lim="800000"/>
              <a:headEnd/>
              <a:tailEnd/>
            </a:ln>
          </p:spPr>
          <p:txBody>
            <a:bodyPr wrap="square">
              <a:spAutoFit/>
            </a:bodyPr>
            <a:lstStyle/>
            <a:p>
              <a:pPr lvl="1" indent="-307975">
                <a:lnSpc>
                  <a:spcPct val="80000"/>
                </a:lnSpc>
                <a:buClr>
                  <a:srgbClr val="000099"/>
                </a:buClr>
                <a:defRPr/>
              </a:pPr>
              <a:r>
                <a:rPr lang="en-US" altLang="zh-CN" sz="900" b="1" dirty="0">
                  <a:solidFill>
                    <a:schemeClr val="bg1"/>
                  </a:solidFill>
                  <a:latin typeface="微软雅黑" pitchFamily="34" charset="-122"/>
                  <a:ea typeface="微软雅黑" pitchFamily="34" charset="-122"/>
                  <a:cs typeface="宋体" charset="0"/>
                </a:rPr>
                <a:t>#include&lt;</a:t>
              </a:r>
              <a:r>
                <a:rPr lang="en-US" altLang="zh-CN" sz="900" b="1" dirty="0" err="1">
                  <a:solidFill>
                    <a:schemeClr val="bg1"/>
                  </a:solidFill>
                  <a:latin typeface="微软雅黑" pitchFamily="34" charset="-122"/>
                  <a:ea typeface="微软雅黑" pitchFamily="34" charset="-122"/>
                  <a:cs typeface="宋体" charset="0"/>
                </a:rPr>
                <a:t>stdio.h</a:t>
              </a:r>
              <a:r>
                <a:rPr lang="en-US" altLang="zh-CN" sz="900" b="1" dirty="0">
                  <a:solidFill>
                    <a:schemeClr val="bg1"/>
                  </a:solidFill>
                  <a:latin typeface="微软雅黑" pitchFamily="34" charset="-122"/>
                  <a:ea typeface="微软雅黑" pitchFamily="34" charset="-122"/>
                  <a:cs typeface="宋体" charset="0"/>
                </a:rPr>
                <a:t>&gt;</a:t>
              </a:r>
            </a:p>
            <a:p>
              <a:pPr lvl="1" indent="-307975">
                <a:lnSpc>
                  <a:spcPct val="80000"/>
                </a:lnSpc>
                <a:buClr>
                  <a:srgbClr val="000099"/>
                </a:buClr>
                <a:defRPr/>
              </a:pPr>
              <a:r>
                <a:rPr lang="en-US" altLang="zh-CN" sz="900" b="1" dirty="0" err="1">
                  <a:solidFill>
                    <a:schemeClr val="bg1"/>
                  </a:solidFill>
                  <a:latin typeface="微软雅黑" pitchFamily="34" charset="-122"/>
                  <a:ea typeface="微软雅黑" pitchFamily="34" charset="-122"/>
                  <a:cs typeface="宋体" charset="0"/>
                </a:rPr>
                <a:t>int</a:t>
              </a:r>
              <a:r>
                <a:rPr lang="en-US" altLang="zh-CN" sz="900" b="1" dirty="0">
                  <a:solidFill>
                    <a:schemeClr val="bg1"/>
                  </a:solidFill>
                  <a:latin typeface="微软雅黑" pitchFamily="34" charset="-122"/>
                  <a:ea typeface="微软雅黑" pitchFamily="34" charset="-122"/>
                  <a:cs typeface="宋体" charset="0"/>
                </a:rPr>
                <a:t> main()</a:t>
              </a:r>
            </a:p>
            <a:p>
              <a:pPr lvl="1" indent="-307975">
                <a:lnSpc>
                  <a:spcPct val="80000"/>
                </a:lnSpc>
                <a:buClr>
                  <a:srgbClr val="000099"/>
                </a:buClr>
                <a:defRPr/>
              </a:pPr>
              <a:r>
                <a:rPr lang="en-US" altLang="zh-CN" sz="900" b="1" dirty="0">
                  <a:solidFill>
                    <a:schemeClr val="bg1"/>
                  </a:solidFill>
                  <a:latin typeface="微软雅黑" pitchFamily="34" charset="-122"/>
                  <a:ea typeface="微软雅黑" pitchFamily="34" charset="-122"/>
                  <a:cs typeface="宋体" charset="0"/>
                </a:rPr>
                <a:t>{</a:t>
              </a:r>
            </a:p>
            <a:p>
              <a:pPr lvl="1" indent="-307975">
                <a:lnSpc>
                  <a:spcPct val="80000"/>
                </a:lnSpc>
                <a:buClr>
                  <a:srgbClr val="000099"/>
                </a:buClr>
                <a:defRPr/>
              </a:pPr>
              <a:r>
                <a:rPr lang="en-US" altLang="zh-CN" sz="900" b="1" dirty="0">
                  <a:solidFill>
                    <a:schemeClr val="bg1"/>
                  </a:solidFill>
                  <a:latin typeface="微软雅黑" pitchFamily="34" charset="-122"/>
                  <a:ea typeface="微软雅黑" pitchFamily="34" charset="-122"/>
                  <a:cs typeface="宋体" charset="0"/>
                </a:rPr>
                <a:t>.</a:t>
              </a:r>
            </a:p>
            <a:p>
              <a:pPr lvl="1" indent="-307975">
                <a:lnSpc>
                  <a:spcPct val="80000"/>
                </a:lnSpc>
                <a:buClr>
                  <a:srgbClr val="000099"/>
                </a:buClr>
                <a:defRPr/>
              </a:pPr>
              <a:r>
                <a:rPr lang="en-US" altLang="zh-CN" sz="900" b="1" dirty="0">
                  <a:solidFill>
                    <a:schemeClr val="bg1"/>
                  </a:solidFill>
                  <a:latin typeface="微软雅黑" pitchFamily="34" charset="-122"/>
                  <a:ea typeface="微软雅黑" pitchFamily="34" charset="-122"/>
                  <a:cs typeface="宋体" charset="0"/>
                </a:rPr>
                <a:t>.</a:t>
              </a:r>
            </a:p>
            <a:p>
              <a:pPr lvl="1" indent="-307975">
                <a:lnSpc>
                  <a:spcPct val="80000"/>
                </a:lnSpc>
                <a:buClr>
                  <a:srgbClr val="000099"/>
                </a:buClr>
                <a:defRPr/>
              </a:pPr>
              <a:r>
                <a:rPr lang="en-US" altLang="zh-CN" sz="900" b="1" dirty="0">
                  <a:solidFill>
                    <a:schemeClr val="bg1"/>
                  </a:solidFill>
                  <a:latin typeface="微软雅黑" pitchFamily="34" charset="-122"/>
                  <a:ea typeface="微软雅黑" pitchFamily="34" charset="-122"/>
                  <a:cs typeface="宋体" charset="0"/>
                </a:rPr>
                <a:t>.</a:t>
              </a:r>
            </a:p>
            <a:p>
              <a:pPr lvl="1" indent="-307975">
                <a:lnSpc>
                  <a:spcPct val="80000"/>
                </a:lnSpc>
                <a:buClr>
                  <a:srgbClr val="000099"/>
                </a:buClr>
                <a:defRPr/>
              </a:pPr>
              <a:r>
                <a:rPr lang="en-US" altLang="zh-CN" sz="900" b="1" dirty="0" err="1">
                  <a:solidFill>
                    <a:schemeClr val="bg1"/>
                  </a:solidFill>
                  <a:latin typeface="微软雅黑" pitchFamily="34" charset="-122"/>
                  <a:ea typeface="微软雅黑" pitchFamily="34" charset="-122"/>
                  <a:cs typeface="宋体" charset="0"/>
                </a:rPr>
                <a:t>printf</a:t>
              </a:r>
              <a:r>
                <a:rPr lang="en-US" altLang="zh-CN" sz="900" b="1" dirty="0">
                  <a:solidFill>
                    <a:schemeClr val="bg1"/>
                  </a:solidFill>
                  <a:latin typeface="微软雅黑" pitchFamily="34" charset="-122"/>
                  <a:ea typeface="微软雅黑" pitchFamily="34" charset="-122"/>
                  <a:cs typeface="宋体" charset="0"/>
                </a:rPr>
                <a:t>(“greetings”);</a:t>
              </a:r>
            </a:p>
            <a:p>
              <a:pPr lvl="1" indent="-307975">
                <a:lnSpc>
                  <a:spcPct val="80000"/>
                </a:lnSpc>
                <a:buClr>
                  <a:srgbClr val="000099"/>
                </a:buClr>
                <a:defRPr/>
              </a:pPr>
              <a:r>
                <a:rPr lang="en-US" altLang="zh-CN" sz="900" b="1" dirty="0">
                  <a:solidFill>
                    <a:schemeClr val="bg1"/>
                  </a:solidFill>
                  <a:latin typeface="微软雅黑" pitchFamily="34" charset="-122"/>
                  <a:ea typeface="微软雅黑" pitchFamily="34" charset="-122"/>
                  <a:cs typeface="宋体" charset="0"/>
                </a:rPr>
                <a:t>.</a:t>
              </a:r>
            </a:p>
            <a:p>
              <a:pPr lvl="1" indent="-307975">
                <a:lnSpc>
                  <a:spcPct val="80000"/>
                </a:lnSpc>
                <a:buClr>
                  <a:srgbClr val="000099"/>
                </a:buClr>
                <a:defRPr/>
              </a:pPr>
              <a:r>
                <a:rPr lang="en-US" altLang="zh-CN" sz="900" b="1" dirty="0">
                  <a:solidFill>
                    <a:schemeClr val="bg1"/>
                  </a:solidFill>
                  <a:latin typeface="微软雅黑" pitchFamily="34" charset="-122"/>
                  <a:ea typeface="微软雅黑" pitchFamily="34" charset="-122"/>
                  <a:cs typeface="宋体" charset="0"/>
                </a:rPr>
                <a:t>.</a:t>
              </a:r>
            </a:p>
            <a:p>
              <a:pPr lvl="1" indent="-307975">
                <a:lnSpc>
                  <a:spcPct val="80000"/>
                </a:lnSpc>
                <a:buClr>
                  <a:srgbClr val="000099"/>
                </a:buClr>
                <a:defRPr/>
              </a:pPr>
              <a:r>
                <a:rPr lang="en-US" altLang="zh-CN" sz="900" b="1" dirty="0">
                  <a:solidFill>
                    <a:schemeClr val="bg1"/>
                  </a:solidFill>
                  <a:latin typeface="微软雅黑" pitchFamily="34" charset="-122"/>
                  <a:ea typeface="微软雅黑" pitchFamily="34" charset="-122"/>
                  <a:cs typeface="宋体" charset="0"/>
                </a:rPr>
                <a:t>.</a:t>
              </a:r>
            </a:p>
            <a:p>
              <a:pPr lvl="1" indent="-307975">
                <a:lnSpc>
                  <a:spcPct val="80000"/>
                </a:lnSpc>
                <a:buClr>
                  <a:srgbClr val="000099"/>
                </a:buClr>
                <a:defRPr/>
              </a:pPr>
              <a:r>
                <a:rPr lang="en-US" altLang="zh-CN" sz="900" b="1" dirty="0">
                  <a:solidFill>
                    <a:schemeClr val="bg1"/>
                  </a:solidFill>
                  <a:latin typeface="微软雅黑" pitchFamily="34" charset="-122"/>
                  <a:ea typeface="微软雅黑" pitchFamily="34" charset="-122"/>
                  <a:cs typeface="宋体" charset="0"/>
                </a:rPr>
                <a:t>return 0;</a:t>
              </a:r>
            </a:p>
            <a:p>
              <a:pPr lvl="1" indent="-307975">
                <a:lnSpc>
                  <a:spcPct val="80000"/>
                </a:lnSpc>
                <a:buClr>
                  <a:srgbClr val="000099"/>
                </a:buClr>
                <a:defRPr/>
              </a:pPr>
              <a:r>
                <a:rPr lang="en-US" altLang="zh-CN" sz="900" b="1" dirty="0">
                  <a:solidFill>
                    <a:schemeClr val="bg1"/>
                  </a:solidFill>
                  <a:latin typeface="微软雅黑" pitchFamily="34" charset="-122"/>
                  <a:ea typeface="微软雅黑" pitchFamily="34" charset="-122"/>
                  <a:cs typeface="宋体" charset="0"/>
                </a:rPr>
                <a:t>}</a:t>
              </a:r>
              <a:endParaRPr lang="zh-CN" altLang="en-US" sz="900" b="1" dirty="0">
                <a:solidFill>
                  <a:schemeClr val="bg1"/>
                </a:solidFill>
                <a:latin typeface="微软雅黑" pitchFamily="34" charset="-122"/>
                <a:ea typeface="微软雅黑" pitchFamily="34" charset="-122"/>
                <a:cs typeface="宋体" charset="0"/>
              </a:endParaRPr>
            </a:p>
          </p:txBody>
        </p:sp>
        <p:sp>
          <p:nvSpPr>
            <p:cNvPr id="9" name="TextBox 4"/>
            <p:cNvSpPr txBox="1">
              <a:spLocks noChangeArrowheads="1"/>
            </p:cNvSpPr>
            <p:nvPr/>
          </p:nvSpPr>
          <p:spPr bwMode="auto">
            <a:xfrm>
              <a:off x="857153" y="3112470"/>
              <a:ext cx="662245" cy="267766"/>
            </a:xfrm>
            <a:prstGeom prst="rect">
              <a:avLst/>
            </a:prstGeom>
            <a:noFill/>
            <a:ln w="9525">
              <a:noFill/>
              <a:miter lim="800000"/>
              <a:headEnd/>
              <a:tailEnd/>
            </a:ln>
          </p:spPr>
          <p:txBody>
            <a:bodyPr wrap="square">
              <a:spAutoFit/>
            </a:bodyPr>
            <a:lstStyle/>
            <a:p>
              <a:pPr marL="0" lvl="1">
                <a:lnSpc>
                  <a:spcPct val="95000"/>
                </a:lnSpc>
                <a:buClr>
                  <a:srgbClr val="000099"/>
                </a:buClr>
                <a:defRPr/>
              </a:pPr>
              <a:r>
                <a:rPr lang="zh-CN" altLang="en-US" sz="1200" b="1" dirty="0">
                  <a:solidFill>
                    <a:srgbClr val="FFC000"/>
                  </a:solidFill>
                  <a:latin typeface="微软雅黑" pitchFamily="34" charset="-122"/>
                  <a:ea typeface="微软雅黑" pitchFamily="34" charset="-122"/>
                  <a:cs typeface="宋体" charset="0"/>
                </a:rPr>
                <a:t>用户态</a:t>
              </a:r>
            </a:p>
          </p:txBody>
        </p:sp>
        <p:sp>
          <p:nvSpPr>
            <p:cNvPr id="10" name="TextBox 4"/>
            <p:cNvSpPr txBox="1">
              <a:spLocks noChangeArrowheads="1"/>
            </p:cNvSpPr>
            <p:nvPr/>
          </p:nvSpPr>
          <p:spPr bwMode="auto">
            <a:xfrm>
              <a:off x="852270" y="3440974"/>
              <a:ext cx="676534" cy="267766"/>
            </a:xfrm>
            <a:prstGeom prst="rect">
              <a:avLst/>
            </a:prstGeom>
            <a:noFill/>
            <a:ln w="9525">
              <a:noFill/>
              <a:miter lim="800000"/>
              <a:headEnd/>
              <a:tailEnd/>
            </a:ln>
          </p:spPr>
          <p:txBody>
            <a:bodyPr wrap="square">
              <a:spAutoFit/>
            </a:bodyPr>
            <a:lstStyle/>
            <a:p>
              <a:pPr marL="0" lvl="1">
                <a:lnSpc>
                  <a:spcPct val="95000"/>
                </a:lnSpc>
                <a:buClr>
                  <a:srgbClr val="000099"/>
                </a:buClr>
                <a:defRPr/>
              </a:pPr>
              <a:r>
                <a:rPr lang="zh-CN" altLang="en-US" sz="1200" b="1" dirty="0">
                  <a:solidFill>
                    <a:srgbClr val="FFC000"/>
                  </a:solidFill>
                  <a:latin typeface="微软雅黑" pitchFamily="34" charset="-122"/>
                  <a:ea typeface="微软雅黑" pitchFamily="34" charset="-122"/>
                  <a:cs typeface="宋体" charset="0"/>
                </a:rPr>
                <a:t>内核态</a:t>
              </a:r>
            </a:p>
          </p:txBody>
        </p:sp>
        <p:sp>
          <p:nvSpPr>
            <p:cNvPr id="11" name="TextBox 4"/>
            <p:cNvSpPr txBox="1">
              <a:spLocks noChangeArrowheads="1"/>
            </p:cNvSpPr>
            <p:nvPr/>
          </p:nvSpPr>
          <p:spPr bwMode="auto">
            <a:xfrm>
              <a:off x="1419509" y="3686508"/>
              <a:ext cx="748346" cy="267766"/>
            </a:xfrm>
            <a:prstGeom prst="rect">
              <a:avLst/>
            </a:prstGeom>
            <a:noFill/>
            <a:ln w="9525">
              <a:noFill/>
              <a:miter lim="800000"/>
              <a:headEnd/>
              <a:tailEnd/>
            </a:ln>
          </p:spPr>
          <p:txBody>
            <a:bodyPr wrap="square">
              <a:spAutoFit/>
            </a:bodyPr>
            <a:lstStyle/>
            <a:p>
              <a:pPr marL="0" lvl="1">
                <a:lnSpc>
                  <a:spcPct val="95000"/>
                </a:lnSpc>
                <a:buClr>
                  <a:srgbClr val="000099"/>
                </a:buClr>
                <a:defRPr/>
              </a:pPr>
              <a:r>
                <a:rPr lang="en-US" altLang="zh-CN" sz="1200" b="1" dirty="0">
                  <a:solidFill>
                    <a:srgbClr val="FFC000"/>
                  </a:solidFill>
                  <a:latin typeface="微软雅黑" pitchFamily="34" charset="-122"/>
                  <a:ea typeface="微软雅黑" pitchFamily="34" charset="-122"/>
                  <a:cs typeface="宋体" charset="0"/>
                </a:rPr>
                <a:t> write()</a:t>
              </a:r>
              <a:endParaRPr lang="zh-CN" altLang="en-US" sz="1200" b="1" dirty="0">
                <a:solidFill>
                  <a:srgbClr val="FFC000"/>
                </a:solidFill>
                <a:latin typeface="微软雅黑" pitchFamily="34" charset="-122"/>
                <a:ea typeface="微软雅黑" pitchFamily="34" charset="-122"/>
                <a:cs typeface="宋体" charset="0"/>
              </a:endParaRPr>
            </a:p>
          </p:txBody>
        </p:sp>
        <p:sp>
          <p:nvSpPr>
            <p:cNvPr id="12" name="TextBox 4"/>
            <p:cNvSpPr txBox="1">
              <a:spLocks noChangeArrowheads="1"/>
            </p:cNvSpPr>
            <p:nvPr/>
          </p:nvSpPr>
          <p:spPr bwMode="auto">
            <a:xfrm>
              <a:off x="1902476" y="3286225"/>
              <a:ext cx="1214446" cy="267766"/>
            </a:xfrm>
            <a:prstGeom prst="rect">
              <a:avLst/>
            </a:prstGeom>
            <a:noFill/>
            <a:ln w="9525">
              <a:noFill/>
              <a:miter lim="800000"/>
              <a:headEnd/>
              <a:tailEnd/>
            </a:ln>
          </p:spPr>
          <p:txBody>
            <a:bodyPr wrap="square">
              <a:spAutoFit/>
            </a:bodyPr>
            <a:lstStyle/>
            <a:p>
              <a:pPr marL="0" lvl="1">
                <a:lnSpc>
                  <a:spcPct val="95000"/>
                </a:lnSpc>
                <a:buClr>
                  <a:srgbClr val="000099"/>
                </a:buClr>
                <a:defRPr/>
              </a:pPr>
              <a:r>
                <a:rPr lang="zh-CN" altLang="en-US" sz="1200" b="1" dirty="0">
                  <a:solidFill>
                    <a:schemeClr val="bg1"/>
                  </a:solidFill>
                  <a:latin typeface="微软雅黑" pitchFamily="34" charset="-122"/>
                  <a:ea typeface="微软雅黑" pitchFamily="34" charset="-122"/>
                  <a:cs typeface="宋体" charset="0"/>
                </a:rPr>
                <a:t>标准</a:t>
              </a:r>
              <a:r>
                <a:rPr lang="en-US" altLang="zh-CN" sz="1200" b="1" dirty="0">
                  <a:solidFill>
                    <a:schemeClr val="bg1"/>
                  </a:solidFill>
                  <a:latin typeface="微软雅黑" pitchFamily="34" charset="-122"/>
                  <a:ea typeface="微软雅黑" pitchFamily="34" charset="-122"/>
                  <a:cs typeface="宋体" charset="0"/>
                </a:rPr>
                <a:t>C</a:t>
              </a:r>
              <a:r>
                <a:rPr lang="zh-CN" altLang="en-US" sz="1200" b="1" dirty="0">
                  <a:solidFill>
                    <a:schemeClr val="bg1"/>
                  </a:solidFill>
                  <a:latin typeface="微软雅黑" pitchFamily="34" charset="-122"/>
                  <a:ea typeface="微软雅黑" pitchFamily="34" charset="-122"/>
                  <a:cs typeface="宋体" charset="0"/>
                </a:rPr>
                <a:t>库</a:t>
              </a:r>
            </a:p>
          </p:txBody>
        </p:sp>
        <p:sp>
          <p:nvSpPr>
            <p:cNvPr id="13" name="TextBox 4"/>
            <p:cNvSpPr txBox="1">
              <a:spLocks noChangeArrowheads="1"/>
            </p:cNvSpPr>
            <p:nvPr/>
          </p:nvSpPr>
          <p:spPr bwMode="auto">
            <a:xfrm>
              <a:off x="1797674" y="4001115"/>
              <a:ext cx="1313559" cy="443198"/>
            </a:xfrm>
            <a:prstGeom prst="rect">
              <a:avLst/>
            </a:prstGeom>
            <a:noFill/>
            <a:ln w="9525">
              <a:noFill/>
              <a:miter lim="800000"/>
              <a:headEnd/>
              <a:tailEnd/>
            </a:ln>
          </p:spPr>
          <p:txBody>
            <a:bodyPr wrap="square">
              <a:spAutoFit/>
            </a:bodyPr>
            <a:lstStyle/>
            <a:p>
              <a:pPr marL="0" lvl="1">
                <a:lnSpc>
                  <a:spcPct val="95000"/>
                </a:lnSpc>
                <a:buClr>
                  <a:srgbClr val="000099"/>
                </a:buClr>
                <a:defRPr/>
              </a:pPr>
              <a:r>
                <a:rPr lang="en-US" altLang="zh-CN" sz="1200" b="1" dirty="0">
                  <a:solidFill>
                    <a:schemeClr val="bg1"/>
                  </a:solidFill>
                  <a:latin typeface="微软雅黑" pitchFamily="34" charset="-122"/>
                  <a:ea typeface="微软雅黑" pitchFamily="34" charset="-122"/>
                  <a:cs typeface="宋体" charset="0"/>
                </a:rPr>
                <a:t>    write()</a:t>
              </a:r>
            </a:p>
            <a:p>
              <a:pPr marL="0" lvl="1">
                <a:lnSpc>
                  <a:spcPct val="95000"/>
                </a:lnSpc>
                <a:buClr>
                  <a:srgbClr val="000099"/>
                </a:buClr>
                <a:defRPr/>
              </a:pPr>
              <a:r>
                <a:rPr lang="zh-CN" altLang="en-US" sz="1200" b="1" dirty="0">
                  <a:solidFill>
                    <a:schemeClr val="bg1"/>
                  </a:solidFill>
                  <a:latin typeface="微软雅黑" pitchFamily="34" charset="-122"/>
                  <a:ea typeface="微软雅黑" pitchFamily="34" charset="-122"/>
                  <a:cs typeface="宋体" charset="0"/>
                </a:rPr>
                <a:t>系统调用实现</a:t>
              </a:r>
            </a:p>
          </p:txBody>
        </p:sp>
      </p:grpSp>
      <p:grpSp>
        <p:nvGrpSpPr>
          <p:cNvPr id="5" name="组合 4"/>
          <p:cNvGrpSpPr/>
          <p:nvPr/>
        </p:nvGrpSpPr>
        <p:grpSpPr>
          <a:xfrm>
            <a:off x="4071910" y="2216906"/>
            <a:ext cx="3048546" cy="3228319"/>
            <a:chOff x="4071910" y="1359655"/>
            <a:chExt cx="3048546" cy="3228319"/>
          </a:xfrm>
        </p:grpSpPr>
        <p:pic>
          <p:nvPicPr>
            <p:cNvPr id="39" name="图片 38" descr="图片6-2.png"/>
            <p:cNvPicPr>
              <a:picLocks noChangeAspect="1"/>
            </p:cNvPicPr>
            <p:nvPr/>
          </p:nvPicPr>
          <p:blipFill>
            <a:blip r:embed="rId3" cstate="print"/>
            <a:stretch>
              <a:fillRect/>
            </a:stretch>
          </p:blipFill>
          <p:spPr>
            <a:xfrm>
              <a:off x="4135583" y="1359655"/>
              <a:ext cx="2984873" cy="3228319"/>
            </a:xfrm>
            <a:prstGeom prst="rect">
              <a:avLst/>
            </a:prstGeom>
          </p:spPr>
        </p:pic>
        <p:sp>
          <p:nvSpPr>
            <p:cNvPr id="14" name="TextBox 4"/>
            <p:cNvSpPr txBox="1">
              <a:spLocks noChangeArrowheads="1"/>
            </p:cNvSpPr>
            <p:nvPr/>
          </p:nvSpPr>
          <p:spPr bwMode="auto">
            <a:xfrm>
              <a:off x="5183597" y="1576620"/>
              <a:ext cx="1214446" cy="267766"/>
            </a:xfrm>
            <a:prstGeom prst="rect">
              <a:avLst/>
            </a:prstGeom>
            <a:noFill/>
            <a:ln w="9525">
              <a:noFill/>
              <a:miter lim="800000"/>
              <a:headEnd/>
              <a:tailEnd/>
            </a:ln>
          </p:spPr>
          <p:txBody>
            <a:bodyPr wrap="square">
              <a:spAutoFit/>
            </a:bodyPr>
            <a:lstStyle/>
            <a:p>
              <a:pPr marL="0" lvl="1">
                <a:lnSpc>
                  <a:spcPct val="95000"/>
                </a:lnSpc>
                <a:buClr>
                  <a:srgbClr val="000099"/>
                </a:buClr>
                <a:defRPr/>
              </a:pPr>
              <a:r>
                <a:rPr lang="en-US" altLang="zh-CN" sz="1200" b="1" dirty="0">
                  <a:solidFill>
                    <a:schemeClr val="bg1"/>
                  </a:solidFill>
                  <a:latin typeface="微软雅黑" pitchFamily="34" charset="-122"/>
                  <a:ea typeface="微软雅黑" pitchFamily="34" charset="-122"/>
                  <a:cs typeface="宋体" charset="0"/>
                </a:rPr>
                <a:t> </a:t>
              </a:r>
              <a:r>
                <a:rPr lang="zh-CN" altLang="en-US" sz="1200" b="1" dirty="0">
                  <a:solidFill>
                    <a:schemeClr val="bg1"/>
                  </a:solidFill>
                  <a:latin typeface="微软雅黑" pitchFamily="34" charset="-122"/>
                  <a:ea typeface="微软雅黑" pitchFamily="34" charset="-122"/>
                  <a:cs typeface="宋体" charset="0"/>
                </a:rPr>
                <a:t>应用程序</a:t>
              </a:r>
            </a:p>
          </p:txBody>
        </p:sp>
        <p:sp>
          <p:nvSpPr>
            <p:cNvPr id="15" name="TextBox 4"/>
            <p:cNvSpPr txBox="1">
              <a:spLocks noChangeArrowheads="1"/>
            </p:cNvSpPr>
            <p:nvPr/>
          </p:nvSpPr>
          <p:spPr bwMode="auto">
            <a:xfrm>
              <a:off x="5056551" y="2538013"/>
              <a:ext cx="1428760" cy="267766"/>
            </a:xfrm>
            <a:prstGeom prst="rect">
              <a:avLst/>
            </a:prstGeom>
            <a:noFill/>
            <a:ln w="9525">
              <a:noFill/>
              <a:miter lim="800000"/>
              <a:headEnd/>
              <a:tailEnd/>
            </a:ln>
          </p:spPr>
          <p:txBody>
            <a:bodyPr wrap="square">
              <a:spAutoFit/>
            </a:bodyPr>
            <a:lstStyle/>
            <a:p>
              <a:pPr marL="0" lvl="1">
                <a:lnSpc>
                  <a:spcPct val="95000"/>
                </a:lnSpc>
                <a:buClr>
                  <a:srgbClr val="000099"/>
                </a:buClr>
                <a:defRPr/>
              </a:pPr>
              <a:r>
                <a:rPr lang="zh-CN" altLang="en-US" sz="1200" b="1" dirty="0">
                  <a:solidFill>
                    <a:schemeClr val="bg1"/>
                  </a:solidFill>
                  <a:latin typeface="微软雅黑" pitchFamily="34" charset="-122"/>
                  <a:ea typeface="微软雅黑" pitchFamily="34" charset="-122"/>
                  <a:cs typeface="宋体" charset="0"/>
                </a:rPr>
                <a:t>系统调用接口</a:t>
              </a:r>
            </a:p>
          </p:txBody>
        </p:sp>
        <p:sp>
          <p:nvSpPr>
            <p:cNvPr id="16" name="TextBox 4"/>
            <p:cNvSpPr txBox="1">
              <a:spLocks noChangeArrowheads="1"/>
            </p:cNvSpPr>
            <p:nvPr/>
          </p:nvSpPr>
          <p:spPr bwMode="auto">
            <a:xfrm>
              <a:off x="4349530" y="1994940"/>
              <a:ext cx="754279" cy="267766"/>
            </a:xfrm>
            <a:prstGeom prst="rect">
              <a:avLst/>
            </a:prstGeom>
            <a:noFill/>
            <a:ln w="9525">
              <a:noFill/>
              <a:miter lim="800000"/>
              <a:headEnd/>
              <a:tailEnd/>
            </a:ln>
          </p:spPr>
          <p:txBody>
            <a:bodyPr wrap="square">
              <a:spAutoFit/>
            </a:bodyPr>
            <a:lstStyle/>
            <a:p>
              <a:pPr marL="0" lvl="1">
                <a:lnSpc>
                  <a:spcPct val="95000"/>
                </a:lnSpc>
                <a:buClr>
                  <a:srgbClr val="000099"/>
                </a:buClr>
                <a:defRPr/>
              </a:pPr>
              <a:r>
                <a:rPr lang="en-US" altLang="zh-CN" sz="1200" b="1" dirty="0">
                  <a:solidFill>
                    <a:srgbClr val="FFC000"/>
                  </a:solidFill>
                  <a:latin typeface="微软雅黑" pitchFamily="34" charset="-122"/>
                  <a:ea typeface="微软雅黑" pitchFamily="34" charset="-122"/>
                  <a:cs typeface="宋体" charset="0"/>
                </a:rPr>
                <a:t>write()</a:t>
              </a:r>
              <a:endParaRPr lang="zh-CN" altLang="en-US" sz="1200" b="1" dirty="0">
                <a:solidFill>
                  <a:srgbClr val="FFC000"/>
                </a:solidFill>
                <a:latin typeface="微软雅黑" pitchFamily="34" charset="-122"/>
                <a:ea typeface="微软雅黑" pitchFamily="34" charset="-122"/>
                <a:cs typeface="宋体" charset="0"/>
              </a:endParaRPr>
            </a:p>
          </p:txBody>
        </p:sp>
        <p:sp>
          <p:nvSpPr>
            <p:cNvPr id="17" name="TextBox 4"/>
            <p:cNvSpPr txBox="1">
              <a:spLocks noChangeArrowheads="1"/>
            </p:cNvSpPr>
            <p:nvPr/>
          </p:nvSpPr>
          <p:spPr bwMode="auto">
            <a:xfrm>
              <a:off x="4074954" y="2287266"/>
              <a:ext cx="698972" cy="267766"/>
            </a:xfrm>
            <a:prstGeom prst="rect">
              <a:avLst/>
            </a:prstGeom>
            <a:noFill/>
            <a:ln w="9525">
              <a:noFill/>
              <a:miter lim="800000"/>
              <a:headEnd/>
              <a:tailEnd/>
            </a:ln>
          </p:spPr>
          <p:txBody>
            <a:bodyPr wrap="square">
              <a:spAutoFit/>
            </a:bodyPr>
            <a:lstStyle/>
            <a:p>
              <a:pPr marL="0" lvl="1">
                <a:lnSpc>
                  <a:spcPct val="95000"/>
                </a:lnSpc>
                <a:buClr>
                  <a:srgbClr val="000099"/>
                </a:buClr>
                <a:defRPr/>
              </a:pPr>
              <a:r>
                <a:rPr lang="zh-CN" altLang="en-US" sz="1200" b="1" dirty="0">
                  <a:solidFill>
                    <a:srgbClr val="FFC000"/>
                  </a:solidFill>
                  <a:latin typeface="微软雅黑" pitchFamily="34" charset="-122"/>
                  <a:ea typeface="微软雅黑" pitchFamily="34" charset="-122"/>
                  <a:cs typeface="宋体" charset="0"/>
                </a:rPr>
                <a:t>用户态</a:t>
              </a:r>
            </a:p>
          </p:txBody>
        </p:sp>
        <p:sp>
          <p:nvSpPr>
            <p:cNvPr id="18" name="TextBox 4"/>
            <p:cNvSpPr txBox="1">
              <a:spLocks noChangeArrowheads="1"/>
            </p:cNvSpPr>
            <p:nvPr/>
          </p:nvSpPr>
          <p:spPr bwMode="auto">
            <a:xfrm>
              <a:off x="4071910" y="2831143"/>
              <a:ext cx="713261" cy="267766"/>
            </a:xfrm>
            <a:prstGeom prst="rect">
              <a:avLst/>
            </a:prstGeom>
            <a:noFill/>
            <a:ln w="9525">
              <a:noFill/>
              <a:miter lim="800000"/>
              <a:headEnd/>
              <a:tailEnd/>
            </a:ln>
          </p:spPr>
          <p:txBody>
            <a:bodyPr wrap="square">
              <a:spAutoFit/>
            </a:bodyPr>
            <a:lstStyle/>
            <a:p>
              <a:pPr marL="0" lvl="1">
                <a:lnSpc>
                  <a:spcPct val="95000"/>
                </a:lnSpc>
                <a:buClr>
                  <a:srgbClr val="000099"/>
                </a:buClr>
                <a:defRPr/>
              </a:pPr>
              <a:r>
                <a:rPr lang="zh-CN" altLang="en-US" sz="1200" b="1" dirty="0">
                  <a:solidFill>
                    <a:srgbClr val="FFC000"/>
                  </a:solidFill>
                  <a:latin typeface="微软雅黑" pitchFamily="34" charset="-122"/>
                  <a:ea typeface="微软雅黑" pitchFamily="34" charset="-122"/>
                  <a:cs typeface="宋体" charset="0"/>
                </a:rPr>
                <a:t>内核态</a:t>
              </a:r>
            </a:p>
          </p:txBody>
        </p:sp>
        <p:sp>
          <p:nvSpPr>
            <p:cNvPr id="19" name="TextBox 4"/>
            <p:cNvSpPr txBox="1">
              <a:spLocks noChangeArrowheads="1"/>
            </p:cNvSpPr>
            <p:nvPr/>
          </p:nvSpPr>
          <p:spPr bwMode="auto">
            <a:xfrm>
              <a:off x="5538985" y="3223947"/>
              <a:ext cx="1409279" cy="1261884"/>
            </a:xfrm>
            <a:prstGeom prst="rect">
              <a:avLst/>
            </a:prstGeom>
            <a:noFill/>
            <a:ln w="9525">
              <a:noFill/>
              <a:miter lim="800000"/>
              <a:headEnd/>
              <a:tailEnd/>
            </a:ln>
          </p:spPr>
          <p:txBody>
            <a:bodyPr wrap="square">
              <a:spAutoFit/>
            </a:bodyPr>
            <a:lstStyle/>
            <a:p>
              <a:pPr lvl="1" indent="-307975">
                <a:lnSpc>
                  <a:spcPct val="95000"/>
                </a:lnSpc>
                <a:buClr>
                  <a:srgbClr val="000099"/>
                </a:buClr>
                <a:defRPr/>
              </a:pPr>
              <a:r>
                <a:rPr lang="en-US" altLang="zh-CN" sz="1000" b="1" dirty="0">
                  <a:solidFill>
                    <a:srgbClr val="FFC000"/>
                  </a:solidFill>
                  <a:latin typeface="微软雅黑" pitchFamily="34" charset="-122"/>
                  <a:ea typeface="微软雅黑" pitchFamily="34" charset="-122"/>
                  <a:cs typeface="宋体" charset="0"/>
                </a:rPr>
                <a:t>write()</a:t>
              </a:r>
            </a:p>
            <a:p>
              <a:pPr lvl="1" indent="-307975">
                <a:lnSpc>
                  <a:spcPct val="95000"/>
                </a:lnSpc>
                <a:buClr>
                  <a:srgbClr val="000099"/>
                </a:buClr>
                <a:defRPr/>
              </a:pPr>
              <a:endParaRPr lang="en-US" altLang="zh-CN" sz="1000" b="1" dirty="0">
                <a:solidFill>
                  <a:srgbClr val="FFC000"/>
                </a:solidFill>
                <a:latin typeface="微软雅黑" pitchFamily="34" charset="-122"/>
                <a:ea typeface="微软雅黑" pitchFamily="34" charset="-122"/>
                <a:cs typeface="宋体" charset="0"/>
              </a:endParaRPr>
            </a:p>
            <a:p>
              <a:pPr lvl="1" indent="-307975">
                <a:lnSpc>
                  <a:spcPct val="95000"/>
                </a:lnSpc>
                <a:buClr>
                  <a:srgbClr val="000099"/>
                </a:buClr>
                <a:defRPr/>
              </a:pPr>
              <a:r>
                <a:rPr lang="en-US" altLang="zh-CN" sz="1000" b="1" dirty="0">
                  <a:solidFill>
                    <a:srgbClr val="FFC000"/>
                  </a:solidFill>
                  <a:latin typeface="微软雅黑" pitchFamily="34" charset="-122"/>
                  <a:ea typeface="微软雅黑" pitchFamily="34" charset="-122"/>
                  <a:cs typeface="宋体" charset="0"/>
                </a:rPr>
                <a:t>write()</a:t>
              </a:r>
            </a:p>
            <a:p>
              <a:pPr lvl="1" indent="-307975">
                <a:lnSpc>
                  <a:spcPct val="95000"/>
                </a:lnSpc>
                <a:buClr>
                  <a:srgbClr val="000099"/>
                </a:buClr>
                <a:defRPr/>
              </a:pPr>
              <a:r>
                <a:rPr lang="zh-CN" altLang="en-US" sz="1000" b="1" dirty="0">
                  <a:solidFill>
                    <a:srgbClr val="FFC000"/>
                  </a:solidFill>
                  <a:latin typeface="微软雅黑" pitchFamily="34" charset="-122"/>
                  <a:ea typeface="微软雅黑" pitchFamily="34" charset="-122"/>
                  <a:cs typeface="宋体" charset="0"/>
                </a:rPr>
                <a:t>系统调用实现</a:t>
              </a:r>
              <a:r>
                <a:rPr lang="en-US" altLang="zh-CN" sz="1000" b="1" dirty="0">
                  <a:solidFill>
                    <a:srgbClr val="FFC000"/>
                  </a:solidFill>
                  <a:latin typeface="微软雅黑" pitchFamily="34" charset="-122"/>
                  <a:ea typeface="微软雅黑" pitchFamily="34" charset="-122"/>
                  <a:cs typeface="宋体" charset="0"/>
                </a:rPr>
                <a:t>      </a:t>
              </a:r>
            </a:p>
            <a:p>
              <a:pPr lvl="1" indent="-307975">
                <a:lnSpc>
                  <a:spcPct val="95000"/>
                </a:lnSpc>
                <a:buClr>
                  <a:srgbClr val="000099"/>
                </a:buClr>
                <a:defRPr/>
              </a:pPr>
              <a:r>
                <a:rPr lang="en-US" altLang="zh-CN" sz="1000" b="1" dirty="0">
                  <a:solidFill>
                    <a:srgbClr val="FFC000"/>
                  </a:solidFill>
                  <a:latin typeface="微软雅黑" pitchFamily="34" charset="-122"/>
                  <a:ea typeface="微软雅黑" pitchFamily="34" charset="-122"/>
                  <a:cs typeface="宋体" charset="0"/>
                </a:rPr>
                <a:t>    </a:t>
              </a:r>
            </a:p>
            <a:p>
              <a:pPr lvl="1" indent="-307975">
                <a:lnSpc>
                  <a:spcPct val="95000"/>
                </a:lnSpc>
                <a:buClr>
                  <a:srgbClr val="000099"/>
                </a:buClr>
                <a:defRPr/>
              </a:pPr>
              <a:endParaRPr lang="en-US" altLang="zh-CN" sz="1000" b="1" dirty="0">
                <a:solidFill>
                  <a:srgbClr val="FFC000"/>
                </a:solidFill>
                <a:latin typeface="微软雅黑" pitchFamily="34" charset="-122"/>
                <a:ea typeface="微软雅黑" pitchFamily="34" charset="-122"/>
                <a:cs typeface="宋体" charset="0"/>
              </a:endParaRPr>
            </a:p>
            <a:p>
              <a:pPr lvl="1" indent="-307975">
                <a:lnSpc>
                  <a:spcPct val="95000"/>
                </a:lnSpc>
                <a:buClr>
                  <a:srgbClr val="000099"/>
                </a:buClr>
                <a:defRPr/>
              </a:pPr>
              <a:endParaRPr lang="en-US" altLang="zh-CN" sz="1000" b="1" dirty="0">
                <a:solidFill>
                  <a:srgbClr val="FFC000"/>
                </a:solidFill>
                <a:latin typeface="微软雅黑" pitchFamily="34" charset="-122"/>
                <a:ea typeface="微软雅黑" pitchFamily="34" charset="-122"/>
                <a:cs typeface="宋体" charset="0"/>
              </a:endParaRPr>
            </a:p>
            <a:p>
              <a:pPr lvl="1" indent="-307975">
                <a:lnSpc>
                  <a:spcPct val="95000"/>
                </a:lnSpc>
                <a:buClr>
                  <a:srgbClr val="000099"/>
                </a:buClr>
                <a:defRPr/>
              </a:pPr>
              <a:r>
                <a:rPr lang="en-US" altLang="zh-CN" sz="1000" b="1" dirty="0">
                  <a:solidFill>
                    <a:srgbClr val="FFC000"/>
                  </a:solidFill>
                  <a:latin typeface="微软雅黑" pitchFamily="34" charset="-122"/>
                  <a:ea typeface="微软雅黑" pitchFamily="34" charset="-122"/>
                  <a:cs typeface="宋体" charset="0"/>
                </a:rPr>
                <a:t>return</a:t>
              </a:r>
              <a:endParaRPr lang="zh-CN" altLang="en-US" sz="1000" b="1" dirty="0">
                <a:solidFill>
                  <a:srgbClr val="FFC000"/>
                </a:solidFill>
                <a:latin typeface="微软雅黑" pitchFamily="34" charset="-122"/>
                <a:ea typeface="微软雅黑" pitchFamily="34" charset="-122"/>
                <a:cs typeface="宋体" charset="0"/>
              </a:endParaRPr>
            </a:p>
          </p:txBody>
        </p:sp>
        <p:sp>
          <p:nvSpPr>
            <p:cNvPr id="20" name="TextBox 4"/>
            <p:cNvSpPr txBox="1">
              <a:spLocks noChangeArrowheads="1"/>
            </p:cNvSpPr>
            <p:nvPr/>
          </p:nvSpPr>
          <p:spPr bwMode="auto">
            <a:xfrm>
              <a:off x="4794915" y="3701264"/>
              <a:ext cx="214314" cy="209288"/>
            </a:xfrm>
            <a:prstGeom prst="rect">
              <a:avLst/>
            </a:prstGeom>
            <a:noFill/>
            <a:ln w="9525">
              <a:noFill/>
              <a:miter lim="800000"/>
              <a:headEnd/>
              <a:tailEnd/>
            </a:ln>
          </p:spPr>
          <p:txBody>
            <a:bodyPr wrap="square">
              <a:spAutoFit/>
            </a:bodyPr>
            <a:lstStyle/>
            <a:p>
              <a:pPr marL="0" lvl="1">
                <a:lnSpc>
                  <a:spcPct val="95000"/>
                </a:lnSpc>
                <a:buClr>
                  <a:srgbClr val="000099"/>
                </a:buClr>
                <a:defRPr/>
              </a:pPr>
              <a:r>
                <a:rPr lang="en-US" altLang="zh-CN" sz="800" b="1" dirty="0" err="1">
                  <a:solidFill>
                    <a:srgbClr val="FFC000"/>
                  </a:solidFill>
                  <a:latin typeface="微软雅黑" pitchFamily="34" charset="-122"/>
                  <a:ea typeface="微软雅黑" pitchFamily="34" charset="-122"/>
                  <a:cs typeface="宋体" charset="0"/>
                </a:rPr>
                <a:t>i</a:t>
              </a:r>
              <a:endParaRPr lang="zh-CN" altLang="en-US" sz="800" b="1" dirty="0">
                <a:solidFill>
                  <a:srgbClr val="FFC000"/>
                </a:solidFill>
                <a:latin typeface="微软雅黑" pitchFamily="34" charset="-122"/>
                <a:ea typeface="微软雅黑" pitchFamily="34" charset="-122"/>
                <a:cs typeface="宋体" charset="0"/>
              </a:endParaRPr>
            </a:p>
          </p:txBody>
        </p:sp>
        <p:sp>
          <p:nvSpPr>
            <p:cNvPr id="21" name="TextBox 4"/>
            <p:cNvSpPr txBox="1">
              <a:spLocks noChangeArrowheads="1"/>
            </p:cNvSpPr>
            <p:nvPr/>
          </p:nvSpPr>
          <p:spPr bwMode="auto">
            <a:xfrm>
              <a:off x="5056551" y="3243310"/>
              <a:ext cx="214314" cy="443198"/>
            </a:xfrm>
            <a:prstGeom prst="rect">
              <a:avLst/>
            </a:prstGeom>
            <a:noFill/>
            <a:ln w="9525">
              <a:noFill/>
              <a:miter lim="800000"/>
              <a:headEnd/>
              <a:tailEnd/>
            </a:ln>
          </p:spPr>
          <p:txBody>
            <a:bodyPr wrap="square">
              <a:spAutoFit/>
            </a:bodyPr>
            <a:lstStyle/>
            <a:p>
              <a:pPr marL="0" lvl="1">
                <a:lnSpc>
                  <a:spcPct val="95000"/>
                </a:lnSpc>
                <a:buClr>
                  <a:srgbClr val="000099"/>
                </a:buClr>
                <a:defRPr/>
              </a:pPr>
              <a:r>
                <a:rPr lang="en-US" altLang="zh-CN" sz="800" b="1" dirty="0">
                  <a:solidFill>
                    <a:srgbClr val="FFC000"/>
                  </a:solidFill>
                  <a:latin typeface="微软雅黑" pitchFamily="34" charset="-122"/>
                  <a:ea typeface="微软雅黑" pitchFamily="34" charset="-122"/>
                  <a:cs typeface="宋体" charset="0"/>
                </a:rPr>
                <a:t>.</a:t>
              </a:r>
            </a:p>
            <a:p>
              <a:pPr marL="0" lvl="1">
                <a:lnSpc>
                  <a:spcPct val="95000"/>
                </a:lnSpc>
                <a:buClr>
                  <a:srgbClr val="000099"/>
                </a:buClr>
                <a:defRPr/>
              </a:pPr>
              <a:r>
                <a:rPr lang="en-US" altLang="zh-CN" sz="800" b="1" dirty="0">
                  <a:solidFill>
                    <a:srgbClr val="FFC000"/>
                  </a:solidFill>
                  <a:latin typeface="微软雅黑" pitchFamily="34" charset="-122"/>
                  <a:ea typeface="微软雅黑" pitchFamily="34" charset="-122"/>
                  <a:cs typeface="宋体" charset="0"/>
                </a:rPr>
                <a:t>.</a:t>
              </a:r>
            </a:p>
            <a:p>
              <a:pPr marL="0" lvl="1">
                <a:lnSpc>
                  <a:spcPct val="95000"/>
                </a:lnSpc>
                <a:buClr>
                  <a:srgbClr val="000099"/>
                </a:buClr>
                <a:defRPr/>
              </a:pPr>
              <a:r>
                <a:rPr lang="en-US" altLang="zh-CN" sz="800" b="1" dirty="0">
                  <a:solidFill>
                    <a:srgbClr val="FFC000"/>
                  </a:solidFill>
                  <a:latin typeface="微软雅黑" pitchFamily="34" charset="-122"/>
                  <a:ea typeface="微软雅黑" pitchFamily="34" charset="-122"/>
                  <a:cs typeface="宋体" charset="0"/>
                </a:rPr>
                <a:t>.</a:t>
              </a:r>
              <a:endParaRPr lang="zh-CN" altLang="en-US" sz="800" b="1" dirty="0">
                <a:solidFill>
                  <a:srgbClr val="FFC000"/>
                </a:solidFill>
                <a:latin typeface="微软雅黑" pitchFamily="34" charset="-122"/>
                <a:ea typeface="微软雅黑" pitchFamily="34" charset="-122"/>
                <a:cs typeface="宋体" charset="0"/>
              </a:endParaRPr>
            </a:p>
          </p:txBody>
        </p:sp>
        <p:sp>
          <p:nvSpPr>
            <p:cNvPr id="22" name="TextBox 4"/>
            <p:cNvSpPr txBox="1">
              <a:spLocks noChangeArrowheads="1"/>
            </p:cNvSpPr>
            <p:nvPr/>
          </p:nvSpPr>
          <p:spPr bwMode="auto">
            <a:xfrm>
              <a:off x="5056551" y="3886252"/>
              <a:ext cx="214314" cy="443198"/>
            </a:xfrm>
            <a:prstGeom prst="rect">
              <a:avLst/>
            </a:prstGeom>
            <a:noFill/>
            <a:ln w="9525">
              <a:noFill/>
              <a:miter lim="800000"/>
              <a:headEnd/>
              <a:tailEnd/>
            </a:ln>
          </p:spPr>
          <p:txBody>
            <a:bodyPr wrap="square">
              <a:spAutoFit/>
            </a:bodyPr>
            <a:lstStyle/>
            <a:p>
              <a:pPr marL="0" lvl="1">
                <a:lnSpc>
                  <a:spcPct val="95000"/>
                </a:lnSpc>
                <a:buClr>
                  <a:srgbClr val="000099"/>
                </a:buClr>
                <a:defRPr/>
              </a:pPr>
              <a:r>
                <a:rPr lang="en-US" altLang="zh-CN" sz="800" b="1" dirty="0">
                  <a:solidFill>
                    <a:srgbClr val="FFC000"/>
                  </a:solidFill>
                  <a:latin typeface="微软雅黑" pitchFamily="34" charset="-122"/>
                  <a:ea typeface="微软雅黑" pitchFamily="34" charset="-122"/>
                  <a:cs typeface="宋体" charset="0"/>
                </a:rPr>
                <a:t>.</a:t>
              </a:r>
            </a:p>
            <a:p>
              <a:pPr marL="0" lvl="1">
                <a:lnSpc>
                  <a:spcPct val="95000"/>
                </a:lnSpc>
                <a:buClr>
                  <a:srgbClr val="000099"/>
                </a:buClr>
                <a:defRPr/>
              </a:pPr>
              <a:r>
                <a:rPr lang="en-US" altLang="zh-CN" sz="800" b="1" dirty="0">
                  <a:solidFill>
                    <a:srgbClr val="FFC000"/>
                  </a:solidFill>
                  <a:latin typeface="微软雅黑" pitchFamily="34" charset="-122"/>
                  <a:ea typeface="微软雅黑" pitchFamily="34" charset="-122"/>
                  <a:cs typeface="宋体" charset="0"/>
                </a:rPr>
                <a:t>.</a:t>
              </a:r>
            </a:p>
            <a:p>
              <a:pPr marL="0" lvl="1">
                <a:lnSpc>
                  <a:spcPct val="95000"/>
                </a:lnSpc>
                <a:buClr>
                  <a:srgbClr val="000099"/>
                </a:buClr>
                <a:defRPr/>
              </a:pPr>
              <a:r>
                <a:rPr lang="en-US" altLang="zh-CN" sz="800" b="1" dirty="0">
                  <a:solidFill>
                    <a:srgbClr val="FFC000"/>
                  </a:solidFill>
                  <a:latin typeface="微软雅黑" pitchFamily="34" charset="-122"/>
                  <a:ea typeface="微软雅黑" pitchFamily="34" charset="-122"/>
                  <a:cs typeface="宋体" charset="0"/>
                </a:rPr>
                <a:t>.</a:t>
              </a:r>
              <a:endParaRPr lang="zh-CN" altLang="en-US" sz="800" b="1" dirty="0">
                <a:solidFill>
                  <a:srgbClr val="FFC000"/>
                </a:solidFill>
                <a:latin typeface="微软雅黑" pitchFamily="34" charset="-122"/>
                <a:ea typeface="微软雅黑" pitchFamily="34" charset="-122"/>
                <a:cs typeface="宋体" charset="0"/>
              </a:endParaRPr>
            </a:p>
          </p:txBody>
        </p:sp>
        <p:sp>
          <p:nvSpPr>
            <p:cNvPr id="24" name="TextBox 4"/>
            <p:cNvSpPr txBox="1">
              <a:spLocks noChangeArrowheads="1"/>
            </p:cNvSpPr>
            <p:nvPr/>
          </p:nvSpPr>
          <p:spPr bwMode="auto">
            <a:xfrm>
              <a:off x="5823040" y="3820448"/>
              <a:ext cx="214314" cy="443198"/>
            </a:xfrm>
            <a:prstGeom prst="rect">
              <a:avLst/>
            </a:prstGeom>
            <a:noFill/>
            <a:ln w="9525">
              <a:noFill/>
              <a:miter lim="800000"/>
              <a:headEnd/>
              <a:tailEnd/>
            </a:ln>
          </p:spPr>
          <p:txBody>
            <a:bodyPr wrap="square">
              <a:spAutoFit/>
            </a:bodyPr>
            <a:lstStyle/>
            <a:p>
              <a:pPr marL="0" lvl="1">
                <a:lnSpc>
                  <a:spcPct val="95000"/>
                </a:lnSpc>
                <a:buClr>
                  <a:srgbClr val="000099"/>
                </a:buClr>
                <a:defRPr/>
              </a:pPr>
              <a:r>
                <a:rPr lang="en-US" altLang="zh-CN" sz="800" b="1" dirty="0">
                  <a:solidFill>
                    <a:srgbClr val="FFC000"/>
                  </a:solidFill>
                  <a:latin typeface="微软雅黑" pitchFamily="34" charset="-122"/>
                  <a:ea typeface="微软雅黑" pitchFamily="34" charset="-122"/>
                  <a:cs typeface="宋体" charset="0"/>
                </a:rPr>
                <a:t>.</a:t>
              </a:r>
            </a:p>
            <a:p>
              <a:pPr marL="0" lvl="1">
                <a:lnSpc>
                  <a:spcPct val="95000"/>
                </a:lnSpc>
                <a:buClr>
                  <a:srgbClr val="000099"/>
                </a:buClr>
                <a:defRPr/>
              </a:pPr>
              <a:r>
                <a:rPr lang="en-US" altLang="zh-CN" sz="800" b="1" dirty="0">
                  <a:solidFill>
                    <a:srgbClr val="FFC000"/>
                  </a:solidFill>
                  <a:latin typeface="微软雅黑" pitchFamily="34" charset="-122"/>
                  <a:ea typeface="微软雅黑" pitchFamily="34" charset="-122"/>
                  <a:cs typeface="宋体" charset="0"/>
                </a:rPr>
                <a:t>.</a:t>
              </a:r>
            </a:p>
            <a:p>
              <a:pPr marL="0" lvl="1">
                <a:lnSpc>
                  <a:spcPct val="95000"/>
                </a:lnSpc>
                <a:buClr>
                  <a:srgbClr val="000099"/>
                </a:buClr>
                <a:defRPr/>
              </a:pPr>
              <a:r>
                <a:rPr lang="en-US" altLang="zh-CN" sz="800" b="1" dirty="0">
                  <a:solidFill>
                    <a:srgbClr val="FFC000"/>
                  </a:solidFill>
                  <a:latin typeface="微软雅黑" pitchFamily="34" charset="-122"/>
                  <a:ea typeface="微软雅黑" pitchFamily="34" charset="-122"/>
                  <a:cs typeface="宋体" charset="0"/>
                </a:rPr>
                <a:t>.</a:t>
              </a:r>
              <a:endParaRPr lang="zh-CN" altLang="en-US" sz="800" b="1" dirty="0">
                <a:solidFill>
                  <a:srgbClr val="FFC000"/>
                </a:solidFill>
                <a:latin typeface="微软雅黑" pitchFamily="34" charset="-122"/>
                <a:ea typeface="微软雅黑" pitchFamily="34" charset="-122"/>
                <a:cs typeface="宋体" charset="0"/>
              </a:endParaRPr>
            </a:p>
          </p:txBody>
        </p:sp>
      </p:grpSp>
    </p:spTree>
    <p:extLst>
      <p:ext uri="{BB962C8B-B14F-4D97-AF65-F5344CB8AC3E}">
        <p14:creationId xmlns:p14="http://schemas.microsoft.com/office/powerpoint/2010/main" val="35509909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03"/>
                                        </p:tgtEl>
                                        <p:attrNameLst>
                                          <p:attrName>style.visibility</p:attrName>
                                        </p:attrNameLst>
                                      </p:cBhvr>
                                      <p:to>
                                        <p:strVal val="visible"/>
                                      </p:to>
                                    </p:set>
                                    <p:animEffect transition="in" filter="wipe(left)">
                                      <p:cBhvr>
                                        <p:cTn id="7" dur="500"/>
                                        <p:tgtEl>
                                          <p:spTgt spid="103"/>
                                        </p:tgtEl>
                                      </p:cBhvr>
                                    </p:animEffect>
                                  </p:childTnLst>
                                </p:cTn>
                              </p:par>
                              <p:par>
                                <p:cTn id="8" presetID="22" presetClass="entr" presetSubtype="8"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left)">
                                      <p:cBhvr>
                                        <p:cTn id="10" dur="500"/>
                                        <p:tgtEl>
                                          <p:spTgt spid="3"/>
                                        </p:tgtEl>
                                      </p:cBhvr>
                                    </p:animEffect>
                                  </p:childTnLst>
                                </p:cTn>
                              </p:par>
                              <p:par>
                                <p:cTn id="11" presetID="22" presetClass="entr" presetSubtype="8"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wipe(left)">
                                      <p:cBhvr>
                                        <p:cTn id="13" dur="500"/>
                                        <p:tgtEl>
                                          <p:spTgt spid="4"/>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nodeType="click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wipe(left)">
                                      <p:cBhvr>
                                        <p:cTn id="1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系统调用表</a:t>
            </a:r>
          </a:p>
        </p:txBody>
      </p:sp>
      <p:pic>
        <p:nvPicPr>
          <p:cNvPr id="8" name="内容占位符 7"/>
          <p:cNvPicPr>
            <a:picLocks noGrp="1" noChangeAspect="1"/>
          </p:cNvPicPr>
          <p:nvPr>
            <p:ph idx="1"/>
          </p:nvPr>
        </p:nvPicPr>
        <p:blipFill>
          <a:blip r:embed="rId2"/>
          <a:stretch>
            <a:fillRect/>
          </a:stretch>
        </p:blipFill>
        <p:spPr>
          <a:xfrm>
            <a:off x="827584" y="980728"/>
            <a:ext cx="8136904" cy="5316487"/>
          </a:xfrm>
          <a:prstGeom prst="rect">
            <a:avLst/>
          </a:prstGeom>
        </p:spPr>
      </p:pic>
      <p:sp>
        <p:nvSpPr>
          <p:cNvPr id="4" name="日期占位符 3"/>
          <p:cNvSpPr>
            <a:spLocks noGrp="1"/>
          </p:cNvSpPr>
          <p:nvPr>
            <p:ph type="dt" sz="half" idx="10"/>
          </p:nvPr>
        </p:nvSpPr>
        <p:spPr/>
        <p:txBody>
          <a:bodyPr/>
          <a:lstStyle/>
          <a:p>
            <a:pPr>
              <a:defRPr/>
            </a:pPr>
            <a:r>
              <a:rPr lang="en-US" altLang="zh-CN"/>
              <a:t>Operating System</a:t>
            </a:r>
            <a:endParaRPr lang="en-US" altLang="ko-KR"/>
          </a:p>
        </p:txBody>
      </p:sp>
      <p:sp>
        <p:nvSpPr>
          <p:cNvPr id="5" name="页脚占位符 4"/>
          <p:cNvSpPr>
            <a:spLocks noGrp="1"/>
          </p:cNvSpPr>
          <p:nvPr>
            <p:ph type="ftr" sz="quarter" idx="11"/>
          </p:nvPr>
        </p:nvSpPr>
        <p:spPr/>
        <p:txBody>
          <a:bodyPr/>
          <a:lstStyle/>
          <a:p>
            <a:pPr>
              <a:defRPr/>
            </a:pPr>
            <a:r>
              <a:rPr lang="en-US" altLang="zh-CN"/>
              <a:t>CITS, NanKai University</a:t>
            </a:r>
            <a:endParaRPr lang="en-US" altLang="ko-KR"/>
          </a:p>
        </p:txBody>
      </p:sp>
      <p:sp>
        <p:nvSpPr>
          <p:cNvPr id="6" name="灯片编号占位符 5"/>
          <p:cNvSpPr>
            <a:spLocks noGrp="1"/>
          </p:cNvSpPr>
          <p:nvPr>
            <p:ph type="sldNum" sz="quarter" idx="12"/>
          </p:nvPr>
        </p:nvSpPr>
        <p:spPr/>
        <p:txBody>
          <a:bodyPr/>
          <a:lstStyle/>
          <a:p>
            <a:pPr>
              <a:defRPr/>
            </a:pPr>
            <a:fld id="{735FD82A-B7E6-45EF-A6AD-CFE05C0DE389}" type="slidenum">
              <a:rPr lang="en-US" altLang="ko-KR" smtClean="0"/>
              <a:pPr>
                <a:defRPr/>
              </a:pPr>
              <a:t>21</a:t>
            </a:fld>
            <a:endParaRPr lang="en-US" altLang="ko-KR"/>
          </a:p>
        </p:txBody>
      </p:sp>
      <p:sp>
        <p:nvSpPr>
          <p:cNvPr id="9" name="矩形 8"/>
          <p:cNvSpPr/>
          <p:nvPr/>
        </p:nvSpPr>
        <p:spPr>
          <a:xfrm>
            <a:off x="821987" y="6311061"/>
            <a:ext cx="8358525" cy="338554"/>
          </a:xfrm>
          <a:prstGeom prst="rect">
            <a:avLst/>
          </a:prstGeom>
        </p:spPr>
        <p:txBody>
          <a:bodyPr wrap="square">
            <a:spAutoFit/>
          </a:bodyPr>
          <a:lstStyle/>
          <a:p>
            <a:r>
              <a:rPr lang="zh-CN" altLang="en-US" sz="1600" dirty="0"/>
              <a:t>https://www.cnblogs.com/ggjucheng/archive/2012/01/08/2316695.html</a:t>
            </a:r>
          </a:p>
        </p:txBody>
      </p:sp>
      <p:sp>
        <p:nvSpPr>
          <p:cNvPr id="3" name="文本框 2">
            <a:extLst>
              <a:ext uri="{FF2B5EF4-FFF2-40B4-BE49-F238E27FC236}">
                <a16:creationId xmlns:a16="http://schemas.microsoft.com/office/drawing/2014/main" id="{19A9CB61-288D-4281-8D32-D96D8D48E005}"/>
              </a:ext>
            </a:extLst>
          </p:cNvPr>
          <p:cNvSpPr txBox="1"/>
          <p:nvPr/>
        </p:nvSpPr>
        <p:spPr>
          <a:xfrm>
            <a:off x="6272981" y="216310"/>
            <a:ext cx="2835473" cy="923330"/>
          </a:xfrm>
          <a:prstGeom prst="rect">
            <a:avLst/>
          </a:prstGeom>
          <a:noFill/>
        </p:spPr>
        <p:txBody>
          <a:bodyPr wrap="square" rtlCol="0">
            <a:spAutoFit/>
          </a:bodyPr>
          <a:lstStyle/>
          <a:p>
            <a:r>
              <a:rPr lang="zh-CN" altLang="en-US" dirty="0">
                <a:solidFill>
                  <a:srgbClr val="FF0000"/>
                </a:solidFill>
              </a:rPr>
              <a:t>系统调用的标准化，使得应用程序和</a:t>
            </a:r>
            <a:r>
              <a:rPr lang="en-US" altLang="zh-CN" dirty="0">
                <a:solidFill>
                  <a:srgbClr val="FF0000"/>
                </a:solidFill>
              </a:rPr>
              <a:t>OS</a:t>
            </a:r>
            <a:r>
              <a:rPr lang="zh-CN" altLang="en-US" dirty="0">
                <a:solidFill>
                  <a:srgbClr val="FF0000"/>
                </a:solidFill>
              </a:rPr>
              <a:t>可以分别进化发展</a:t>
            </a:r>
          </a:p>
        </p:txBody>
      </p:sp>
    </p:spTree>
    <p:extLst>
      <p:ext uri="{BB962C8B-B14F-4D97-AF65-F5344CB8AC3E}">
        <p14:creationId xmlns:p14="http://schemas.microsoft.com/office/powerpoint/2010/main" val="8429209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TextBox 102"/>
          <p:cNvSpPr txBox="1">
            <a:spLocks noChangeArrowheads="1"/>
          </p:cNvSpPr>
          <p:nvPr/>
        </p:nvSpPr>
        <p:spPr bwMode="auto">
          <a:xfrm>
            <a:off x="3071844" y="1071564"/>
            <a:ext cx="4071925" cy="554037"/>
          </a:xfrm>
          <a:prstGeom prst="rect">
            <a:avLst/>
          </a:prstGeom>
          <a:noFill/>
          <a:ln w="9525">
            <a:noFill/>
            <a:miter lim="800000"/>
            <a:headEnd/>
            <a:tailEnd/>
          </a:ln>
        </p:spPr>
        <p:txBody>
          <a:bodyPr wrap="square">
            <a:spAutoFit/>
          </a:bodyPr>
          <a:lstStyle/>
          <a:p>
            <a:r>
              <a:rPr lang="zh-CN" altLang="en-US" sz="3000" b="1" dirty="0">
                <a:solidFill>
                  <a:srgbClr val="11576A"/>
                </a:solidFill>
                <a:latin typeface="微软雅黑" pitchFamily="34" charset="-122"/>
                <a:ea typeface="微软雅黑" pitchFamily="34" charset="-122"/>
              </a:rPr>
              <a:t>内核的进入与退出</a:t>
            </a:r>
          </a:p>
        </p:txBody>
      </p:sp>
      <p:sp>
        <p:nvSpPr>
          <p:cNvPr id="31" name="矩形 30"/>
          <p:cNvSpPr/>
          <p:nvPr/>
        </p:nvSpPr>
        <p:spPr>
          <a:xfrm>
            <a:off x="1295912" y="2770708"/>
            <a:ext cx="1764132" cy="523220"/>
          </a:xfrm>
          <a:prstGeom prst="rect">
            <a:avLst/>
          </a:prstGeom>
        </p:spPr>
        <p:txBody>
          <a:bodyPr wrap="square">
            <a:spAutoFit/>
          </a:bodyPr>
          <a:lstStyle/>
          <a:p>
            <a:pPr algn="ctr"/>
            <a:r>
              <a:rPr lang="zh-CN" altLang="en-US" sz="1400" b="1" dirty="0">
                <a:latin typeface="微软雅黑" pitchFamily="34" charset="-122"/>
                <a:ea typeface="微软雅黑" pitchFamily="34" charset="-122"/>
              </a:rPr>
              <a:t>异常</a:t>
            </a:r>
            <a:endParaRPr lang="en-US" altLang="zh-CN" sz="1400" b="1" dirty="0">
              <a:latin typeface="微软雅黑" pitchFamily="34" charset="-122"/>
              <a:ea typeface="微软雅黑" pitchFamily="34" charset="-122"/>
            </a:endParaRPr>
          </a:p>
          <a:p>
            <a:pPr algn="ctr"/>
            <a:r>
              <a:rPr lang="en-US" altLang="zh-CN" sz="1400" b="1" dirty="0">
                <a:latin typeface="微软雅黑" pitchFamily="34" charset="-122"/>
                <a:ea typeface="微软雅黑" pitchFamily="34" charset="-122"/>
              </a:rPr>
              <a:t>(</a:t>
            </a:r>
            <a:r>
              <a:rPr lang="zh-CN" altLang="en-US" sz="1400" b="1" dirty="0">
                <a:latin typeface="微软雅黑" pitchFamily="34" charset="-122"/>
                <a:ea typeface="微软雅黑" pitchFamily="34" charset="-122"/>
              </a:rPr>
              <a:t>代码执行出错</a:t>
            </a:r>
            <a:r>
              <a:rPr lang="en-US" altLang="zh-CN" sz="1400" b="1" dirty="0">
                <a:latin typeface="微软雅黑" pitchFamily="34" charset="-122"/>
                <a:ea typeface="微软雅黑" pitchFamily="34" charset="-122"/>
              </a:rPr>
              <a:t>)</a:t>
            </a:r>
            <a:endParaRPr lang="zh-CN" altLang="en-US" sz="1400" b="1" dirty="0">
              <a:latin typeface="微软雅黑" pitchFamily="34" charset="-122"/>
              <a:ea typeface="微软雅黑" pitchFamily="34" charset="-122"/>
            </a:endParaRPr>
          </a:p>
        </p:txBody>
      </p:sp>
      <p:grpSp>
        <p:nvGrpSpPr>
          <p:cNvPr id="11" name="组合 10"/>
          <p:cNvGrpSpPr/>
          <p:nvPr/>
        </p:nvGrpSpPr>
        <p:grpSpPr>
          <a:xfrm>
            <a:off x="2048073" y="3374474"/>
            <a:ext cx="4612159" cy="1484183"/>
            <a:chOff x="4332267" y="2301450"/>
            <a:chExt cx="4612159" cy="1484183"/>
          </a:xfrm>
        </p:grpSpPr>
        <p:grpSp>
          <p:nvGrpSpPr>
            <p:cNvPr id="4" name="组合 3"/>
            <p:cNvGrpSpPr/>
            <p:nvPr/>
          </p:nvGrpSpPr>
          <p:grpSpPr>
            <a:xfrm>
              <a:off x="4332267" y="2301450"/>
              <a:ext cx="4612159" cy="1484183"/>
              <a:chOff x="4332267" y="2301450"/>
              <a:chExt cx="4612159" cy="1484183"/>
            </a:xfrm>
          </p:grpSpPr>
          <p:pic>
            <p:nvPicPr>
              <p:cNvPr id="3" name="图片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332267" y="2301450"/>
                <a:ext cx="4612159" cy="1484183"/>
              </a:xfrm>
              <a:prstGeom prst="rect">
                <a:avLst/>
              </a:prstGeom>
            </p:spPr>
          </p:pic>
          <p:sp>
            <p:nvSpPr>
              <p:cNvPr id="35" name="矩形 34"/>
              <p:cNvSpPr/>
              <p:nvPr/>
            </p:nvSpPr>
            <p:spPr>
              <a:xfrm>
                <a:off x="4527889" y="2443801"/>
                <a:ext cx="851515" cy="492443"/>
              </a:xfrm>
              <a:prstGeom prst="rect">
                <a:avLst/>
              </a:prstGeom>
            </p:spPr>
            <p:txBody>
              <a:bodyPr wrap="none">
                <a:spAutoFit/>
              </a:bodyPr>
              <a:lstStyle/>
              <a:p>
                <a:pPr algn="ctr"/>
                <a:r>
                  <a:rPr lang="zh-CN" altLang="en-US" sz="1300" b="1" dirty="0">
                    <a:solidFill>
                      <a:schemeClr val="bg1"/>
                    </a:solidFill>
                    <a:latin typeface="微软雅黑" pitchFamily="34" charset="-122"/>
                    <a:ea typeface="微软雅黑" pitchFamily="34" charset="-122"/>
                  </a:rPr>
                  <a:t>异常服务</a:t>
                </a:r>
                <a:endParaRPr lang="en-US" altLang="zh-CN" sz="1300" b="1" dirty="0">
                  <a:solidFill>
                    <a:schemeClr val="bg1"/>
                  </a:solidFill>
                  <a:latin typeface="微软雅黑" pitchFamily="34" charset="-122"/>
                  <a:ea typeface="微软雅黑" pitchFamily="34" charset="-122"/>
                </a:endParaRPr>
              </a:p>
              <a:p>
                <a:pPr algn="ctr"/>
                <a:r>
                  <a:rPr lang="zh-CN" altLang="en-US" sz="1300" b="1" dirty="0">
                    <a:solidFill>
                      <a:schemeClr val="bg1"/>
                    </a:solidFill>
                    <a:latin typeface="微软雅黑" pitchFamily="34" charset="-122"/>
                    <a:ea typeface="微软雅黑" pitchFamily="34" charset="-122"/>
                  </a:rPr>
                  <a:t>例程</a:t>
                </a:r>
              </a:p>
            </p:txBody>
          </p:sp>
          <p:sp>
            <p:nvSpPr>
              <p:cNvPr id="36" name="矩形 35"/>
              <p:cNvSpPr/>
              <p:nvPr/>
            </p:nvSpPr>
            <p:spPr>
              <a:xfrm>
                <a:off x="5508104" y="2981289"/>
                <a:ext cx="1031051" cy="292388"/>
              </a:xfrm>
              <a:prstGeom prst="rect">
                <a:avLst/>
              </a:prstGeom>
            </p:spPr>
            <p:txBody>
              <a:bodyPr wrap="none">
                <a:spAutoFit/>
              </a:bodyPr>
              <a:lstStyle/>
              <a:p>
                <a:r>
                  <a:rPr lang="zh-CN" altLang="en-US" sz="1300" b="1" dirty="0">
                    <a:solidFill>
                      <a:schemeClr val="bg1"/>
                    </a:solidFill>
                    <a:latin typeface="微软雅黑" pitchFamily="34" charset="-122"/>
                    <a:ea typeface="微软雅黑" pitchFamily="34" charset="-122"/>
                  </a:rPr>
                  <a:t>中断向量表</a:t>
                </a:r>
              </a:p>
            </p:txBody>
          </p:sp>
          <p:sp>
            <p:nvSpPr>
              <p:cNvPr id="37" name="矩形 36"/>
              <p:cNvSpPr/>
              <p:nvPr/>
            </p:nvSpPr>
            <p:spPr>
              <a:xfrm>
                <a:off x="6818474" y="2661856"/>
                <a:ext cx="684803" cy="492443"/>
              </a:xfrm>
              <a:prstGeom prst="rect">
                <a:avLst/>
              </a:prstGeom>
            </p:spPr>
            <p:txBody>
              <a:bodyPr wrap="none">
                <a:spAutoFit/>
              </a:bodyPr>
              <a:lstStyle/>
              <a:p>
                <a:pPr algn="ctr"/>
                <a:r>
                  <a:rPr lang="zh-CN" altLang="en-US" sz="1300" b="1" dirty="0">
                    <a:solidFill>
                      <a:schemeClr val="bg1"/>
                    </a:solidFill>
                    <a:latin typeface="微软雅黑" pitchFamily="34" charset="-122"/>
                    <a:ea typeface="微软雅黑" pitchFamily="34" charset="-122"/>
                  </a:rPr>
                  <a:t>系统</a:t>
                </a:r>
                <a:endParaRPr lang="en-US" altLang="zh-CN" sz="1300" b="1" dirty="0">
                  <a:solidFill>
                    <a:schemeClr val="bg1"/>
                  </a:solidFill>
                  <a:latin typeface="微软雅黑" pitchFamily="34" charset="-122"/>
                  <a:ea typeface="微软雅黑" pitchFamily="34" charset="-122"/>
                </a:endParaRPr>
              </a:p>
              <a:p>
                <a:pPr algn="ctr"/>
                <a:r>
                  <a:rPr lang="zh-CN" altLang="en-US" sz="1300" b="1" dirty="0">
                    <a:solidFill>
                      <a:schemeClr val="bg1"/>
                    </a:solidFill>
                    <a:latin typeface="微软雅黑" pitchFamily="34" charset="-122"/>
                    <a:ea typeface="微软雅黑" pitchFamily="34" charset="-122"/>
                  </a:rPr>
                  <a:t>调用表</a:t>
                </a:r>
              </a:p>
            </p:txBody>
          </p:sp>
          <p:sp>
            <p:nvSpPr>
              <p:cNvPr id="38" name="矩形 37"/>
              <p:cNvSpPr/>
              <p:nvPr/>
            </p:nvSpPr>
            <p:spPr>
              <a:xfrm>
                <a:off x="7768846" y="2401884"/>
                <a:ext cx="864339" cy="492443"/>
              </a:xfrm>
              <a:prstGeom prst="rect">
                <a:avLst/>
              </a:prstGeom>
            </p:spPr>
            <p:txBody>
              <a:bodyPr wrap="none">
                <a:spAutoFit/>
              </a:bodyPr>
              <a:lstStyle/>
              <a:p>
                <a:pPr algn="ctr"/>
                <a:r>
                  <a:rPr lang="zh-CN" altLang="en-US" sz="1300" b="1" dirty="0">
                    <a:solidFill>
                      <a:schemeClr val="bg1"/>
                    </a:solidFill>
                    <a:latin typeface="微软雅黑" pitchFamily="34" charset="-122"/>
                    <a:ea typeface="微软雅黑" pitchFamily="34" charset="-122"/>
                  </a:rPr>
                  <a:t>系统调用</a:t>
                </a:r>
                <a:endParaRPr lang="en-US" altLang="zh-CN" sz="1300" b="1" dirty="0">
                  <a:solidFill>
                    <a:schemeClr val="bg1"/>
                  </a:solidFill>
                  <a:latin typeface="微软雅黑" pitchFamily="34" charset="-122"/>
                  <a:ea typeface="微软雅黑" pitchFamily="34" charset="-122"/>
                </a:endParaRPr>
              </a:p>
              <a:p>
                <a:pPr algn="ctr"/>
                <a:r>
                  <a:rPr lang="zh-CN" altLang="en-US" sz="1300" b="1" dirty="0">
                    <a:solidFill>
                      <a:schemeClr val="bg1"/>
                    </a:solidFill>
                    <a:latin typeface="微软雅黑" pitchFamily="34" charset="-122"/>
                    <a:ea typeface="微软雅黑" pitchFamily="34" charset="-122"/>
                  </a:rPr>
                  <a:t>实现</a:t>
                </a:r>
              </a:p>
            </p:txBody>
          </p:sp>
          <p:sp>
            <p:nvSpPr>
              <p:cNvPr id="39" name="矩形 38"/>
              <p:cNvSpPr/>
              <p:nvPr/>
            </p:nvSpPr>
            <p:spPr>
              <a:xfrm>
                <a:off x="7951033" y="2936244"/>
                <a:ext cx="864339" cy="292388"/>
              </a:xfrm>
              <a:prstGeom prst="rect">
                <a:avLst/>
              </a:prstGeom>
            </p:spPr>
            <p:txBody>
              <a:bodyPr wrap="none">
                <a:spAutoFit/>
              </a:bodyPr>
              <a:lstStyle/>
              <a:p>
                <a:r>
                  <a:rPr lang="zh-CN" altLang="en-US" sz="1300" b="1" dirty="0">
                    <a:solidFill>
                      <a:schemeClr val="bg1"/>
                    </a:solidFill>
                    <a:latin typeface="微软雅黑" pitchFamily="34" charset="-122"/>
                    <a:ea typeface="微软雅黑" pitchFamily="34" charset="-122"/>
                  </a:rPr>
                  <a:t>设备驱动</a:t>
                </a:r>
              </a:p>
            </p:txBody>
          </p:sp>
        </p:grpSp>
        <p:sp>
          <p:nvSpPr>
            <p:cNvPr id="40" name="矩形 39"/>
            <p:cNvSpPr/>
            <p:nvPr/>
          </p:nvSpPr>
          <p:spPr>
            <a:xfrm>
              <a:off x="4447948" y="3372270"/>
              <a:ext cx="646331" cy="369332"/>
            </a:xfrm>
            <a:prstGeom prst="rect">
              <a:avLst/>
            </a:prstGeom>
          </p:spPr>
          <p:txBody>
            <a:bodyPr wrap="none">
              <a:spAutoFit/>
            </a:bodyPr>
            <a:lstStyle/>
            <a:p>
              <a:r>
                <a:rPr lang="zh-CN" altLang="en-US" b="1" dirty="0">
                  <a:solidFill>
                    <a:srgbClr val="FFFF00"/>
                  </a:solidFill>
                  <a:latin typeface="微软雅黑" pitchFamily="34" charset="-122"/>
                  <a:ea typeface="微软雅黑" pitchFamily="34" charset="-122"/>
                </a:rPr>
                <a:t>内核</a:t>
              </a:r>
            </a:p>
          </p:txBody>
        </p:sp>
      </p:grpSp>
      <p:grpSp>
        <p:nvGrpSpPr>
          <p:cNvPr id="65" name="组合 64"/>
          <p:cNvGrpSpPr/>
          <p:nvPr/>
        </p:nvGrpSpPr>
        <p:grpSpPr>
          <a:xfrm>
            <a:off x="2810085" y="1915010"/>
            <a:ext cx="3536220" cy="352591"/>
            <a:chOff x="1835696" y="1057759"/>
            <a:chExt cx="3536220" cy="352591"/>
          </a:xfrm>
        </p:grpSpPr>
        <p:pic>
          <p:nvPicPr>
            <p:cNvPr id="51" name="图片 5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35696" y="1059582"/>
              <a:ext cx="3536220" cy="350768"/>
            </a:xfrm>
            <a:prstGeom prst="rect">
              <a:avLst/>
            </a:prstGeom>
          </p:spPr>
        </p:pic>
        <p:sp>
          <p:nvSpPr>
            <p:cNvPr id="21" name="矩形 20"/>
            <p:cNvSpPr/>
            <p:nvPr/>
          </p:nvSpPr>
          <p:spPr>
            <a:xfrm>
              <a:off x="3110056" y="1057759"/>
              <a:ext cx="1091023" cy="338554"/>
            </a:xfrm>
            <a:prstGeom prst="rect">
              <a:avLst/>
            </a:prstGeom>
          </p:spPr>
          <p:txBody>
            <a:bodyPr wrap="square">
              <a:spAutoFit/>
            </a:bodyPr>
            <a:lstStyle/>
            <a:p>
              <a:r>
                <a:rPr lang="zh-CN" altLang="en-US" sz="1600" b="1" dirty="0">
                  <a:solidFill>
                    <a:schemeClr val="bg1"/>
                  </a:solidFill>
                  <a:latin typeface="微软雅黑" pitchFamily="34" charset="-122"/>
                  <a:ea typeface="微软雅黑" pitchFamily="34" charset="-122"/>
                </a:rPr>
                <a:t>应用程序</a:t>
              </a:r>
            </a:p>
          </p:txBody>
        </p:sp>
      </p:grpSp>
      <p:grpSp>
        <p:nvGrpSpPr>
          <p:cNvPr id="64" name="组合 63"/>
          <p:cNvGrpSpPr/>
          <p:nvPr/>
        </p:nvGrpSpPr>
        <p:grpSpPr>
          <a:xfrm>
            <a:off x="2906162" y="4445293"/>
            <a:ext cx="3586659" cy="1225596"/>
            <a:chOff x="1931772" y="3588043"/>
            <a:chExt cx="3586659" cy="1225596"/>
          </a:xfrm>
        </p:grpSpPr>
        <p:pic>
          <p:nvPicPr>
            <p:cNvPr id="5" name="图片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062047" y="4458760"/>
              <a:ext cx="3456384" cy="354879"/>
            </a:xfrm>
            <a:prstGeom prst="rect">
              <a:avLst/>
            </a:prstGeom>
          </p:spPr>
        </p:pic>
        <p:sp>
          <p:nvSpPr>
            <p:cNvPr id="41" name="矩形 40"/>
            <p:cNvSpPr/>
            <p:nvPr/>
          </p:nvSpPr>
          <p:spPr>
            <a:xfrm>
              <a:off x="3229829" y="4458760"/>
              <a:ext cx="1005403" cy="338554"/>
            </a:xfrm>
            <a:prstGeom prst="rect">
              <a:avLst/>
            </a:prstGeom>
          </p:spPr>
          <p:txBody>
            <a:bodyPr wrap="none">
              <a:spAutoFit/>
            </a:bodyPr>
            <a:lstStyle/>
            <a:p>
              <a:r>
                <a:rPr lang="zh-CN" altLang="en-US" sz="1600" b="1" dirty="0">
                  <a:solidFill>
                    <a:schemeClr val="bg1"/>
                  </a:solidFill>
                  <a:latin typeface="微软雅黑" pitchFamily="34" charset="-122"/>
                  <a:ea typeface="微软雅黑" pitchFamily="34" charset="-122"/>
                </a:rPr>
                <a:t>外部设备</a:t>
              </a:r>
            </a:p>
          </p:txBody>
        </p:sp>
        <p:sp>
          <p:nvSpPr>
            <p:cNvPr id="42" name="矩形 41"/>
            <p:cNvSpPr/>
            <p:nvPr/>
          </p:nvSpPr>
          <p:spPr>
            <a:xfrm>
              <a:off x="1931772" y="4039661"/>
              <a:ext cx="670109" cy="338554"/>
            </a:xfrm>
            <a:prstGeom prst="rect">
              <a:avLst/>
            </a:prstGeom>
          </p:spPr>
          <p:txBody>
            <a:bodyPr wrap="square">
              <a:spAutoFit/>
            </a:bodyPr>
            <a:lstStyle/>
            <a:p>
              <a:r>
                <a:rPr lang="zh-CN" altLang="en-US" sz="1600" b="1" dirty="0">
                  <a:latin typeface="微软雅黑" pitchFamily="34" charset="-122"/>
                  <a:ea typeface="微软雅黑" pitchFamily="34" charset="-122"/>
                </a:rPr>
                <a:t>中断</a:t>
              </a:r>
            </a:p>
          </p:txBody>
        </p:sp>
        <p:sp>
          <p:nvSpPr>
            <p:cNvPr id="43" name="矩形 42"/>
            <p:cNvSpPr/>
            <p:nvPr/>
          </p:nvSpPr>
          <p:spPr>
            <a:xfrm>
              <a:off x="2745836" y="3968473"/>
              <a:ext cx="1071570" cy="523220"/>
            </a:xfrm>
            <a:prstGeom prst="rect">
              <a:avLst/>
            </a:prstGeom>
          </p:spPr>
          <p:txBody>
            <a:bodyPr wrap="square">
              <a:spAutoFit/>
            </a:bodyPr>
            <a:lstStyle/>
            <a:p>
              <a:pPr algn="ctr"/>
              <a:r>
                <a:rPr lang="zh-CN" altLang="en-US" sz="1400" b="1" dirty="0">
                  <a:latin typeface="微软雅黑" pitchFamily="34" charset="-122"/>
                  <a:ea typeface="微软雅黑" pitchFamily="34" charset="-122"/>
                </a:rPr>
                <a:t>设备访问数据流</a:t>
              </a:r>
            </a:p>
          </p:txBody>
        </p:sp>
        <p:cxnSp>
          <p:nvCxnSpPr>
            <p:cNvPr id="7" name="直接箭头连接符 6"/>
            <p:cNvCxnSpPr/>
            <p:nvPr/>
          </p:nvCxnSpPr>
          <p:spPr>
            <a:xfrm flipV="1">
              <a:off x="2537552" y="3816740"/>
              <a:ext cx="0" cy="579663"/>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p:nvPr/>
          </p:nvCxnSpPr>
          <p:spPr>
            <a:xfrm flipV="1">
              <a:off x="4913816" y="4027071"/>
              <a:ext cx="0" cy="389400"/>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45" name="直接箭头连接符 44"/>
            <p:cNvCxnSpPr/>
            <p:nvPr/>
          </p:nvCxnSpPr>
          <p:spPr>
            <a:xfrm>
              <a:off x="5201848" y="3588043"/>
              <a:ext cx="0" cy="828428"/>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46" name="直接箭头连接符 45"/>
            <p:cNvCxnSpPr/>
            <p:nvPr/>
          </p:nvCxnSpPr>
          <p:spPr>
            <a:xfrm flipV="1">
              <a:off x="2825584" y="4001406"/>
              <a:ext cx="0" cy="394998"/>
            </a:xfrm>
            <a:prstGeom prst="straightConnector1">
              <a:avLst/>
            </a:prstGeom>
            <a:ln w="19050">
              <a:solidFill>
                <a:srgbClr val="C00000"/>
              </a:solidFill>
              <a:prstDash val="sysDot"/>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cxnSp>
        <p:nvCxnSpPr>
          <p:cNvPr id="49" name="直接箭头连接符 48"/>
          <p:cNvCxnSpPr/>
          <p:nvPr/>
        </p:nvCxnSpPr>
        <p:spPr>
          <a:xfrm>
            <a:off x="3339014" y="2302177"/>
            <a:ext cx="0" cy="1463026"/>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52" name="直接箭头连接符 51"/>
          <p:cNvCxnSpPr/>
          <p:nvPr/>
        </p:nvCxnSpPr>
        <p:spPr>
          <a:xfrm flipV="1">
            <a:off x="2765147" y="2302177"/>
            <a:ext cx="386754" cy="1172730"/>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nvGrpSpPr>
          <p:cNvPr id="72" name="组合 71"/>
          <p:cNvGrpSpPr/>
          <p:nvPr/>
        </p:nvGrpSpPr>
        <p:grpSpPr>
          <a:xfrm>
            <a:off x="3576271" y="2310107"/>
            <a:ext cx="2770035" cy="1468917"/>
            <a:chOff x="2601881" y="1452856"/>
            <a:chExt cx="2770035" cy="1468917"/>
          </a:xfrm>
        </p:grpSpPr>
        <p:grpSp>
          <p:nvGrpSpPr>
            <p:cNvPr id="68" name="组合 67"/>
            <p:cNvGrpSpPr/>
            <p:nvPr/>
          </p:nvGrpSpPr>
          <p:grpSpPr>
            <a:xfrm>
              <a:off x="2601881" y="2070911"/>
              <a:ext cx="2770035" cy="850862"/>
              <a:chOff x="2601881" y="2070911"/>
              <a:chExt cx="2770035" cy="850862"/>
            </a:xfrm>
          </p:grpSpPr>
          <p:grpSp>
            <p:nvGrpSpPr>
              <p:cNvPr id="67" name="组合 66"/>
              <p:cNvGrpSpPr/>
              <p:nvPr/>
            </p:nvGrpSpPr>
            <p:grpSpPr>
              <a:xfrm>
                <a:off x="2601881" y="2070911"/>
                <a:ext cx="2770035" cy="350768"/>
                <a:chOff x="2601881" y="2070911"/>
                <a:chExt cx="2770035" cy="350768"/>
              </a:xfrm>
            </p:grpSpPr>
            <p:pic>
              <p:nvPicPr>
                <p:cNvPr id="13" name="图片 1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601881" y="2070911"/>
                  <a:ext cx="2770035" cy="350768"/>
                </a:xfrm>
                <a:prstGeom prst="rect">
                  <a:avLst/>
                </a:prstGeom>
              </p:spPr>
            </p:pic>
            <p:sp>
              <p:nvSpPr>
                <p:cNvPr id="34" name="矩形 33"/>
                <p:cNvSpPr/>
                <p:nvPr/>
              </p:nvSpPr>
              <p:spPr>
                <a:xfrm>
                  <a:off x="3229829" y="2074821"/>
                  <a:ext cx="1415772" cy="338554"/>
                </a:xfrm>
                <a:prstGeom prst="rect">
                  <a:avLst/>
                </a:prstGeom>
              </p:spPr>
              <p:txBody>
                <a:bodyPr wrap="none">
                  <a:spAutoFit/>
                </a:bodyPr>
                <a:lstStyle/>
                <a:p>
                  <a:r>
                    <a:rPr lang="zh-CN" altLang="en-US" sz="1600" b="1" dirty="0">
                      <a:solidFill>
                        <a:schemeClr val="bg1"/>
                      </a:solidFill>
                      <a:latin typeface="微软雅黑" pitchFamily="34" charset="-122"/>
                      <a:ea typeface="微软雅黑" pitchFamily="34" charset="-122"/>
                    </a:rPr>
                    <a:t>系统调用接口</a:t>
                  </a:r>
                </a:p>
              </p:txBody>
            </p:sp>
          </p:grpSp>
          <p:cxnSp>
            <p:nvCxnSpPr>
              <p:cNvPr id="15" name="直接箭头连接符 14"/>
              <p:cNvCxnSpPr/>
              <p:nvPr/>
            </p:nvCxnSpPr>
            <p:spPr>
              <a:xfrm flipH="1">
                <a:off x="2765045" y="2448438"/>
                <a:ext cx="2080" cy="473335"/>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48" name="直接箭头连接符 47"/>
              <p:cNvCxnSpPr/>
              <p:nvPr/>
            </p:nvCxnSpPr>
            <p:spPr>
              <a:xfrm flipV="1">
                <a:off x="4687096" y="2401043"/>
                <a:ext cx="10706" cy="220686"/>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cxnSp>
          <p:nvCxnSpPr>
            <p:cNvPr id="53" name="直接箭头连接符 52"/>
            <p:cNvCxnSpPr/>
            <p:nvPr/>
          </p:nvCxnSpPr>
          <p:spPr>
            <a:xfrm>
              <a:off x="2787957" y="1452856"/>
              <a:ext cx="6180" cy="578436"/>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55" name="直接箭头连接符 54"/>
            <p:cNvCxnSpPr/>
            <p:nvPr/>
          </p:nvCxnSpPr>
          <p:spPr>
            <a:xfrm>
              <a:off x="2888407" y="1452856"/>
              <a:ext cx="6180" cy="578436"/>
            </a:xfrm>
            <a:prstGeom prst="straightConnector1">
              <a:avLst/>
            </a:prstGeom>
            <a:ln w="19050">
              <a:solidFill>
                <a:srgbClr val="C0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6" name="直接箭头连接符 55"/>
            <p:cNvCxnSpPr/>
            <p:nvPr/>
          </p:nvCxnSpPr>
          <p:spPr>
            <a:xfrm>
              <a:off x="3655568" y="1899639"/>
              <a:ext cx="1545" cy="154435"/>
            </a:xfrm>
            <a:prstGeom prst="straightConnector1">
              <a:avLst/>
            </a:prstGeom>
            <a:ln w="19050">
              <a:solidFill>
                <a:srgbClr val="C0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9" name="直接箭头连接符 58"/>
            <p:cNvCxnSpPr/>
            <p:nvPr/>
          </p:nvCxnSpPr>
          <p:spPr>
            <a:xfrm>
              <a:off x="3551286" y="1899639"/>
              <a:ext cx="1545" cy="154435"/>
            </a:xfrm>
            <a:prstGeom prst="straightConnector1">
              <a:avLst/>
            </a:prstGeom>
            <a:ln w="19050">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71" name="组合 70"/>
          <p:cNvGrpSpPr/>
          <p:nvPr/>
        </p:nvGrpSpPr>
        <p:grpSpPr>
          <a:xfrm>
            <a:off x="4204218" y="2262372"/>
            <a:ext cx="1642812" cy="499973"/>
            <a:chOff x="3229829" y="1405121"/>
            <a:chExt cx="1642812" cy="499973"/>
          </a:xfrm>
        </p:grpSpPr>
        <p:grpSp>
          <p:nvGrpSpPr>
            <p:cNvPr id="66" name="组合 65"/>
            <p:cNvGrpSpPr/>
            <p:nvPr/>
          </p:nvGrpSpPr>
          <p:grpSpPr>
            <a:xfrm>
              <a:off x="3229829" y="1554326"/>
              <a:ext cx="1642812" cy="350768"/>
              <a:chOff x="3229829" y="1554326"/>
              <a:chExt cx="1642812" cy="350768"/>
            </a:xfrm>
          </p:grpSpPr>
          <p:pic>
            <p:nvPicPr>
              <p:cNvPr id="50" name="图片 4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229829" y="1554326"/>
                <a:ext cx="1642812" cy="350768"/>
              </a:xfrm>
              <a:prstGeom prst="rect">
                <a:avLst/>
              </a:prstGeom>
            </p:spPr>
          </p:pic>
          <p:sp>
            <p:nvSpPr>
              <p:cNvPr id="33" name="矩形 32"/>
              <p:cNvSpPr/>
              <p:nvPr/>
            </p:nvSpPr>
            <p:spPr>
              <a:xfrm>
                <a:off x="3541684" y="1560433"/>
                <a:ext cx="800219" cy="338554"/>
              </a:xfrm>
              <a:prstGeom prst="rect">
                <a:avLst/>
              </a:prstGeom>
            </p:spPr>
            <p:txBody>
              <a:bodyPr wrap="none">
                <a:spAutoFit/>
              </a:bodyPr>
              <a:lstStyle/>
              <a:p>
                <a:r>
                  <a:rPr lang="zh-CN" altLang="en-US" sz="1600" b="1" dirty="0">
                    <a:solidFill>
                      <a:schemeClr val="bg1"/>
                    </a:solidFill>
                    <a:latin typeface="微软雅黑" pitchFamily="34" charset="-122"/>
                    <a:ea typeface="微软雅黑" pitchFamily="34" charset="-122"/>
                  </a:rPr>
                  <a:t>函数库</a:t>
                </a:r>
              </a:p>
            </p:txBody>
          </p:sp>
        </p:grpSp>
        <p:cxnSp>
          <p:nvCxnSpPr>
            <p:cNvPr id="60" name="直接箭头连接符 59"/>
            <p:cNvCxnSpPr/>
            <p:nvPr/>
          </p:nvCxnSpPr>
          <p:spPr>
            <a:xfrm>
              <a:off x="4481768" y="1405121"/>
              <a:ext cx="1545" cy="154435"/>
            </a:xfrm>
            <a:prstGeom prst="straightConnector1">
              <a:avLst/>
            </a:prstGeom>
            <a:ln w="19050">
              <a:solidFill>
                <a:srgbClr val="C0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1" name="直接箭头连接符 60"/>
            <p:cNvCxnSpPr/>
            <p:nvPr/>
          </p:nvCxnSpPr>
          <p:spPr>
            <a:xfrm>
              <a:off x="4377486" y="1405121"/>
              <a:ext cx="1545" cy="154435"/>
            </a:xfrm>
            <a:prstGeom prst="straightConnector1">
              <a:avLst/>
            </a:prstGeom>
            <a:ln w="19050">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8" name="任意多边形 57"/>
            <p:cNvSpPr/>
            <p:nvPr/>
          </p:nvSpPr>
          <p:spPr>
            <a:xfrm>
              <a:off x="4370611" y="1577137"/>
              <a:ext cx="132776" cy="201563"/>
            </a:xfrm>
            <a:custGeom>
              <a:avLst/>
              <a:gdLst>
                <a:gd name="connsiteX0" fmla="*/ 0 w 199747"/>
                <a:gd name="connsiteY0" fmla="*/ 0 h 127328"/>
                <a:gd name="connsiteX1" fmla="*/ 41251 w 199747"/>
                <a:gd name="connsiteY1" fmla="*/ 116878 h 127328"/>
                <a:gd name="connsiteX2" fmla="*/ 178755 w 199747"/>
                <a:gd name="connsiteY2" fmla="*/ 110003 h 127328"/>
                <a:gd name="connsiteX3" fmla="*/ 199380 w 199747"/>
                <a:gd name="connsiteY3" fmla="*/ 13750 h 127328"/>
                <a:gd name="connsiteX4" fmla="*/ 192505 w 199747"/>
                <a:gd name="connsiteY4" fmla="*/ 20626 h 127328"/>
                <a:gd name="connsiteX5" fmla="*/ 199380 w 199747"/>
                <a:gd name="connsiteY5" fmla="*/ 13750 h 1273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9747" h="127328">
                  <a:moveTo>
                    <a:pt x="0" y="0"/>
                  </a:moveTo>
                  <a:cubicBezTo>
                    <a:pt x="5729" y="49272"/>
                    <a:pt x="11459" y="98544"/>
                    <a:pt x="41251" y="116878"/>
                  </a:cubicBezTo>
                  <a:cubicBezTo>
                    <a:pt x="71043" y="135212"/>
                    <a:pt x="152400" y="127191"/>
                    <a:pt x="178755" y="110003"/>
                  </a:cubicBezTo>
                  <a:cubicBezTo>
                    <a:pt x="205110" y="92815"/>
                    <a:pt x="197088" y="28646"/>
                    <a:pt x="199380" y="13750"/>
                  </a:cubicBezTo>
                  <a:cubicBezTo>
                    <a:pt x="201672" y="-1146"/>
                    <a:pt x="192505" y="20626"/>
                    <a:pt x="192505" y="20626"/>
                  </a:cubicBezTo>
                  <a:lnTo>
                    <a:pt x="199380" y="13750"/>
                  </a:lnTo>
                </a:path>
              </a:pathLst>
            </a:custGeom>
            <a:noFill/>
            <a:ln w="19050">
              <a:solidFill>
                <a:srgbClr val="C0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37384538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03"/>
                                        </p:tgtEl>
                                        <p:attrNameLst>
                                          <p:attrName>style.visibility</p:attrName>
                                        </p:attrNameLst>
                                      </p:cBhvr>
                                      <p:to>
                                        <p:strVal val="visible"/>
                                      </p:to>
                                    </p:set>
                                    <p:animEffect transition="in" filter="wipe(left)">
                                      <p:cBhvr>
                                        <p:cTn id="10" dur="500"/>
                                        <p:tgtEl>
                                          <p:spTgt spid="103"/>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64"/>
                                        </p:tgtEl>
                                        <p:attrNameLst>
                                          <p:attrName>style.visibility</p:attrName>
                                        </p:attrNameLst>
                                      </p:cBhvr>
                                      <p:to>
                                        <p:strVal val="visible"/>
                                      </p:to>
                                    </p:set>
                                    <p:animEffect transition="in" filter="wipe(down)">
                                      <p:cBhvr>
                                        <p:cTn id="15" dur="500"/>
                                        <p:tgtEl>
                                          <p:spTgt spid="64"/>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nodeType="clickEffect">
                                  <p:stCondLst>
                                    <p:cond delay="0"/>
                                  </p:stCondLst>
                                  <p:childTnLst>
                                    <p:set>
                                      <p:cBhvr>
                                        <p:cTn id="19" dur="1" fill="hold">
                                          <p:stCondLst>
                                            <p:cond delay="0"/>
                                          </p:stCondLst>
                                        </p:cTn>
                                        <p:tgtEl>
                                          <p:spTgt spid="52"/>
                                        </p:tgtEl>
                                        <p:attrNameLst>
                                          <p:attrName>style.visibility</p:attrName>
                                        </p:attrNameLst>
                                      </p:cBhvr>
                                      <p:to>
                                        <p:strVal val="visible"/>
                                      </p:to>
                                    </p:set>
                                    <p:animEffect transition="in" filter="wipe(down)">
                                      <p:cBhvr>
                                        <p:cTn id="20" dur="500"/>
                                        <p:tgtEl>
                                          <p:spTgt spid="52"/>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31"/>
                                        </p:tgtEl>
                                        <p:attrNameLst>
                                          <p:attrName>style.visibility</p:attrName>
                                        </p:attrNameLst>
                                      </p:cBhvr>
                                      <p:to>
                                        <p:strVal val="visible"/>
                                      </p:to>
                                    </p:set>
                                    <p:animEffect transition="in" filter="wipe(left)">
                                      <p:cBhvr>
                                        <p:cTn id="23" dur="500"/>
                                        <p:tgtEl>
                                          <p:spTgt spid="31"/>
                                        </p:tgtEl>
                                      </p:cBhvr>
                                    </p:animEffect>
                                  </p:childTnLst>
                                </p:cTn>
                              </p:par>
                              <p:par>
                                <p:cTn id="24" presetID="22" presetClass="entr" presetSubtype="8" fill="hold" nodeType="withEffect">
                                  <p:stCondLst>
                                    <p:cond delay="0"/>
                                  </p:stCondLst>
                                  <p:childTnLst>
                                    <p:set>
                                      <p:cBhvr>
                                        <p:cTn id="25" dur="1" fill="hold">
                                          <p:stCondLst>
                                            <p:cond delay="0"/>
                                          </p:stCondLst>
                                        </p:cTn>
                                        <p:tgtEl>
                                          <p:spTgt spid="65"/>
                                        </p:tgtEl>
                                        <p:attrNameLst>
                                          <p:attrName>style.visibility</p:attrName>
                                        </p:attrNameLst>
                                      </p:cBhvr>
                                      <p:to>
                                        <p:strVal val="visible"/>
                                      </p:to>
                                    </p:set>
                                    <p:animEffect transition="in" filter="wipe(left)">
                                      <p:cBhvr>
                                        <p:cTn id="26" dur="500"/>
                                        <p:tgtEl>
                                          <p:spTgt spid="65"/>
                                        </p:tgtEl>
                                      </p:cBhvr>
                                    </p:animEffect>
                                  </p:childTnLst>
                                </p:cTn>
                              </p:par>
                              <p:par>
                                <p:cTn id="27" presetID="22" presetClass="entr" presetSubtype="1" fill="hold" nodeType="withEffect">
                                  <p:stCondLst>
                                    <p:cond delay="0"/>
                                  </p:stCondLst>
                                  <p:childTnLst>
                                    <p:set>
                                      <p:cBhvr>
                                        <p:cTn id="28" dur="1" fill="hold">
                                          <p:stCondLst>
                                            <p:cond delay="0"/>
                                          </p:stCondLst>
                                        </p:cTn>
                                        <p:tgtEl>
                                          <p:spTgt spid="49"/>
                                        </p:tgtEl>
                                        <p:attrNameLst>
                                          <p:attrName>style.visibility</p:attrName>
                                        </p:attrNameLst>
                                      </p:cBhvr>
                                      <p:to>
                                        <p:strVal val="visible"/>
                                      </p:to>
                                    </p:set>
                                    <p:animEffect transition="in" filter="wipe(up)">
                                      <p:cBhvr>
                                        <p:cTn id="29" dur="500"/>
                                        <p:tgtEl>
                                          <p:spTgt spid="49"/>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1" fill="hold" nodeType="clickEffect">
                                  <p:stCondLst>
                                    <p:cond delay="0"/>
                                  </p:stCondLst>
                                  <p:childTnLst>
                                    <p:set>
                                      <p:cBhvr>
                                        <p:cTn id="33" dur="1" fill="hold">
                                          <p:stCondLst>
                                            <p:cond delay="0"/>
                                          </p:stCondLst>
                                        </p:cTn>
                                        <p:tgtEl>
                                          <p:spTgt spid="71"/>
                                        </p:tgtEl>
                                        <p:attrNameLst>
                                          <p:attrName>style.visibility</p:attrName>
                                        </p:attrNameLst>
                                      </p:cBhvr>
                                      <p:to>
                                        <p:strVal val="visible"/>
                                      </p:to>
                                    </p:set>
                                    <p:animEffect transition="in" filter="wipe(up)">
                                      <p:cBhvr>
                                        <p:cTn id="34" dur="500"/>
                                        <p:tgtEl>
                                          <p:spTgt spid="71"/>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1" fill="hold" nodeType="clickEffect">
                                  <p:stCondLst>
                                    <p:cond delay="0"/>
                                  </p:stCondLst>
                                  <p:childTnLst>
                                    <p:set>
                                      <p:cBhvr>
                                        <p:cTn id="38" dur="1" fill="hold">
                                          <p:stCondLst>
                                            <p:cond delay="0"/>
                                          </p:stCondLst>
                                        </p:cTn>
                                        <p:tgtEl>
                                          <p:spTgt spid="72"/>
                                        </p:tgtEl>
                                        <p:attrNameLst>
                                          <p:attrName>style.visibility</p:attrName>
                                        </p:attrNameLst>
                                      </p:cBhvr>
                                      <p:to>
                                        <p:strVal val="visible"/>
                                      </p:to>
                                    </p:set>
                                    <p:animEffect transition="in" filter="wipe(up)">
                                      <p:cBhvr>
                                        <p:cTn id="39" dur="500"/>
                                        <p:tgtEl>
                                          <p:spTgt spid="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 grpId="0"/>
      <p:bldP spid="31"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TextBox 102"/>
          <p:cNvSpPr txBox="1">
            <a:spLocks noChangeArrowheads="1"/>
          </p:cNvSpPr>
          <p:nvPr/>
        </p:nvSpPr>
        <p:spPr bwMode="auto">
          <a:xfrm>
            <a:off x="2158267" y="1071564"/>
            <a:ext cx="5857875" cy="554037"/>
          </a:xfrm>
          <a:prstGeom prst="rect">
            <a:avLst/>
          </a:prstGeom>
          <a:noFill/>
          <a:ln w="9525">
            <a:noFill/>
            <a:miter lim="800000"/>
            <a:headEnd/>
            <a:tailEnd/>
          </a:ln>
        </p:spPr>
        <p:txBody>
          <a:bodyPr>
            <a:spAutoFit/>
          </a:bodyPr>
          <a:lstStyle/>
          <a:p>
            <a:r>
              <a:rPr lang="zh-CN" altLang="en-US" sz="3000" b="1" dirty="0">
                <a:solidFill>
                  <a:srgbClr val="11576A"/>
                </a:solidFill>
                <a:latin typeface="微软雅黑" pitchFamily="34" charset="-122"/>
                <a:ea typeface="微软雅黑" pitchFamily="34" charset="-122"/>
              </a:rPr>
              <a:t>中断、异常和系统调用比较</a:t>
            </a:r>
          </a:p>
        </p:txBody>
      </p:sp>
      <p:grpSp>
        <p:nvGrpSpPr>
          <p:cNvPr id="19" name="组合 18"/>
          <p:cNvGrpSpPr/>
          <p:nvPr/>
        </p:nvGrpSpPr>
        <p:grpSpPr>
          <a:xfrm>
            <a:off x="658079" y="1625601"/>
            <a:ext cx="4429125" cy="1386399"/>
            <a:chOff x="285750" y="768350"/>
            <a:chExt cx="4429125" cy="1386399"/>
          </a:xfrm>
        </p:grpSpPr>
        <p:sp>
          <p:nvSpPr>
            <p:cNvPr id="23554" name="TextBox 21"/>
            <p:cNvSpPr txBox="1">
              <a:spLocks noChangeArrowheads="1"/>
            </p:cNvSpPr>
            <p:nvPr/>
          </p:nvSpPr>
          <p:spPr bwMode="auto">
            <a:xfrm>
              <a:off x="642937" y="768350"/>
              <a:ext cx="3429000" cy="338554"/>
            </a:xfrm>
            <a:prstGeom prst="rect">
              <a:avLst/>
            </a:prstGeom>
            <a:noFill/>
            <a:ln w="9525">
              <a:noFill/>
              <a:miter lim="800000"/>
              <a:headEnd/>
              <a:tailEnd/>
            </a:ln>
          </p:spPr>
          <p:txBody>
            <a:bodyPr>
              <a:spAutoFit/>
            </a:bodyPr>
            <a:lstStyle/>
            <a:p>
              <a:r>
                <a:rPr lang="zh-CN" altLang="en-US" sz="1600" b="1" dirty="0">
                  <a:solidFill>
                    <a:srgbClr val="11576A"/>
                  </a:solidFill>
                  <a:latin typeface="微软雅黑" pitchFamily="34" charset="-122"/>
                  <a:ea typeface="微软雅黑" pitchFamily="34" charset="-122"/>
                </a:rPr>
                <a:t>源头</a:t>
              </a:r>
            </a:p>
          </p:txBody>
        </p:sp>
        <p:sp>
          <p:nvSpPr>
            <p:cNvPr id="23555" name="矩形 22"/>
            <p:cNvSpPr>
              <a:spLocks noChangeArrowheads="1"/>
            </p:cNvSpPr>
            <p:nvPr/>
          </p:nvSpPr>
          <p:spPr bwMode="auto">
            <a:xfrm>
              <a:off x="285750" y="776287"/>
              <a:ext cx="415925" cy="369888"/>
            </a:xfrm>
            <a:prstGeom prst="rect">
              <a:avLst/>
            </a:prstGeom>
            <a:noFill/>
            <a:ln w="9525">
              <a:noFill/>
              <a:miter lim="800000"/>
              <a:headEnd/>
              <a:tailEnd/>
            </a:ln>
          </p:spPr>
          <p:txBody>
            <a:bodyPr wrap="none">
              <a:spAutoFit/>
            </a:bodyPr>
            <a:lstStyle/>
            <a:p>
              <a:r>
                <a:rPr lang="zh-CN" altLang="en-US" b="1">
                  <a:solidFill>
                    <a:srgbClr val="11576A"/>
                  </a:solidFill>
                  <a:latin typeface="张海山锐谐体2.0-授权联系：Samtype@QQ.com" pitchFamily="2" charset="-122"/>
                  <a:ea typeface="张海山锐谐体2.0-授权联系：Samtype@QQ.com" pitchFamily="2" charset="-122"/>
                </a:rPr>
                <a:t>■</a:t>
              </a:r>
              <a:endParaRPr lang="zh-CN" altLang="en-US" b="1">
                <a:latin typeface="Calibri" pitchFamily="34" charset="0"/>
              </a:endParaRPr>
            </a:p>
          </p:txBody>
        </p:sp>
        <p:sp>
          <p:nvSpPr>
            <p:cNvPr id="23556" name="TextBox 23"/>
            <p:cNvSpPr txBox="1">
              <a:spLocks noChangeArrowheads="1"/>
            </p:cNvSpPr>
            <p:nvPr/>
          </p:nvSpPr>
          <p:spPr bwMode="auto">
            <a:xfrm>
              <a:off x="966787" y="1054100"/>
              <a:ext cx="3357563" cy="338554"/>
            </a:xfrm>
            <a:prstGeom prst="rect">
              <a:avLst/>
            </a:prstGeom>
            <a:noFill/>
            <a:ln w="9525">
              <a:noFill/>
              <a:miter lim="800000"/>
              <a:headEnd/>
              <a:tailEnd/>
            </a:ln>
          </p:spPr>
          <p:txBody>
            <a:bodyPr>
              <a:spAutoFit/>
            </a:bodyPr>
            <a:lstStyle/>
            <a:p>
              <a:r>
                <a:rPr lang="zh-CN" altLang="en-US" sz="1600" b="1" dirty="0">
                  <a:solidFill>
                    <a:srgbClr val="11576A"/>
                  </a:solidFill>
                  <a:latin typeface="微软雅黑" pitchFamily="34" charset="-122"/>
                  <a:ea typeface="微软雅黑" pitchFamily="34" charset="-122"/>
                </a:rPr>
                <a:t>中断：外设</a:t>
              </a:r>
            </a:p>
          </p:txBody>
        </p:sp>
        <p:pic>
          <p:nvPicPr>
            <p:cNvPr id="23557" name="图片 24" descr="小点1.png"/>
            <p:cNvPicPr>
              <a:picLocks noChangeAspect="1"/>
            </p:cNvPicPr>
            <p:nvPr/>
          </p:nvPicPr>
          <p:blipFill>
            <a:blip r:embed="rId2"/>
            <a:srcRect/>
            <a:stretch>
              <a:fillRect/>
            </a:stretch>
          </p:blipFill>
          <p:spPr bwMode="auto">
            <a:xfrm>
              <a:off x="792162" y="1147762"/>
              <a:ext cx="149225" cy="149225"/>
            </a:xfrm>
            <a:prstGeom prst="rect">
              <a:avLst/>
            </a:prstGeom>
            <a:noFill/>
            <a:ln w="9525">
              <a:noFill/>
              <a:miter lim="800000"/>
              <a:headEnd/>
              <a:tailEnd/>
            </a:ln>
          </p:spPr>
        </p:pic>
        <p:sp>
          <p:nvSpPr>
            <p:cNvPr id="23558" name="TextBox 25"/>
            <p:cNvSpPr txBox="1">
              <a:spLocks noChangeArrowheads="1"/>
            </p:cNvSpPr>
            <p:nvPr/>
          </p:nvSpPr>
          <p:spPr bwMode="auto">
            <a:xfrm>
              <a:off x="500062" y="1385885"/>
              <a:ext cx="4214813" cy="289310"/>
            </a:xfrm>
            <a:prstGeom prst="rect">
              <a:avLst/>
            </a:prstGeom>
            <a:noFill/>
            <a:ln w="9525">
              <a:noFill/>
              <a:miter lim="800000"/>
              <a:headEnd/>
              <a:tailEnd/>
            </a:ln>
          </p:spPr>
          <p:txBody>
            <a:bodyPr>
              <a:spAutoFit/>
            </a:bodyPr>
            <a:lstStyle/>
            <a:p>
              <a:pPr lvl="1">
                <a:lnSpc>
                  <a:spcPct val="80000"/>
                </a:lnSpc>
              </a:pPr>
              <a:r>
                <a:rPr lang="zh-CN" altLang="en-US" sz="1600" b="1" dirty="0">
                  <a:solidFill>
                    <a:srgbClr val="11576A"/>
                  </a:solidFill>
                  <a:latin typeface="微软雅黑" pitchFamily="34" charset="-122"/>
                  <a:ea typeface="微软雅黑" pitchFamily="34" charset="-122"/>
                </a:rPr>
                <a:t>异常：应用程序意想不到的行为</a:t>
              </a:r>
            </a:p>
          </p:txBody>
        </p:sp>
        <p:pic>
          <p:nvPicPr>
            <p:cNvPr id="23559" name="图片 26" descr="小点1.png"/>
            <p:cNvPicPr>
              <a:picLocks noChangeAspect="1"/>
            </p:cNvPicPr>
            <p:nvPr/>
          </p:nvPicPr>
          <p:blipFill>
            <a:blip r:embed="rId2"/>
            <a:srcRect/>
            <a:stretch>
              <a:fillRect/>
            </a:stretch>
          </p:blipFill>
          <p:spPr bwMode="auto">
            <a:xfrm>
              <a:off x="792162" y="1427160"/>
              <a:ext cx="149225" cy="149225"/>
            </a:xfrm>
            <a:prstGeom prst="rect">
              <a:avLst/>
            </a:prstGeom>
            <a:noFill/>
            <a:ln w="9525">
              <a:noFill/>
              <a:miter lim="800000"/>
              <a:headEnd/>
              <a:tailEnd/>
            </a:ln>
          </p:spPr>
        </p:pic>
        <p:sp>
          <p:nvSpPr>
            <p:cNvPr id="23560" name="TextBox 27"/>
            <p:cNvSpPr txBox="1">
              <a:spLocks noChangeArrowheads="1"/>
            </p:cNvSpPr>
            <p:nvPr/>
          </p:nvSpPr>
          <p:spPr bwMode="auto">
            <a:xfrm>
              <a:off x="500061" y="1668462"/>
              <a:ext cx="4143380" cy="486287"/>
            </a:xfrm>
            <a:prstGeom prst="rect">
              <a:avLst/>
            </a:prstGeom>
            <a:noFill/>
            <a:ln w="9525">
              <a:noFill/>
              <a:miter lim="800000"/>
              <a:headEnd/>
              <a:tailEnd/>
            </a:ln>
          </p:spPr>
          <p:txBody>
            <a:bodyPr wrap="square">
              <a:spAutoFit/>
            </a:bodyPr>
            <a:lstStyle/>
            <a:p>
              <a:pPr lvl="1">
                <a:lnSpc>
                  <a:spcPct val="80000"/>
                </a:lnSpc>
              </a:pPr>
              <a:r>
                <a:rPr lang="zh-CN" altLang="en-US" sz="1600" b="1" dirty="0">
                  <a:solidFill>
                    <a:srgbClr val="11576A"/>
                  </a:solidFill>
                  <a:latin typeface="微软雅黑" pitchFamily="34" charset="-122"/>
                  <a:ea typeface="微软雅黑" pitchFamily="34" charset="-122"/>
                </a:rPr>
                <a:t>系统调用：应用程序请求操作提供</a:t>
              </a:r>
              <a:endParaRPr lang="en-US" altLang="zh-CN" sz="1600" b="1" dirty="0">
                <a:solidFill>
                  <a:srgbClr val="11576A"/>
                </a:solidFill>
                <a:latin typeface="微软雅黑" pitchFamily="34" charset="-122"/>
                <a:ea typeface="微软雅黑" pitchFamily="34" charset="-122"/>
              </a:endParaRPr>
            </a:p>
            <a:p>
              <a:pPr lvl="1">
                <a:lnSpc>
                  <a:spcPct val="80000"/>
                </a:lnSpc>
              </a:pPr>
              <a:r>
                <a:rPr lang="en-US" altLang="zh-CN" sz="1600" b="1" dirty="0">
                  <a:solidFill>
                    <a:srgbClr val="11576A"/>
                  </a:solidFill>
                  <a:latin typeface="微软雅黑" pitchFamily="34" charset="-122"/>
                  <a:ea typeface="微软雅黑" pitchFamily="34" charset="-122"/>
                </a:rPr>
                <a:t>                 </a:t>
              </a:r>
              <a:r>
                <a:rPr lang="zh-CN" altLang="en-US" sz="1600" b="1" dirty="0">
                  <a:solidFill>
                    <a:srgbClr val="11576A"/>
                  </a:solidFill>
                  <a:latin typeface="微软雅黑" pitchFamily="34" charset="-122"/>
                  <a:ea typeface="微软雅黑" pitchFamily="34" charset="-122"/>
                </a:rPr>
                <a:t>服务</a:t>
              </a:r>
            </a:p>
          </p:txBody>
        </p:sp>
        <p:pic>
          <p:nvPicPr>
            <p:cNvPr id="23561" name="图片 28" descr="小点1.png"/>
            <p:cNvPicPr>
              <a:picLocks noChangeAspect="1"/>
            </p:cNvPicPr>
            <p:nvPr/>
          </p:nvPicPr>
          <p:blipFill>
            <a:blip r:embed="rId2"/>
            <a:srcRect/>
            <a:stretch>
              <a:fillRect/>
            </a:stretch>
          </p:blipFill>
          <p:spPr bwMode="auto">
            <a:xfrm>
              <a:off x="792162" y="1711325"/>
              <a:ext cx="149225" cy="149225"/>
            </a:xfrm>
            <a:prstGeom prst="rect">
              <a:avLst/>
            </a:prstGeom>
            <a:noFill/>
            <a:ln w="9525">
              <a:noFill/>
              <a:miter lim="800000"/>
              <a:headEnd/>
              <a:tailEnd/>
            </a:ln>
          </p:spPr>
        </p:pic>
      </p:grpSp>
      <p:grpSp>
        <p:nvGrpSpPr>
          <p:cNvPr id="20" name="组合 19"/>
          <p:cNvGrpSpPr/>
          <p:nvPr/>
        </p:nvGrpSpPr>
        <p:grpSpPr>
          <a:xfrm>
            <a:off x="658078" y="2920996"/>
            <a:ext cx="4038600" cy="1192601"/>
            <a:chOff x="285750" y="2063745"/>
            <a:chExt cx="4038600" cy="1192601"/>
          </a:xfrm>
        </p:grpSpPr>
        <p:sp>
          <p:nvSpPr>
            <p:cNvPr id="23562" name="TextBox 11"/>
            <p:cNvSpPr txBox="1">
              <a:spLocks noChangeArrowheads="1"/>
            </p:cNvSpPr>
            <p:nvPr/>
          </p:nvSpPr>
          <p:spPr bwMode="auto">
            <a:xfrm>
              <a:off x="642937" y="2127245"/>
              <a:ext cx="3429000" cy="289310"/>
            </a:xfrm>
            <a:prstGeom prst="rect">
              <a:avLst/>
            </a:prstGeom>
            <a:noFill/>
            <a:ln w="9525">
              <a:noFill/>
              <a:miter lim="800000"/>
              <a:headEnd/>
              <a:tailEnd/>
            </a:ln>
          </p:spPr>
          <p:txBody>
            <a:bodyPr>
              <a:spAutoFit/>
            </a:bodyPr>
            <a:lstStyle/>
            <a:p>
              <a:pPr>
                <a:lnSpc>
                  <a:spcPct val="80000"/>
                </a:lnSpc>
              </a:pPr>
              <a:r>
                <a:rPr lang="zh-CN" altLang="en-US" sz="1600" b="1" dirty="0">
                  <a:solidFill>
                    <a:srgbClr val="11576A"/>
                  </a:solidFill>
                  <a:latin typeface="微软雅黑" pitchFamily="34" charset="-122"/>
                  <a:ea typeface="微软雅黑" pitchFamily="34" charset="-122"/>
                </a:rPr>
                <a:t>响应方式 </a:t>
              </a:r>
            </a:p>
          </p:txBody>
        </p:sp>
        <p:sp>
          <p:nvSpPr>
            <p:cNvPr id="23563" name="矩形 12"/>
            <p:cNvSpPr>
              <a:spLocks noChangeArrowheads="1"/>
            </p:cNvSpPr>
            <p:nvPr/>
          </p:nvSpPr>
          <p:spPr bwMode="auto">
            <a:xfrm>
              <a:off x="285750" y="2063745"/>
              <a:ext cx="415925" cy="369887"/>
            </a:xfrm>
            <a:prstGeom prst="rect">
              <a:avLst/>
            </a:prstGeom>
            <a:noFill/>
            <a:ln w="9525">
              <a:noFill/>
              <a:miter lim="800000"/>
              <a:headEnd/>
              <a:tailEnd/>
            </a:ln>
          </p:spPr>
          <p:txBody>
            <a:bodyPr wrap="none">
              <a:spAutoFit/>
            </a:bodyPr>
            <a:lstStyle/>
            <a:p>
              <a:r>
                <a:rPr lang="zh-CN" altLang="en-US" b="1" dirty="0">
                  <a:solidFill>
                    <a:srgbClr val="11576A"/>
                  </a:solidFill>
                  <a:latin typeface="张海山锐谐体2.0-授权联系：Samtype@QQ.com" pitchFamily="2" charset="-122"/>
                  <a:ea typeface="张海山锐谐体2.0-授权联系：Samtype@QQ.com" pitchFamily="2" charset="-122"/>
                </a:rPr>
                <a:t>■</a:t>
              </a:r>
              <a:endParaRPr lang="zh-CN" altLang="en-US" b="1" dirty="0">
                <a:latin typeface="Calibri" pitchFamily="34" charset="0"/>
              </a:endParaRPr>
            </a:p>
          </p:txBody>
        </p:sp>
        <p:sp>
          <p:nvSpPr>
            <p:cNvPr id="23564" name="TextBox 13"/>
            <p:cNvSpPr txBox="1">
              <a:spLocks noChangeArrowheads="1"/>
            </p:cNvSpPr>
            <p:nvPr/>
          </p:nvSpPr>
          <p:spPr bwMode="auto">
            <a:xfrm>
              <a:off x="966787" y="2333694"/>
              <a:ext cx="3357563" cy="338554"/>
            </a:xfrm>
            <a:prstGeom prst="rect">
              <a:avLst/>
            </a:prstGeom>
            <a:noFill/>
            <a:ln w="9525">
              <a:noFill/>
              <a:miter lim="800000"/>
              <a:headEnd/>
              <a:tailEnd/>
            </a:ln>
          </p:spPr>
          <p:txBody>
            <a:bodyPr>
              <a:spAutoFit/>
            </a:bodyPr>
            <a:lstStyle/>
            <a:p>
              <a:r>
                <a:rPr lang="zh-CN" altLang="en-US" sz="1600" b="1" dirty="0">
                  <a:solidFill>
                    <a:srgbClr val="11576A"/>
                  </a:solidFill>
                  <a:latin typeface="微软雅黑" pitchFamily="34" charset="-122"/>
                  <a:ea typeface="微软雅黑" pitchFamily="34" charset="-122"/>
                </a:rPr>
                <a:t>中断：异步</a:t>
              </a:r>
            </a:p>
          </p:txBody>
        </p:sp>
        <p:pic>
          <p:nvPicPr>
            <p:cNvPr id="23565" name="图片 14" descr="小点1.png"/>
            <p:cNvPicPr>
              <a:picLocks noChangeAspect="1"/>
            </p:cNvPicPr>
            <p:nvPr/>
          </p:nvPicPr>
          <p:blipFill>
            <a:blip r:embed="rId2"/>
            <a:srcRect/>
            <a:stretch>
              <a:fillRect/>
            </a:stretch>
          </p:blipFill>
          <p:spPr bwMode="auto">
            <a:xfrm>
              <a:off x="792162" y="2427357"/>
              <a:ext cx="149225" cy="149225"/>
            </a:xfrm>
            <a:prstGeom prst="rect">
              <a:avLst/>
            </a:prstGeom>
            <a:noFill/>
            <a:ln w="9525">
              <a:noFill/>
              <a:miter lim="800000"/>
              <a:headEnd/>
              <a:tailEnd/>
            </a:ln>
          </p:spPr>
        </p:pic>
        <p:sp>
          <p:nvSpPr>
            <p:cNvPr id="23566" name="TextBox 15"/>
            <p:cNvSpPr txBox="1">
              <a:spLocks noChangeArrowheads="1"/>
            </p:cNvSpPr>
            <p:nvPr/>
          </p:nvSpPr>
          <p:spPr bwMode="auto">
            <a:xfrm>
              <a:off x="500062" y="2678112"/>
              <a:ext cx="3214688" cy="289310"/>
            </a:xfrm>
            <a:prstGeom prst="rect">
              <a:avLst/>
            </a:prstGeom>
            <a:noFill/>
            <a:ln w="9525">
              <a:noFill/>
              <a:miter lim="800000"/>
              <a:headEnd/>
              <a:tailEnd/>
            </a:ln>
          </p:spPr>
          <p:txBody>
            <a:bodyPr>
              <a:spAutoFit/>
            </a:bodyPr>
            <a:lstStyle/>
            <a:p>
              <a:pPr lvl="1">
                <a:lnSpc>
                  <a:spcPct val="80000"/>
                </a:lnSpc>
              </a:pPr>
              <a:r>
                <a:rPr lang="zh-CN" altLang="en-US" sz="1600" b="1">
                  <a:solidFill>
                    <a:srgbClr val="11576A"/>
                  </a:solidFill>
                  <a:latin typeface="微软雅黑" pitchFamily="34" charset="-122"/>
                  <a:ea typeface="微软雅黑" pitchFamily="34" charset="-122"/>
                </a:rPr>
                <a:t>异常：同步</a:t>
              </a:r>
            </a:p>
          </p:txBody>
        </p:sp>
        <p:pic>
          <p:nvPicPr>
            <p:cNvPr id="23567" name="图片 16" descr="小点1.png"/>
            <p:cNvPicPr>
              <a:picLocks noChangeAspect="1"/>
            </p:cNvPicPr>
            <p:nvPr/>
          </p:nvPicPr>
          <p:blipFill>
            <a:blip r:embed="rId2"/>
            <a:srcRect/>
            <a:stretch>
              <a:fillRect/>
            </a:stretch>
          </p:blipFill>
          <p:spPr bwMode="auto">
            <a:xfrm>
              <a:off x="792162" y="2719387"/>
              <a:ext cx="149225" cy="149225"/>
            </a:xfrm>
            <a:prstGeom prst="rect">
              <a:avLst/>
            </a:prstGeom>
            <a:noFill/>
            <a:ln w="9525">
              <a:noFill/>
              <a:miter lim="800000"/>
              <a:headEnd/>
              <a:tailEnd/>
            </a:ln>
          </p:spPr>
        </p:pic>
        <p:sp>
          <p:nvSpPr>
            <p:cNvPr id="23568" name="TextBox 17"/>
            <p:cNvSpPr txBox="1">
              <a:spLocks noChangeArrowheads="1"/>
            </p:cNvSpPr>
            <p:nvPr/>
          </p:nvSpPr>
          <p:spPr bwMode="auto">
            <a:xfrm>
              <a:off x="500062" y="2967036"/>
              <a:ext cx="3214688" cy="289310"/>
            </a:xfrm>
            <a:prstGeom prst="rect">
              <a:avLst/>
            </a:prstGeom>
            <a:noFill/>
            <a:ln w="9525">
              <a:noFill/>
              <a:miter lim="800000"/>
              <a:headEnd/>
              <a:tailEnd/>
            </a:ln>
          </p:spPr>
          <p:txBody>
            <a:bodyPr>
              <a:spAutoFit/>
            </a:bodyPr>
            <a:lstStyle/>
            <a:p>
              <a:pPr lvl="1">
                <a:lnSpc>
                  <a:spcPct val="80000"/>
                </a:lnSpc>
              </a:pPr>
              <a:r>
                <a:rPr lang="zh-CN" altLang="en-US" sz="1600" b="1" dirty="0">
                  <a:solidFill>
                    <a:srgbClr val="11576A"/>
                  </a:solidFill>
                  <a:latin typeface="微软雅黑" pitchFamily="34" charset="-122"/>
                  <a:ea typeface="微软雅黑" pitchFamily="34" charset="-122"/>
                </a:rPr>
                <a:t>系统调用：异步或同步</a:t>
              </a:r>
            </a:p>
          </p:txBody>
        </p:sp>
        <p:pic>
          <p:nvPicPr>
            <p:cNvPr id="23569" name="图片 18" descr="小点1.png"/>
            <p:cNvPicPr>
              <a:picLocks noChangeAspect="1"/>
            </p:cNvPicPr>
            <p:nvPr/>
          </p:nvPicPr>
          <p:blipFill>
            <a:blip r:embed="rId2"/>
            <a:srcRect/>
            <a:stretch>
              <a:fillRect/>
            </a:stretch>
          </p:blipFill>
          <p:spPr bwMode="auto">
            <a:xfrm>
              <a:off x="792162" y="3009898"/>
              <a:ext cx="149225" cy="149225"/>
            </a:xfrm>
            <a:prstGeom prst="rect">
              <a:avLst/>
            </a:prstGeom>
            <a:noFill/>
            <a:ln w="9525">
              <a:noFill/>
              <a:miter lim="800000"/>
              <a:headEnd/>
              <a:tailEnd/>
            </a:ln>
          </p:spPr>
        </p:pic>
      </p:grpSp>
      <p:grpSp>
        <p:nvGrpSpPr>
          <p:cNvPr id="21" name="组合 20"/>
          <p:cNvGrpSpPr/>
          <p:nvPr/>
        </p:nvGrpSpPr>
        <p:grpSpPr>
          <a:xfrm>
            <a:off x="658078" y="4059237"/>
            <a:ext cx="4271010" cy="1613285"/>
            <a:chOff x="285750" y="3201986"/>
            <a:chExt cx="4271010" cy="1613285"/>
          </a:xfrm>
        </p:grpSpPr>
        <p:sp>
          <p:nvSpPr>
            <p:cNvPr id="23570" name="TextBox 19"/>
            <p:cNvSpPr txBox="1">
              <a:spLocks noChangeArrowheads="1"/>
            </p:cNvSpPr>
            <p:nvPr/>
          </p:nvSpPr>
          <p:spPr bwMode="auto">
            <a:xfrm>
              <a:off x="642937" y="3275011"/>
              <a:ext cx="3429000" cy="289310"/>
            </a:xfrm>
            <a:prstGeom prst="rect">
              <a:avLst/>
            </a:prstGeom>
            <a:noFill/>
            <a:ln w="9525">
              <a:noFill/>
              <a:miter lim="800000"/>
              <a:headEnd/>
              <a:tailEnd/>
            </a:ln>
          </p:spPr>
          <p:txBody>
            <a:bodyPr>
              <a:spAutoFit/>
            </a:bodyPr>
            <a:lstStyle/>
            <a:p>
              <a:pPr>
                <a:lnSpc>
                  <a:spcPct val="80000"/>
                </a:lnSpc>
              </a:pPr>
              <a:r>
                <a:rPr lang="zh-CN" altLang="en-US" sz="1600" b="1" dirty="0">
                  <a:solidFill>
                    <a:srgbClr val="11576A"/>
                  </a:solidFill>
                  <a:latin typeface="微软雅黑" pitchFamily="34" charset="-122"/>
                  <a:ea typeface="微软雅黑" pitchFamily="34" charset="-122"/>
                </a:rPr>
                <a:t>处理机制</a:t>
              </a:r>
            </a:p>
          </p:txBody>
        </p:sp>
        <p:sp>
          <p:nvSpPr>
            <p:cNvPr id="23571" name="矩形 29"/>
            <p:cNvSpPr>
              <a:spLocks noChangeArrowheads="1"/>
            </p:cNvSpPr>
            <p:nvPr/>
          </p:nvSpPr>
          <p:spPr bwMode="auto">
            <a:xfrm>
              <a:off x="285750" y="3201986"/>
              <a:ext cx="415925" cy="369887"/>
            </a:xfrm>
            <a:prstGeom prst="rect">
              <a:avLst/>
            </a:prstGeom>
            <a:noFill/>
            <a:ln w="9525">
              <a:noFill/>
              <a:miter lim="800000"/>
              <a:headEnd/>
              <a:tailEnd/>
            </a:ln>
          </p:spPr>
          <p:txBody>
            <a:bodyPr wrap="none">
              <a:spAutoFit/>
            </a:bodyPr>
            <a:lstStyle/>
            <a:p>
              <a:r>
                <a:rPr lang="zh-CN" altLang="en-US" b="1" dirty="0">
                  <a:solidFill>
                    <a:srgbClr val="11576A"/>
                  </a:solidFill>
                  <a:latin typeface="张海山锐谐体2.0-授权联系：Samtype@QQ.com" pitchFamily="2" charset="-122"/>
                  <a:ea typeface="张海山锐谐体2.0-授权联系：Samtype@QQ.com" pitchFamily="2" charset="-122"/>
                </a:rPr>
                <a:t>■</a:t>
              </a:r>
              <a:endParaRPr lang="zh-CN" altLang="en-US" b="1" dirty="0">
                <a:latin typeface="Calibri" pitchFamily="34" charset="0"/>
              </a:endParaRPr>
            </a:p>
          </p:txBody>
        </p:sp>
        <p:sp>
          <p:nvSpPr>
            <p:cNvPr id="23572" name="TextBox 30"/>
            <p:cNvSpPr txBox="1">
              <a:spLocks noChangeArrowheads="1"/>
            </p:cNvSpPr>
            <p:nvPr/>
          </p:nvSpPr>
          <p:spPr bwMode="auto">
            <a:xfrm>
              <a:off x="984885" y="3470273"/>
              <a:ext cx="3571875" cy="584775"/>
            </a:xfrm>
            <a:prstGeom prst="rect">
              <a:avLst/>
            </a:prstGeom>
            <a:noFill/>
            <a:ln w="9525">
              <a:noFill/>
              <a:miter lim="800000"/>
              <a:headEnd/>
              <a:tailEnd/>
            </a:ln>
          </p:spPr>
          <p:txBody>
            <a:bodyPr>
              <a:spAutoFit/>
            </a:bodyPr>
            <a:lstStyle/>
            <a:p>
              <a:r>
                <a:rPr lang="zh-CN" altLang="en-US" sz="1600" b="1" dirty="0">
                  <a:solidFill>
                    <a:srgbClr val="11576A"/>
                  </a:solidFill>
                  <a:latin typeface="微软雅黑" pitchFamily="34" charset="-122"/>
                  <a:ea typeface="微软雅黑" pitchFamily="34" charset="-122"/>
                </a:rPr>
                <a:t>中断：持续，对用户应用程序</a:t>
              </a:r>
              <a:endParaRPr lang="en-US" altLang="zh-CN" sz="1600" b="1" dirty="0">
                <a:solidFill>
                  <a:srgbClr val="11576A"/>
                </a:solidFill>
                <a:latin typeface="微软雅黑" pitchFamily="34" charset="-122"/>
                <a:ea typeface="微软雅黑" pitchFamily="34" charset="-122"/>
              </a:endParaRPr>
            </a:p>
            <a:p>
              <a:r>
                <a:rPr lang="zh-CN" altLang="en-US" sz="1600" b="1" dirty="0">
                  <a:solidFill>
                    <a:srgbClr val="11576A"/>
                  </a:solidFill>
                  <a:latin typeface="微软雅黑" pitchFamily="34" charset="-122"/>
                  <a:ea typeface="微软雅黑" pitchFamily="34" charset="-122"/>
                </a:rPr>
                <a:t>          是透明的</a:t>
              </a:r>
            </a:p>
          </p:txBody>
        </p:sp>
        <p:pic>
          <p:nvPicPr>
            <p:cNvPr id="23573" name="图片 31" descr="小点1.png"/>
            <p:cNvPicPr>
              <a:picLocks noChangeAspect="1"/>
            </p:cNvPicPr>
            <p:nvPr/>
          </p:nvPicPr>
          <p:blipFill>
            <a:blip r:embed="rId2"/>
            <a:srcRect/>
            <a:stretch>
              <a:fillRect/>
            </a:stretch>
          </p:blipFill>
          <p:spPr bwMode="auto">
            <a:xfrm>
              <a:off x="792162" y="3554411"/>
              <a:ext cx="149225" cy="149225"/>
            </a:xfrm>
            <a:prstGeom prst="rect">
              <a:avLst/>
            </a:prstGeom>
            <a:noFill/>
            <a:ln w="9525">
              <a:noFill/>
              <a:miter lim="800000"/>
              <a:headEnd/>
              <a:tailEnd/>
            </a:ln>
          </p:spPr>
        </p:pic>
        <p:sp>
          <p:nvSpPr>
            <p:cNvPr id="23574" name="TextBox 32"/>
            <p:cNvSpPr txBox="1">
              <a:spLocks noChangeArrowheads="1"/>
            </p:cNvSpPr>
            <p:nvPr/>
          </p:nvSpPr>
          <p:spPr bwMode="auto">
            <a:xfrm>
              <a:off x="500062" y="4041773"/>
              <a:ext cx="3929065" cy="486287"/>
            </a:xfrm>
            <a:prstGeom prst="rect">
              <a:avLst/>
            </a:prstGeom>
            <a:noFill/>
            <a:ln w="9525">
              <a:noFill/>
              <a:miter lim="800000"/>
              <a:headEnd/>
              <a:tailEnd/>
            </a:ln>
          </p:spPr>
          <p:txBody>
            <a:bodyPr wrap="square">
              <a:spAutoFit/>
            </a:bodyPr>
            <a:lstStyle/>
            <a:p>
              <a:pPr lvl="1">
                <a:lnSpc>
                  <a:spcPct val="80000"/>
                </a:lnSpc>
              </a:pPr>
              <a:r>
                <a:rPr lang="zh-CN" altLang="en-US" sz="1600" b="1" dirty="0">
                  <a:solidFill>
                    <a:srgbClr val="11576A"/>
                  </a:solidFill>
                  <a:latin typeface="微软雅黑" pitchFamily="34" charset="-122"/>
                  <a:ea typeface="微软雅黑" pitchFamily="34" charset="-122"/>
                </a:rPr>
                <a:t>异常：杀死或者重新执行意想不到的</a:t>
              </a:r>
              <a:endParaRPr lang="en-US" altLang="zh-CN" sz="1600" b="1" dirty="0">
                <a:solidFill>
                  <a:srgbClr val="11576A"/>
                </a:solidFill>
                <a:latin typeface="微软雅黑" pitchFamily="34" charset="-122"/>
                <a:ea typeface="微软雅黑" pitchFamily="34" charset="-122"/>
              </a:endParaRPr>
            </a:p>
            <a:p>
              <a:pPr lvl="1">
                <a:lnSpc>
                  <a:spcPct val="80000"/>
                </a:lnSpc>
              </a:pPr>
              <a:r>
                <a:rPr lang="zh-CN" altLang="en-US" sz="1600" b="1" dirty="0">
                  <a:solidFill>
                    <a:srgbClr val="11576A"/>
                  </a:solidFill>
                  <a:latin typeface="微软雅黑" pitchFamily="34" charset="-122"/>
                  <a:ea typeface="微软雅黑" pitchFamily="34" charset="-122"/>
                </a:rPr>
                <a:t>          应用程序指令</a:t>
              </a:r>
            </a:p>
          </p:txBody>
        </p:sp>
        <p:pic>
          <p:nvPicPr>
            <p:cNvPr id="23575" name="图片 33" descr="小点1.png"/>
            <p:cNvPicPr>
              <a:picLocks noChangeAspect="1"/>
            </p:cNvPicPr>
            <p:nvPr/>
          </p:nvPicPr>
          <p:blipFill>
            <a:blip r:embed="rId2"/>
            <a:srcRect/>
            <a:stretch>
              <a:fillRect/>
            </a:stretch>
          </p:blipFill>
          <p:spPr bwMode="auto">
            <a:xfrm>
              <a:off x="792162" y="4086223"/>
              <a:ext cx="149225" cy="149225"/>
            </a:xfrm>
            <a:prstGeom prst="rect">
              <a:avLst/>
            </a:prstGeom>
            <a:noFill/>
            <a:ln w="9525">
              <a:noFill/>
              <a:miter lim="800000"/>
              <a:headEnd/>
              <a:tailEnd/>
            </a:ln>
          </p:spPr>
        </p:pic>
        <p:sp>
          <p:nvSpPr>
            <p:cNvPr id="23576" name="TextBox 34"/>
            <p:cNvSpPr txBox="1">
              <a:spLocks noChangeArrowheads="1"/>
            </p:cNvSpPr>
            <p:nvPr/>
          </p:nvSpPr>
          <p:spPr bwMode="auto">
            <a:xfrm>
              <a:off x="500062" y="4525961"/>
              <a:ext cx="3214688" cy="289310"/>
            </a:xfrm>
            <a:prstGeom prst="rect">
              <a:avLst/>
            </a:prstGeom>
            <a:noFill/>
            <a:ln w="9525">
              <a:noFill/>
              <a:miter lim="800000"/>
              <a:headEnd/>
              <a:tailEnd/>
            </a:ln>
          </p:spPr>
          <p:txBody>
            <a:bodyPr>
              <a:spAutoFit/>
            </a:bodyPr>
            <a:lstStyle/>
            <a:p>
              <a:pPr lvl="1">
                <a:lnSpc>
                  <a:spcPct val="80000"/>
                </a:lnSpc>
              </a:pPr>
              <a:r>
                <a:rPr lang="zh-CN" altLang="en-US" sz="1600" b="1">
                  <a:solidFill>
                    <a:srgbClr val="11576A"/>
                  </a:solidFill>
                  <a:latin typeface="微软雅黑" pitchFamily="34" charset="-122"/>
                  <a:ea typeface="微软雅黑" pitchFamily="34" charset="-122"/>
                </a:rPr>
                <a:t>系统调用：等待和持续</a:t>
              </a:r>
            </a:p>
          </p:txBody>
        </p:sp>
        <p:pic>
          <p:nvPicPr>
            <p:cNvPr id="23577" name="图片 35" descr="小点1.png"/>
            <p:cNvPicPr>
              <a:picLocks noChangeAspect="1"/>
            </p:cNvPicPr>
            <p:nvPr/>
          </p:nvPicPr>
          <p:blipFill>
            <a:blip r:embed="rId2"/>
            <a:srcRect/>
            <a:stretch>
              <a:fillRect/>
            </a:stretch>
          </p:blipFill>
          <p:spPr bwMode="auto">
            <a:xfrm>
              <a:off x="792162" y="4568823"/>
              <a:ext cx="149225" cy="149225"/>
            </a:xfrm>
            <a:prstGeom prst="rect">
              <a:avLst/>
            </a:prstGeom>
            <a:noFill/>
            <a:ln w="9525">
              <a:noFill/>
              <a:miter lim="800000"/>
              <a:headEnd/>
              <a:tailEnd/>
            </a:ln>
          </p:spPr>
        </p:pic>
      </p:gr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67894" y="1923277"/>
            <a:ext cx="4840610" cy="3459935"/>
          </a:xfrm>
          <a:prstGeom prst="rect">
            <a:avLst/>
          </a:prstGeom>
        </p:spPr>
      </p:pic>
      <p:cxnSp>
        <p:nvCxnSpPr>
          <p:cNvPr id="5" name="直接箭头连接符 4"/>
          <p:cNvCxnSpPr/>
          <p:nvPr/>
        </p:nvCxnSpPr>
        <p:spPr>
          <a:xfrm flipV="1">
            <a:off x="6261097" y="4437112"/>
            <a:ext cx="0" cy="521902"/>
          </a:xfrm>
          <a:prstGeom prst="straightConnector1">
            <a:avLst/>
          </a:prstGeom>
          <a:ln w="38100">
            <a:solidFill>
              <a:srgbClr val="D60093"/>
            </a:solidFill>
            <a:tailEnd type="triangle"/>
          </a:ln>
        </p:spPr>
        <p:style>
          <a:lnRef idx="1">
            <a:schemeClr val="accent1"/>
          </a:lnRef>
          <a:fillRef idx="0">
            <a:schemeClr val="accent1"/>
          </a:fillRef>
          <a:effectRef idx="0">
            <a:schemeClr val="accent1"/>
          </a:effectRef>
          <a:fontRef idx="minor">
            <a:schemeClr val="tx1"/>
          </a:fontRef>
        </p:style>
      </p:cxnSp>
      <p:cxnSp>
        <p:nvCxnSpPr>
          <p:cNvPr id="7" name="直接箭头连接符 6"/>
          <p:cNvCxnSpPr/>
          <p:nvPr/>
        </p:nvCxnSpPr>
        <p:spPr>
          <a:xfrm>
            <a:off x="6477121" y="3170320"/>
            <a:ext cx="0" cy="460305"/>
          </a:xfrm>
          <a:prstGeom prst="straightConnector1">
            <a:avLst/>
          </a:prstGeom>
          <a:ln w="38100">
            <a:solidFill>
              <a:srgbClr val="D60093"/>
            </a:solidFill>
            <a:tailEnd type="triangle"/>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p:nvPr/>
        </p:nvCxnSpPr>
        <p:spPr>
          <a:xfrm>
            <a:off x="6110206" y="2284410"/>
            <a:ext cx="0" cy="1333502"/>
          </a:xfrm>
          <a:prstGeom prst="straightConnector1">
            <a:avLst/>
          </a:prstGeom>
          <a:ln w="38100">
            <a:solidFill>
              <a:srgbClr val="D60093"/>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p:nvPr/>
        </p:nvCxnSpPr>
        <p:spPr>
          <a:xfrm>
            <a:off x="8674994" y="4238525"/>
            <a:ext cx="0" cy="762771"/>
          </a:xfrm>
          <a:prstGeom prst="straightConnector1">
            <a:avLst/>
          </a:prstGeom>
          <a:ln w="38100">
            <a:solidFill>
              <a:srgbClr val="D60093"/>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flipV="1">
            <a:off x="8219063" y="3143317"/>
            <a:ext cx="0" cy="230069"/>
          </a:xfrm>
          <a:prstGeom prst="straightConnector1">
            <a:avLst/>
          </a:prstGeom>
          <a:ln w="38100">
            <a:solidFill>
              <a:srgbClr val="D60093"/>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p:nvPr/>
        </p:nvCxnSpPr>
        <p:spPr>
          <a:xfrm flipV="1">
            <a:off x="5608078" y="2255406"/>
            <a:ext cx="360040" cy="1109315"/>
          </a:xfrm>
          <a:prstGeom prst="straightConnector1">
            <a:avLst/>
          </a:prstGeom>
          <a:ln w="38100">
            <a:solidFill>
              <a:srgbClr val="D60093"/>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477021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03"/>
                                        </p:tgtEl>
                                        <p:attrNameLst>
                                          <p:attrName>style.visibility</p:attrName>
                                        </p:attrNameLst>
                                      </p:cBhvr>
                                      <p:to>
                                        <p:strVal val="visible"/>
                                      </p:to>
                                    </p:set>
                                    <p:animEffect transition="in" filter="wipe(left)">
                                      <p:cBhvr>
                                        <p:cTn id="7" dur="500"/>
                                        <p:tgtEl>
                                          <p:spTgt spid="103"/>
                                        </p:tgtEl>
                                      </p:cBhvr>
                                    </p:animEffect>
                                  </p:childTnLst>
                                </p:cTn>
                              </p:par>
                              <p:par>
                                <p:cTn id="8" presetID="22" presetClass="entr" presetSubtype="8" fill="hold"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wipe(left)">
                                      <p:cBhvr>
                                        <p:cTn id="10" dur="500"/>
                                        <p:tgtEl>
                                          <p:spTgt spid="19"/>
                                        </p:tgtEl>
                                      </p:cBhvr>
                                    </p:animEffect>
                                  </p:childTnLst>
                                </p:cTn>
                              </p:par>
                            </p:childTnLst>
                          </p:cTn>
                        </p:par>
                        <p:par>
                          <p:cTn id="11" fill="hold">
                            <p:stCondLst>
                              <p:cond delay="500"/>
                            </p:stCondLst>
                            <p:childTnLst>
                              <p:par>
                                <p:cTn id="12" presetID="22" presetClass="entr" presetSubtype="1" fill="hold" nodeType="after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wipe(up)">
                                      <p:cBhvr>
                                        <p:cTn id="14" dur="500"/>
                                        <p:tgtEl>
                                          <p:spTgt spid="9"/>
                                        </p:tgtEl>
                                      </p:cBhvr>
                                    </p:animEffect>
                                  </p:childTnLst>
                                </p:cTn>
                              </p:par>
                              <p:par>
                                <p:cTn id="15" presetID="22" presetClass="entr" presetSubtype="1" fill="hold" nodeType="with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up)">
                                      <p:cBhvr>
                                        <p:cTn id="17" dur="500"/>
                                        <p:tgtEl>
                                          <p:spTgt spid="7"/>
                                        </p:tgtEl>
                                      </p:cBhvr>
                                    </p:animEffect>
                                  </p:childTnLst>
                                </p:cTn>
                              </p:par>
                              <p:par>
                                <p:cTn id="18" presetID="22" presetClass="entr" presetSubtype="4" fill="hold" nodeType="with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wipe(down)">
                                      <p:cBhvr>
                                        <p:cTn id="20" dur="500"/>
                                        <p:tgtEl>
                                          <p:spTgt spid="5"/>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nodeType="clickEffect">
                                  <p:stCondLst>
                                    <p:cond delay="0"/>
                                  </p:stCondLst>
                                  <p:childTnLst>
                                    <p:set>
                                      <p:cBhvr>
                                        <p:cTn id="24" dur="1" fill="hold">
                                          <p:stCondLst>
                                            <p:cond delay="0"/>
                                          </p:stCondLst>
                                        </p:cTn>
                                        <p:tgtEl>
                                          <p:spTgt spid="20"/>
                                        </p:tgtEl>
                                        <p:attrNameLst>
                                          <p:attrName>style.visibility</p:attrName>
                                        </p:attrNameLst>
                                      </p:cBhvr>
                                      <p:to>
                                        <p:strVal val="visible"/>
                                      </p:to>
                                    </p:set>
                                    <p:animEffect transition="in" filter="wipe(down)">
                                      <p:cBhvr>
                                        <p:cTn id="25" dur="500"/>
                                        <p:tgtEl>
                                          <p:spTgt spid="20"/>
                                        </p:tgtEl>
                                      </p:cBhvr>
                                    </p:animEffect>
                                  </p:childTnLst>
                                </p:cTn>
                              </p:par>
                              <p:par>
                                <p:cTn id="26" presetID="10" presetClass="exit" presetSubtype="0" fill="hold" nodeType="withEffect">
                                  <p:stCondLst>
                                    <p:cond delay="0"/>
                                  </p:stCondLst>
                                  <p:childTnLst>
                                    <p:animEffect transition="out" filter="fade">
                                      <p:cBhvr>
                                        <p:cTn id="27" dur="500"/>
                                        <p:tgtEl>
                                          <p:spTgt spid="9"/>
                                        </p:tgtEl>
                                      </p:cBhvr>
                                    </p:animEffect>
                                    <p:set>
                                      <p:cBhvr>
                                        <p:cTn id="28" dur="1" fill="hold">
                                          <p:stCondLst>
                                            <p:cond delay="499"/>
                                          </p:stCondLst>
                                        </p:cTn>
                                        <p:tgtEl>
                                          <p:spTgt spid="9"/>
                                        </p:tgtEl>
                                        <p:attrNameLst>
                                          <p:attrName>style.visibility</p:attrName>
                                        </p:attrNameLst>
                                      </p:cBhvr>
                                      <p:to>
                                        <p:strVal val="hidden"/>
                                      </p:to>
                                    </p:set>
                                  </p:childTnLst>
                                </p:cTn>
                              </p:par>
                              <p:par>
                                <p:cTn id="29" presetID="10" presetClass="exit" presetSubtype="0" fill="hold" nodeType="withEffect">
                                  <p:stCondLst>
                                    <p:cond delay="0"/>
                                  </p:stCondLst>
                                  <p:childTnLst>
                                    <p:animEffect transition="out" filter="fade">
                                      <p:cBhvr>
                                        <p:cTn id="30" dur="500"/>
                                        <p:tgtEl>
                                          <p:spTgt spid="7"/>
                                        </p:tgtEl>
                                      </p:cBhvr>
                                    </p:animEffect>
                                    <p:set>
                                      <p:cBhvr>
                                        <p:cTn id="31" dur="1" fill="hold">
                                          <p:stCondLst>
                                            <p:cond delay="499"/>
                                          </p:stCondLst>
                                        </p:cTn>
                                        <p:tgtEl>
                                          <p:spTgt spid="7"/>
                                        </p:tgtEl>
                                        <p:attrNameLst>
                                          <p:attrName>style.visibility</p:attrName>
                                        </p:attrNameLst>
                                      </p:cBhvr>
                                      <p:to>
                                        <p:strVal val="hidden"/>
                                      </p:to>
                                    </p:set>
                                  </p:childTnLst>
                                </p:cTn>
                              </p:par>
                              <p:par>
                                <p:cTn id="32" presetID="10" presetClass="exit" presetSubtype="0" fill="hold" nodeType="withEffect">
                                  <p:stCondLst>
                                    <p:cond delay="0"/>
                                  </p:stCondLst>
                                  <p:childTnLst>
                                    <p:animEffect transition="out" filter="fade">
                                      <p:cBhvr>
                                        <p:cTn id="33" dur="500"/>
                                        <p:tgtEl>
                                          <p:spTgt spid="5"/>
                                        </p:tgtEl>
                                      </p:cBhvr>
                                    </p:animEffect>
                                    <p:set>
                                      <p:cBhvr>
                                        <p:cTn id="34" dur="1" fill="hold">
                                          <p:stCondLst>
                                            <p:cond delay="499"/>
                                          </p:stCondLst>
                                        </p:cTn>
                                        <p:tgtEl>
                                          <p:spTgt spid="5"/>
                                        </p:tgtEl>
                                        <p:attrNameLst>
                                          <p:attrName>style.visibility</p:attrName>
                                        </p:attrNameLst>
                                      </p:cBhvr>
                                      <p:to>
                                        <p:strVal val="hidden"/>
                                      </p:to>
                                    </p:set>
                                  </p:childTnLst>
                                </p:cTn>
                              </p:par>
                            </p:childTnLst>
                          </p:cTn>
                        </p:par>
                        <p:par>
                          <p:cTn id="35" fill="hold">
                            <p:stCondLst>
                              <p:cond delay="500"/>
                            </p:stCondLst>
                            <p:childTnLst>
                              <p:par>
                                <p:cTn id="36" presetID="22" presetClass="entr" presetSubtype="4" fill="hold" nodeType="afterEffect">
                                  <p:stCondLst>
                                    <p:cond delay="0"/>
                                  </p:stCondLst>
                                  <p:childTnLst>
                                    <p:set>
                                      <p:cBhvr>
                                        <p:cTn id="37" dur="1" fill="hold">
                                          <p:stCondLst>
                                            <p:cond delay="0"/>
                                          </p:stCondLst>
                                        </p:cTn>
                                        <p:tgtEl>
                                          <p:spTgt spid="15"/>
                                        </p:tgtEl>
                                        <p:attrNameLst>
                                          <p:attrName>style.visibility</p:attrName>
                                        </p:attrNameLst>
                                      </p:cBhvr>
                                      <p:to>
                                        <p:strVal val="visible"/>
                                      </p:to>
                                    </p:set>
                                    <p:animEffect transition="in" filter="wipe(down)">
                                      <p:cBhvr>
                                        <p:cTn id="38" dur="500"/>
                                        <p:tgtEl>
                                          <p:spTgt spid="15"/>
                                        </p:tgtEl>
                                      </p:cBhvr>
                                    </p:animEffect>
                                  </p:childTnLst>
                                </p:cTn>
                              </p:par>
                              <p:par>
                                <p:cTn id="39" presetID="22" presetClass="entr" presetSubtype="4" fill="hold" nodeType="withEffect">
                                  <p:stCondLst>
                                    <p:cond delay="0"/>
                                  </p:stCondLst>
                                  <p:childTnLst>
                                    <p:set>
                                      <p:cBhvr>
                                        <p:cTn id="40" dur="1" fill="hold">
                                          <p:stCondLst>
                                            <p:cond delay="0"/>
                                          </p:stCondLst>
                                        </p:cTn>
                                        <p:tgtEl>
                                          <p:spTgt spid="13"/>
                                        </p:tgtEl>
                                        <p:attrNameLst>
                                          <p:attrName>style.visibility</p:attrName>
                                        </p:attrNameLst>
                                      </p:cBhvr>
                                      <p:to>
                                        <p:strVal val="visible"/>
                                      </p:to>
                                    </p:set>
                                    <p:animEffect transition="in" filter="wipe(down)">
                                      <p:cBhvr>
                                        <p:cTn id="41" dur="500"/>
                                        <p:tgtEl>
                                          <p:spTgt spid="13"/>
                                        </p:tgtEl>
                                      </p:cBhvr>
                                    </p:animEffect>
                                  </p:childTnLst>
                                </p:cTn>
                              </p:par>
                              <p:par>
                                <p:cTn id="42" presetID="22" presetClass="entr" presetSubtype="1" fill="hold" nodeType="withEffect">
                                  <p:stCondLst>
                                    <p:cond delay="0"/>
                                  </p:stCondLst>
                                  <p:childTnLst>
                                    <p:set>
                                      <p:cBhvr>
                                        <p:cTn id="43" dur="1" fill="hold">
                                          <p:stCondLst>
                                            <p:cond delay="0"/>
                                          </p:stCondLst>
                                        </p:cTn>
                                        <p:tgtEl>
                                          <p:spTgt spid="11"/>
                                        </p:tgtEl>
                                        <p:attrNameLst>
                                          <p:attrName>style.visibility</p:attrName>
                                        </p:attrNameLst>
                                      </p:cBhvr>
                                      <p:to>
                                        <p:strVal val="visible"/>
                                      </p:to>
                                    </p:set>
                                    <p:animEffect transition="in" filter="wipe(up)">
                                      <p:cBhvr>
                                        <p:cTn id="44" dur="500"/>
                                        <p:tgtEl>
                                          <p:spTgt spid="11"/>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nodeType="clickEffect">
                                  <p:stCondLst>
                                    <p:cond delay="0"/>
                                  </p:stCondLst>
                                  <p:childTnLst>
                                    <p:set>
                                      <p:cBhvr>
                                        <p:cTn id="48" dur="1" fill="hold">
                                          <p:stCondLst>
                                            <p:cond delay="0"/>
                                          </p:stCondLst>
                                        </p:cTn>
                                        <p:tgtEl>
                                          <p:spTgt spid="21"/>
                                        </p:tgtEl>
                                        <p:attrNameLst>
                                          <p:attrName>style.visibility</p:attrName>
                                        </p:attrNameLst>
                                      </p:cBhvr>
                                      <p:to>
                                        <p:strVal val="visible"/>
                                      </p:to>
                                    </p:set>
                                    <p:animEffect transition="in" filter="wipe(left)">
                                      <p:cBhvr>
                                        <p:cTn id="49" dur="500"/>
                                        <p:tgtEl>
                                          <p:spTgt spid="21"/>
                                        </p:tgtEl>
                                      </p:cBhvr>
                                    </p:animEffect>
                                  </p:childTnLst>
                                </p:cTn>
                              </p:par>
                              <p:par>
                                <p:cTn id="50" presetID="10" presetClass="exit" presetSubtype="0" fill="hold" nodeType="withEffect">
                                  <p:stCondLst>
                                    <p:cond delay="0"/>
                                  </p:stCondLst>
                                  <p:childTnLst>
                                    <p:animEffect transition="out" filter="fade">
                                      <p:cBhvr>
                                        <p:cTn id="51" dur="500"/>
                                        <p:tgtEl>
                                          <p:spTgt spid="15"/>
                                        </p:tgtEl>
                                      </p:cBhvr>
                                    </p:animEffect>
                                    <p:set>
                                      <p:cBhvr>
                                        <p:cTn id="52" dur="1" fill="hold">
                                          <p:stCondLst>
                                            <p:cond delay="499"/>
                                          </p:stCondLst>
                                        </p:cTn>
                                        <p:tgtEl>
                                          <p:spTgt spid="15"/>
                                        </p:tgtEl>
                                        <p:attrNameLst>
                                          <p:attrName>style.visibility</p:attrName>
                                        </p:attrNameLst>
                                      </p:cBhvr>
                                      <p:to>
                                        <p:strVal val="hidden"/>
                                      </p:to>
                                    </p:set>
                                  </p:childTnLst>
                                </p:cTn>
                              </p:par>
                              <p:par>
                                <p:cTn id="53" presetID="10" presetClass="exit" presetSubtype="0" fill="hold" nodeType="withEffect">
                                  <p:stCondLst>
                                    <p:cond delay="0"/>
                                  </p:stCondLst>
                                  <p:childTnLst>
                                    <p:animEffect transition="out" filter="fade">
                                      <p:cBhvr>
                                        <p:cTn id="54" dur="500"/>
                                        <p:tgtEl>
                                          <p:spTgt spid="13"/>
                                        </p:tgtEl>
                                      </p:cBhvr>
                                    </p:animEffect>
                                    <p:set>
                                      <p:cBhvr>
                                        <p:cTn id="55" dur="1" fill="hold">
                                          <p:stCondLst>
                                            <p:cond delay="499"/>
                                          </p:stCondLst>
                                        </p:cTn>
                                        <p:tgtEl>
                                          <p:spTgt spid="13"/>
                                        </p:tgtEl>
                                        <p:attrNameLst>
                                          <p:attrName>style.visibility</p:attrName>
                                        </p:attrNameLst>
                                      </p:cBhvr>
                                      <p:to>
                                        <p:strVal val="hidden"/>
                                      </p:to>
                                    </p:set>
                                  </p:childTnLst>
                                </p:cTn>
                              </p:par>
                              <p:par>
                                <p:cTn id="56" presetID="10" presetClass="exit" presetSubtype="0" fill="hold" nodeType="withEffect">
                                  <p:stCondLst>
                                    <p:cond delay="0"/>
                                  </p:stCondLst>
                                  <p:childTnLst>
                                    <p:animEffect transition="out" filter="fade">
                                      <p:cBhvr>
                                        <p:cTn id="57" dur="500"/>
                                        <p:tgtEl>
                                          <p:spTgt spid="11"/>
                                        </p:tgtEl>
                                      </p:cBhvr>
                                    </p:animEffect>
                                    <p:set>
                                      <p:cBhvr>
                                        <p:cTn id="58" dur="1" fill="hold">
                                          <p:stCondLst>
                                            <p:cond delay="499"/>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AFC9043-5B44-4DC2-A101-66F0B2BB4DEE}"/>
              </a:ext>
            </a:extLst>
          </p:cNvPr>
          <p:cNvSpPr>
            <a:spLocks noGrp="1"/>
          </p:cNvSpPr>
          <p:nvPr>
            <p:ph type="title"/>
          </p:nvPr>
        </p:nvSpPr>
        <p:spPr/>
        <p:txBody>
          <a:bodyPr/>
          <a:lstStyle/>
          <a:p>
            <a:r>
              <a:rPr lang="zh-CN" altLang="en-US" dirty="0"/>
              <a:t>前情提要</a:t>
            </a:r>
          </a:p>
        </p:txBody>
      </p:sp>
      <p:sp>
        <p:nvSpPr>
          <p:cNvPr id="3" name="内容占位符 2">
            <a:extLst>
              <a:ext uri="{FF2B5EF4-FFF2-40B4-BE49-F238E27FC236}">
                <a16:creationId xmlns:a16="http://schemas.microsoft.com/office/drawing/2014/main" id="{E27F80C3-0A7D-429D-A81F-26076F295108}"/>
              </a:ext>
            </a:extLst>
          </p:cNvPr>
          <p:cNvSpPr>
            <a:spLocks noGrp="1"/>
          </p:cNvSpPr>
          <p:nvPr>
            <p:ph idx="1"/>
          </p:nvPr>
        </p:nvSpPr>
        <p:spPr>
          <a:xfrm>
            <a:off x="971550" y="1196975"/>
            <a:ext cx="8064500" cy="5429967"/>
          </a:xfrm>
        </p:spPr>
        <p:txBody>
          <a:bodyPr>
            <a:normAutofit fontScale="62500" lnSpcReduction="20000"/>
          </a:bodyPr>
          <a:lstStyle/>
          <a:p>
            <a:pPr eaLnBrk="1" hangingPunct="1"/>
            <a:r>
              <a:rPr lang="zh-CN" altLang="en-US" dirty="0"/>
              <a:t>每个进程有自己的页表，以管理独立的地址空间。在创建新的进程时，</a:t>
            </a:r>
            <a:r>
              <a:rPr lang="en-US" altLang="zh-CN" dirty="0"/>
              <a:t>Linux</a:t>
            </a:r>
            <a:r>
              <a:rPr lang="zh-CN" altLang="en-US" dirty="0"/>
              <a:t>中使用</a:t>
            </a:r>
            <a:r>
              <a:rPr lang="en-US" altLang="zh-CN" dirty="0"/>
              <a:t>fork</a:t>
            </a:r>
            <a:r>
              <a:rPr lang="zh-CN" altLang="en-US" dirty="0"/>
              <a:t>函数实现进程空间的</a:t>
            </a:r>
            <a:r>
              <a:rPr lang="zh-CN" altLang="en-US" dirty="0">
                <a:solidFill>
                  <a:srgbClr val="FF0000"/>
                </a:solidFill>
              </a:rPr>
              <a:t>（半）浅拷贝</a:t>
            </a:r>
            <a:r>
              <a:rPr lang="zh-CN" altLang="en-US" dirty="0"/>
              <a:t>，然后利用</a:t>
            </a:r>
            <a:r>
              <a:rPr lang="zh-CN" altLang="en-US" dirty="0">
                <a:solidFill>
                  <a:srgbClr val="FF0000"/>
                </a:solidFill>
              </a:rPr>
              <a:t>写时复制</a:t>
            </a:r>
            <a:r>
              <a:rPr lang="en-US" altLang="zh-CN" dirty="0">
                <a:solidFill>
                  <a:srgbClr val="FF0000"/>
                </a:solidFill>
              </a:rPr>
              <a:t>(copy-on-write, COW)</a:t>
            </a:r>
            <a:r>
              <a:rPr lang="zh-CN" altLang="en-US" dirty="0"/>
              <a:t>的方法节省新进程的创建时间</a:t>
            </a:r>
            <a:endParaRPr lang="en-US" altLang="zh-CN" dirty="0"/>
          </a:p>
          <a:p>
            <a:pPr eaLnBrk="1" hangingPunct="1"/>
            <a:r>
              <a:rPr lang="zh-CN" altLang="en-US" dirty="0"/>
              <a:t>新的进程一般会调用</a:t>
            </a:r>
            <a:r>
              <a:rPr lang="en-US" altLang="zh-CN" dirty="0"/>
              <a:t>exec</a:t>
            </a:r>
            <a:r>
              <a:rPr lang="zh-CN" altLang="en-US" dirty="0"/>
              <a:t>，按照可执行文件头部的信息</a:t>
            </a:r>
            <a:r>
              <a:rPr lang="zh-CN" altLang="en-US" dirty="0">
                <a:solidFill>
                  <a:srgbClr val="FF0000"/>
                </a:solidFill>
              </a:rPr>
              <a:t>重建自己的页表</a:t>
            </a:r>
            <a:r>
              <a:rPr lang="zh-CN" altLang="en-US" dirty="0"/>
              <a:t>，并借助</a:t>
            </a:r>
            <a:r>
              <a:rPr lang="en-US" altLang="zh-CN" dirty="0">
                <a:solidFill>
                  <a:srgbClr val="FF0000"/>
                </a:solidFill>
              </a:rPr>
              <a:t>page fault</a:t>
            </a:r>
            <a:r>
              <a:rPr lang="zh-CN" altLang="en-US" dirty="0"/>
              <a:t>实现数据加载</a:t>
            </a:r>
            <a:endParaRPr lang="en-US" altLang="zh-CN" dirty="0"/>
          </a:p>
          <a:p>
            <a:pPr eaLnBrk="1" hangingPunct="1"/>
            <a:r>
              <a:rPr lang="zh-CN" altLang="en-US" dirty="0"/>
              <a:t>进程数量增加可以提升</a:t>
            </a:r>
            <a:r>
              <a:rPr lang="en-US" altLang="zh-CN" dirty="0"/>
              <a:t>CPU</a:t>
            </a:r>
            <a:r>
              <a:rPr lang="zh-CN" altLang="en-US" dirty="0"/>
              <a:t>的利用率，但是过多的进程，会导致</a:t>
            </a:r>
            <a:r>
              <a:rPr lang="en-US" altLang="zh-CN" dirty="0"/>
              <a:t>page fault</a:t>
            </a:r>
            <a:r>
              <a:rPr lang="zh-CN" altLang="en-US" dirty="0"/>
              <a:t>频发，反而利用率下降，这种现象称为</a:t>
            </a:r>
            <a:r>
              <a:rPr lang="zh-CN" altLang="en-US" dirty="0">
                <a:solidFill>
                  <a:srgbClr val="FF0000"/>
                </a:solidFill>
              </a:rPr>
              <a:t>抖动</a:t>
            </a:r>
            <a:r>
              <a:rPr lang="zh-CN" altLang="en-US" dirty="0"/>
              <a:t>。消除抖动的关键是控制同时处于内存中的进程数量</a:t>
            </a:r>
            <a:endParaRPr lang="en-US" altLang="zh-CN" dirty="0"/>
          </a:p>
          <a:p>
            <a:pPr eaLnBrk="1" hangingPunct="1"/>
            <a:r>
              <a:rPr lang="en-US" altLang="zh-CN" dirty="0"/>
              <a:t>Cache</a:t>
            </a:r>
            <a:r>
              <a:rPr lang="zh-CN" altLang="en-US" dirty="0"/>
              <a:t>的行为也会受到进程切换的影响。如果使用虚地址</a:t>
            </a:r>
            <a:r>
              <a:rPr lang="en-US" altLang="zh-CN" dirty="0"/>
              <a:t>cache</a:t>
            </a:r>
            <a:r>
              <a:rPr lang="zh-CN" altLang="en-US" dirty="0"/>
              <a:t>，在进程调度时，</a:t>
            </a:r>
            <a:r>
              <a:rPr lang="en-US" altLang="zh-CN" dirty="0"/>
              <a:t>cache</a:t>
            </a:r>
            <a:r>
              <a:rPr lang="zh-CN" altLang="en-US" dirty="0"/>
              <a:t>中的内容也需要更新</a:t>
            </a:r>
            <a:endParaRPr lang="en-US" altLang="zh-CN" dirty="0"/>
          </a:p>
          <a:p>
            <a:pPr eaLnBrk="1" hangingPunct="1"/>
            <a:r>
              <a:rPr lang="zh-CN" altLang="en-US" dirty="0"/>
              <a:t>多个进程在同一台机器上共生时，</a:t>
            </a:r>
            <a:r>
              <a:rPr lang="zh-CN" altLang="en-US" dirty="0">
                <a:solidFill>
                  <a:srgbClr val="FF0000"/>
                </a:solidFill>
              </a:rPr>
              <a:t>数据安全</a:t>
            </a:r>
            <a:r>
              <a:rPr lang="zh-CN" altLang="en-US" dirty="0"/>
              <a:t>成为一个关键问题，通常需要得到硬件的帮助才能保证软件的保护措施不被轻易绕过</a:t>
            </a:r>
            <a:endParaRPr lang="en-US" altLang="zh-CN" dirty="0"/>
          </a:p>
          <a:p>
            <a:pPr eaLnBrk="1" hangingPunct="1"/>
            <a:r>
              <a:rPr lang="zh-CN" altLang="en-US" dirty="0"/>
              <a:t>硬件安全机制包括分段模式的时候对</a:t>
            </a:r>
            <a:r>
              <a:rPr lang="zh-CN" altLang="en-US" dirty="0">
                <a:solidFill>
                  <a:srgbClr val="FF0000"/>
                </a:solidFill>
              </a:rPr>
              <a:t>段长度的限制</a:t>
            </a:r>
            <a:r>
              <a:rPr lang="zh-CN" altLang="en-US" dirty="0"/>
              <a:t>，以分隔应用程序；以及分页机制时页表的隔离，以及对</a:t>
            </a:r>
            <a:r>
              <a:rPr lang="zh-CN" altLang="en-US" dirty="0">
                <a:solidFill>
                  <a:srgbClr val="FF0000"/>
                </a:solidFill>
              </a:rPr>
              <a:t>页面权限的标记</a:t>
            </a:r>
            <a:r>
              <a:rPr lang="zh-CN" altLang="en-US" dirty="0"/>
              <a:t>区分</a:t>
            </a:r>
            <a:r>
              <a:rPr lang="en-US" altLang="zh-CN" dirty="0"/>
              <a:t>OS</a:t>
            </a:r>
            <a:r>
              <a:rPr lang="zh-CN" altLang="en-US" dirty="0"/>
              <a:t>区域和用户区域</a:t>
            </a:r>
            <a:endParaRPr lang="en-US" altLang="zh-CN" dirty="0"/>
          </a:p>
          <a:p>
            <a:pPr eaLnBrk="1" hangingPunct="1"/>
            <a:r>
              <a:rPr lang="zh-CN" altLang="en-US" dirty="0"/>
              <a:t>对应于页面的权限标记，</a:t>
            </a:r>
            <a:r>
              <a:rPr lang="en-US" altLang="zh-CN" dirty="0">
                <a:solidFill>
                  <a:srgbClr val="FF0000"/>
                </a:solidFill>
              </a:rPr>
              <a:t>CPU</a:t>
            </a:r>
            <a:r>
              <a:rPr lang="zh-CN" altLang="en-US" dirty="0">
                <a:solidFill>
                  <a:srgbClr val="FF0000"/>
                </a:solidFill>
              </a:rPr>
              <a:t>中也有相应的权限标记，</a:t>
            </a:r>
            <a:r>
              <a:rPr lang="zh-CN" altLang="en-US" dirty="0"/>
              <a:t>对应于当前处于</a:t>
            </a:r>
            <a:r>
              <a:rPr lang="en-US" altLang="zh-CN" dirty="0"/>
              <a:t>OS</a:t>
            </a:r>
            <a:r>
              <a:rPr lang="zh-CN" altLang="en-US" dirty="0"/>
              <a:t>状态还是用户状态。仅有</a:t>
            </a:r>
            <a:r>
              <a:rPr lang="en-US" altLang="zh-CN" dirty="0"/>
              <a:t>CPU</a:t>
            </a:r>
            <a:r>
              <a:rPr lang="zh-CN" altLang="en-US" dirty="0"/>
              <a:t>权限标记与页面权限能够满足要求时，才能放行相庆的访问请求</a:t>
            </a:r>
            <a:endParaRPr lang="en-US" altLang="zh-CN" dirty="0"/>
          </a:p>
          <a:p>
            <a:pPr eaLnBrk="1" hangingPunct="1"/>
            <a:r>
              <a:rPr lang="zh-CN" altLang="en-US" dirty="0">
                <a:solidFill>
                  <a:srgbClr val="FF0000"/>
                </a:solidFill>
              </a:rPr>
              <a:t>中断</a:t>
            </a:r>
            <a:r>
              <a:rPr lang="zh-CN" altLang="en-US" dirty="0"/>
              <a:t>的响应需要提升</a:t>
            </a:r>
            <a:r>
              <a:rPr lang="en-US" altLang="zh-CN" dirty="0"/>
              <a:t>CPU</a:t>
            </a:r>
            <a:r>
              <a:rPr lang="zh-CN" altLang="en-US" dirty="0"/>
              <a:t>的运行状态权限，以完成对硬件的处理，因此硬件设计了类似门机制以</a:t>
            </a:r>
            <a:r>
              <a:rPr lang="zh-CN" altLang="en-US" dirty="0">
                <a:solidFill>
                  <a:srgbClr val="FF0000"/>
                </a:solidFill>
              </a:rPr>
              <a:t>提升权限，并运行指定的代码</a:t>
            </a:r>
            <a:r>
              <a:rPr lang="zh-CN" altLang="en-US" dirty="0"/>
              <a:t>。</a:t>
            </a:r>
            <a:endParaRPr lang="en-US" altLang="zh-CN" dirty="0"/>
          </a:p>
          <a:p>
            <a:pPr eaLnBrk="1" hangingPunct="1"/>
            <a:r>
              <a:rPr lang="zh-CN" altLang="en-US" dirty="0"/>
              <a:t>运行于用户态的程序有主动提升权限的需求，因此借鉴类似中断的模式，设计了</a:t>
            </a:r>
            <a:r>
              <a:rPr lang="zh-CN" altLang="en-US" dirty="0">
                <a:solidFill>
                  <a:srgbClr val="FF0000"/>
                </a:solidFill>
              </a:rPr>
              <a:t>系统调用</a:t>
            </a:r>
            <a:r>
              <a:rPr lang="zh-CN" altLang="en-US" dirty="0"/>
              <a:t>，用以调用内核提供的函数，并实现用户开发与内核开发的隔离</a:t>
            </a:r>
          </a:p>
        </p:txBody>
      </p:sp>
      <p:sp>
        <p:nvSpPr>
          <p:cNvPr id="4" name="日期占位符 3">
            <a:extLst>
              <a:ext uri="{FF2B5EF4-FFF2-40B4-BE49-F238E27FC236}">
                <a16:creationId xmlns:a16="http://schemas.microsoft.com/office/drawing/2014/main" id="{5A01EFF2-B007-4CE5-A7C6-354FF3D92F37}"/>
              </a:ext>
            </a:extLst>
          </p:cNvPr>
          <p:cNvSpPr>
            <a:spLocks noGrp="1"/>
          </p:cNvSpPr>
          <p:nvPr>
            <p:ph type="dt" sz="half" idx="10"/>
          </p:nvPr>
        </p:nvSpPr>
        <p:spPr/>
        <p:txBody>
          <a:bodyPr/>
          <a:lstStyle/>
          <a:p>
            <a:pPr>
              <a:defRPr/>
            </a:pPr>
            <a:r>
              <a:rPr lang="en-US" altLang="zh-CN"/>
              <a:t>Operating System</a:t>
            </a:r>
            <a:endParaRPr lang="en-US" altLang="ko-KR"/>
          </a:p>
        </p:txBody>
      </p:sp>
      <p:sp>
        <p:nvSpPr>
          <p:cNvPr id="5" name="页脚占位符 4">
            <a:extLst>
              <a:ext uri="{FF2B5EF4-FFF2-40B4-BE49-F238E27FC236}">
                <a16:creationId xmlns:a16="http://schemas.microsoft.com/office/drawing/2014/main" id="{5938C1CE-1808-4166-A4D9-BBDA856B7C94}"/>
              </a:ext>
            </a:extLst>
          </p:cNvPr>
          <p:cNvSpPr>
            <a:spLocks noGrp="1"/>
          </p:cNvSpPr>
          <p:nvPr>
            <p:ph type="ftr" sz="quarter" idx="11"/>
          </p:nvPr>
        </p:nvSpPr>
        <p:spPr/>
        <p:txBody>
          <a:bodyPr/>
          <a:lstStyle/>
          <a:p>
            <a:pPr>
              <a:defRPr/>
            </a:pPr>
            <a:r>
              <a:rPr lang="en-US" altLang="zh-CN"/>
              <a:t>CITS, NanKai University</a:t>
            </a:r>
            <a:endParaRPr lang="en-US" altLang="ko-KR"/>
          </a:p>
        </p:txBody>
      </p:sp>
      <p:sp>
        <p:nvSpPr>
          <p:cNvPr id="6" name="灯片编号占位符 5">
            <a:extLst>
              <a:ext uri="{FF2B5EF4-FFF2-40B4-BE49-F238E27FC236}">
                <a16:creationId xmlns:a16="http://schemas.microsoft.com/office/drawing/2014/main" id="{AAA9A719-893A-4BCB-B2A1-DFAB6251D9E7}"/>
              </a:ext>
            </a:extLst>
          </p:cNvPr>
          <p:cNvSpPr>
            <a:spLocks noGrp="1"/>
          </p:cNvSpPr>
          <p:nvPr>
            <p:ph type="sldNum" sz="quarter" idx="12"/>
          </p:nvPr>
        </p:nvSpPr>
        <p:spPr/>
        <p:txBody>
          <a:bodyPr/>
          <a:lstStyle/>
          <a:p>
            <a:pPr>
              <a:defRPr/>
            </a:pPr>
            <a:fld id="{32C7C19E-C979-4A8C-991F-EB73B2F94084}" type="slidenum">
              <a:rPr lang="en-US" altLang="ko-KR" smtClean="0"/>
              <a:pPr>
                <a:defRPr/>
              </a:pPr>
              <a:t>24</a:t>
            </a:fld>
            <a:endParaRPr lang="en-US" altLang="ko-KR"/>
          </a:p>
        </p:txBody>
      </p:sp>
    </p:spTree>
    <p:extLst>
      <p:ext uri="{BB962C8B-B14F-4D97-AF65-F5344CB8AC3E}">
        <p14:creationId xmlns:p14="http://schemas.microsoft.com/office/powerpoint/2010/main" val="6576973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a:xfrm>
            <a:off x="977900" y="1862244"/>
            <a:ext cx="7772400" cy="1362075"/>
          </a:xfrm>
        </p:spPr>
        <p:txBody>
          <a:bodyPr/>
          <a:lstStyle/>
          <a:p>
            <a:r>
              <a:rPr lang="zh-CN" altLang="en-US" dirty="0"/>
              <a:t>既然空间是隔离的，</a:t>
            </a:r>
            <a:br>
              <a:rPr lang="en-US" altLang="zh-CN" dirty="0"/>
            </a:br>
            <a:r>
              <a:rPr lang="zh-CN" altLang="en-US" dirty="0"/>
              <a:t>进程间如何交换数据？</a:t>
            </a:r>
          </a:p>
        </p:txBody>
      </p:sp>
      <p:sp>
        <p:nvSpPr>
          <p:cNvPr id="4" name="日期占位符 3"/>
          <p:cNvSpPr>
            <a:spLocks noGrp="1"/>
          </p:cNvSpPr>
          <p:nvPr>
            <p:ph type="dt" sz="half" idx="10"/>
          </p:nvPr>
        </p:nvSpPr>
        <p:spPr/>
        <p:txBody>
          <a:bodyPr/>
          <a:lstStyle/>
          <a:p>
            <a:pPr>
              <a:defRPr/>
            </a:pPr>
            <a:r>
              <a:rPr lang="en-US" altLang="zh-CN"/>
              <a:t>Operating System</a:t>
            </a:r>
            <a:endParaRPr lang="en-US" altLang="ko-KR"/>
          </a:p>
        </p:txBody>
      </p:sp>
      <p:sp>
        <p:nvSpPr>
          <p:cNvPr id="5" name="页脚占位符 4"/>
          <p:cNvSpPr>
            <a:spLocks noGrp="1"/>
          </p:cNvSpPr>
          <p:nvPr>
            <p:ph type="ftr" sz="quarter" idx="11"/>
          </p:nvPr>
        </p:nvSpPr>
        <p:spPr/>
        <p:txBody>
          <a:bodyPr/>
          <a:lstStyle/>
          <a:p>
            <a:pPr>
              <a:defRPr/>
            </a:pPr>
            <a:r>
              <a:rPr lang="en-US" altLang="zh-CN"/>
              <a:t>CITS, NanKai University</a:t>
            </a:r>
            <a:endParaRPr lang="en-US" altLang="ko-KR"/>
          </a:p>
        </p:txBody>
      </p:sp>
      <p:sp>
        <p:nvSpPr>
          <p:cNvPr id="6" name="灯片编号占位符 5"/>
          <p:cNvSpPr>
            <a:spLocks noGrp="1"/>
          </p:cNvSpPr>
          <p:nvPr>
            <p:ph type="sldNum" sz="quarter" idx="12"/>
          </p:nvPr>
        </p:nvSpPr>
        <p:spPr/>
        <p:txBody>
          <a:bodyPr/>
          <a:lstStyle/>
          <a:p>
            <a:pPr>
              <a:defRPr/>
            </a:pPr>
            <a:fld id="{32C7C19E-C979-4A8C-991F-EB73B2F94084}" type="slidenum">
              <a:rPr lang="en-US" altLang="ko-KR" smtClean="0"/>
              <a:pPr>
                <a:defRPr/>
              </a:pPr>
              <a:t>25</a:t>
            </a:fld>
            <a:endParaRPr lang="en-US" altLang="ko-KR"/>
          </a:p>
        </p:txBody>
      </p:sp>
    </p:spTree>
    <p:extLst>
      <p:ext uri="{BB962C8B-B14F-4D97-AF65-F5344CB8AC3E}">
        <p14:creationId xmlns:p14="http://schemas.microsoft.com/office/powerpoint/2010/main" val="40676851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进程的地址空间</a:t>
            </a:r>
          </a:p>
        </p:txBody>
      </p:sp>
      <p:sp>
        <p:nvSpPr>
          <p:cNvPr id="3" name="内容占位符 2"/>
          <p:cNvSpPr>
            <a:spLocks noGrp="1"/>
          </p:cNvSpPr>
          <p:nvPr>
            <p:ph idx="1"/>
          </p:nvPr>
        </p:nvSpPr>
        <p:spPr/>
        <p:txBody>
          <a:bodyPr/>
          <a:lstStyle/>
          <a:p>
            <a:r>
              <a:rPr lang="zh-CN" altLang="en-US" dirty="0"/>
              <a:t>虚拟地址空间的分布图</a:t>
            </a:r>
            <a:endParaRPr lang="en-US" altLang="zh-CN" dirty="0"/>
          </a:p>
          <a:p>
            <a:endParaRPr lang="zh-CN" altLang="en-US" dirty="0"/>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200" b="1" i="0" u="none" strike="noStrike" kern="1200" cap="none" spc="0" normalizeH="0" baseline="0" noProof="0">
                <a:ln>
                  <a:noFill/>
                </a:ln>
                <a:solidFill>
                  <a:srgbClr val="FFFFFF"/>
                </a:solidFill>
                <a:effectLst/>
                <a:uLnTx/>
                <a:uFillTx/>
                <a:latin typeface="Verdana"/>
                <a:ea typeface="굴림" pitchFamily="50" charset="-127"/>
                <a:cs typeface="+mn-cs"/>
              </a:rPr>
              <a:t>Operating System</a:t>
            </a:r>
            <a:endParaRPr kumimoji="0" lang="en-US" altLang="ko-KR" sz="1200" b="1" i="0" u="none" strike="noStrike" kern="1200" cap="none" spc="0" normalizeH="0" baseline="0" noProof="0">
              <a:ln>
                <a:noFill/>
              </a:ln>
              <a:solidFill>
                <a:srgbClr val="FFFFFF"/>
              </a:solidFill>
              <a:effectLst/>
              <a:uLnTx/>
              <a:uFillTx/>
              <a:latin typeface="Verdana"/>
              <a:ea typeface="굴림" pitchFamily="50" charset="-127"/>
              <a:cs typeface="+mn-cs"/>
            </a:endParaRPr>
          </a:p>
        </p:txBody>
      </p:sp>
      <p:sp>
        <p:nvSpPr>
          <p:cNvPr id="5" name="页脚占位符 4"/>
          <p:cNvSpPr>
            <a:spLocks noGrp="1"/>
          </p:cNvSpPr>
          <p:nvPr>
            <p:ph type="ftr"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en-US" altLang="zh-CN" sz="1200" b="1" i="0" u="none" strike="noStrike" kern="1200" cap="none" spc="0" normalizeH="0" baseline="0" noProof="0">
                <a:ln>
                  <a:noFill/>
                </a:ln>
                <a:solidFill>
                  <a:srgbClr val="FFFFFF"/>
                </a:solidFill>
                <a:effectLst/>
                <a:uLnTx/>
                <a:uFillTx/>
                <a:latin typeface="Verdana"/>
                <a:ea typeface="굴림" pitchFamily="50" charset="-127"/>
                <a:cs typeface="+mn-cs"/>
              </a:rPr>
              <a:t>CITS, NanKai University</a:t>
            </a:r>
            <a:endParaRPr kumimoji="0" lang="en-US" altLang="ko-KR" sz="1200" b="1" i="0" u="none" strike="noStrike" kern="1200" cap="none" spc="0" normalizeH="0" baseline="0" noProof="0">
              <a:ln>
                <a:noFill/>
              </a:ln>
              <a:solidFill>
                <a:srgbClr val="FFFFFF"/>
              </a:solidFill>
              <a:effectLst/>
              <a:uLnTx/>
              <a:uFillTx/>
              <a:latin typeface="Verdana"/>
              <a:ea typeface="굴림" pitchFamily="50" charset="-127"/>
              <a:cs typeface="+mn-cs"/>
            </a:endParaRPr>
          </a:p>
        </p:txBody>
      </p:sp>
      <p:sp>
        <p:nvSpPr>
          <p:cNvPr id="6" name="灯片编号占位符 5"/>
          <p:cNvSpPr>
            <a:spLocks noGrp="1"/>
          </p:cNvSpPr>
          <p:nvPr>
            <p:ph type="sldNum" sz="quarter" idx="12"/>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fld id="{32C7C19E-C979-4A8C-991F-EB73B2F94084}" type="slidenum">
              <a:rPr kumimoji="0" lang="en-US" altLang="ko-KR" sz="1200" b="1" i="0" u="none" strike="noStrike" kern="1200" cap="none" spc="0" normalizeH="0" baseline="0" noProof="0" smtClean="0">
                <a:ln>
                  <a:noFill/>
                </a:ln>
                <a:solidFill>
                  <a:srgbClr val="FFFFFF"/>
                </a:solidFill>
                <a:effectLst/>
                <a:uLnTx/>
                <a:uFillTx/>
                <a:latin typeface="Verdana" panose="020B0604030504040204" pitchFamily="34" charset="0"/>
                <a:ea typeface="굴림" pitchFamily="34" charset="-127"/>
                <a:cs typeface="+mn-cs"/>
              </a:rPr>
              <a:pPr marL="0" marR="0" lvl="0" indent="0" algn="ctr" defTabSz="914400" rtl="0" eaLnBrk="1" fontAlgn="base" latinLnBrk="0" hangingPunct="1">
                <a:lnSpc>
                  <a:spcPct val="100000"/>
                </a:lnSpc>
                <a:spcBef>
                  <a:spcPct val="0"/>
                </a:spcBef>
                <a:spcAft>
                  <a:spcPct val="0"/>
                </a:spcAft>
                <a:buClrTx/>
                <a:buSzTx/>
                <a:buFontTx/>
                <a:buNone/>
                <a:tabLst/>
                <a:defRPr/>
              </a:pPr>
              <a:t>26</a:t>
            </a:fld>
            <a:endParaRPr kumimoji="0" lang="en-US" altLang="ko-KR" sz="1200" b="1" i="0" u="none" strike="noStrike" kern="1200" cap="none" spc="0" normalizeH="0" baseline="0" noProof="0">
              <a:ln>
                <a:noFill/>
              </a:ln>
              <a:solidFill>
                <a:srgbClr val="FFFFFF"/>
              </a:solidFill>
              <a:effectLst/>
              <a:uLnTx/>
              <a:uFillTx/>
              <a:latin typeface="Verdana" panose="020B0604030504040204" pitchFamily="34" charset="0"/>
              <a:ea typeface="굴림" pitchFamily="34" charset="-127"/>
              <a:cs typeface="+mn-cs"/>
            </a:endParaRPr>
          </a:p>
        </p:txBody>
      </p:sp>
      <p:sp>
        <p:nvSpPr>
          <p:cNvPr id="7" name="矩形 6"/>
          <p:cNvSpPr/>
          <p:nvPr/>
        </p:nvSpPr>
        <p:spPr bwMode="auto">
          <a:xfrm>
            <a:off x="897106" y="2492896"/>
            <a:ext cx="3528392" cy="1152128"/>
          </a:xfrm>
          <a:prstGeom prst="rect">
            <a:avLst/>
          </a:prstGeom>
          <a:solidFill>
            <a:srgbClr val="CCF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mn-cs"/>
            </a:endParaRPr>
          </a:p>
        </p:txBody>
      </p:sp>
      <p:sp>
        <p:nvSpPr>
          <p:cNvPr id="10" name="矩形 9"/>
          <p:cNvSpPr/>
          <p:nvPr/>
        </p:nvSpPr>
        <p:spPr bwMode="auto">
          <a:xfrm rot="5400000">
            <a:off x="3277562" y="2497088"/>
            <a:ext cx="1143744" cy="1152128"/>
          </a:xfrm>
          <a:prstGeom prst="rect">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mn-cs"/>
            </a:endParaRPr>
          </a:p>
        </p:txBody>
      </p:sp>
      <p:sp>
        <p:nvSpPr>
          <p:cNvPr id="13" name="文本框 12"/>
          <p:cNvSpPr txBox="1"/>
          <p:nvPr/>
        </p:nvSpPr>
        <p:spPr>
          <a:xfrm>
            <a:off x="977900" y="2852936"/>
            <a:ext cx="1971348" cy="369332"/>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1800" b="0" i="0" u="none" strike="noStrike" kern="1200" cap="none" spc="0" normalizeH="0" baseline="0" noProof="0" dirty="0">
                <a:ln>
                  <a:noFill/>
                </a:ln>
                <a:solidFill>
                  <a:srgbClr val="000000"/>
                </a:solidFill>
                <a:effectLst/>
                <a:uLnTx/>
                <a:uFillTx/>
                <a:latin typeface="Verdana" panose="020B0604030504040204" pitchFamily="34" charset="0"/>
                <a:ea typeface="宋体" panose="02010600030101010101" pitchFamily="2" charset="-122"/>
                <a:cs typeface="+mn-cs"/>
              </a:rPr>
              <a:t>进程</a:t>
            </a:r>
            <a:r>
              <a:rPr kumimoji="0" lang="en-US" altLang="zh-CN" sz="1800" b="0" i="0" u="none" strike="noStrike" kern="1200" cap="none" spc="0" normalizeH="0" baseline="0" noProof="0" dirty="0">
                <a:ln>
                  <a:noFill/>
                </a:ln>
                <a:solidFill>
                  <a:srgbClr val="000000"/>
                </a:solidFill>
                <a:effectLst/>
                <a:uLnTx/>
                <a:uFillTx/>
                <a:latin typeface="Verdana" panose="020B0604030504040204" pitchFamily="34" charset="0"/>
                <a:ea typeface="宋体" panose="02010600030101010101" pitchFamily="2" charset="-122"/>
                <a:cs typeface="+mn-cs"/>
              </a:rPr>
              <a:t>P1</a:t>
            </a:r>
            <a:r>
              <a:rPr kumimoji="0" lang="zh-CN" altLang="en-US" sz="1800" b="0" i="0" u="none" strike="noStrike" kern="1200" cap="none" spc="0" normalizeH="0" baseline="0" noProof="0" dirty="0">
                <a:ln>
                  <a:noFill/>
                </a:ln>
                <a:solidFill>
                  <a:srgbClr val="000000"/>
                </a:solidFill>
                <a:effectLst/>
                <a:uLnTx/>
                <a:uFillTx/>
                <a:latin typeface="Verdana" panose="020B0604030504040204" pitchFamily="34" charset="0"/>
                <a:ea typeface="宋体" panose="02010600030101010101" pitchFamily="2" charset="-122"/>
                <a:cs typeface="+mn-cs"/>
              </a:rPr>
              <a:t>用户空间</a:t>
            </a:r>
          </a:p>
        </p:txBody>
      </p:sp>
      <p:sp>
        <p:nvSpPr>
          <p:cNvPr id="17" name="文本框 16"/>
          <p:cNvSpPr txBox="1"/>
          <p:nvPr/>
        </p:nvSpPr>
        <p:spPr>
          <a:xfrm>
            <a:off x="3544870" y="2769332"/>
            <a:ext cx="924272" cy="707886"/>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000" b="1" i="0" u="none" strike="noStrike" kern="1200" cap="none" spc="0" normalizeH="0" baseline="0" noProof="0" dirty="0">
                <a:ln>
                  <a:noFill/>
                </a:ln>
                <a:solidFill>
                  <a:schemeClr val="bg1"/>
                </a:solidFill>
                <a:effectLst/>
                <a:uLnTx/>
                <a:uFillTx/>
                <a:latin typeface="黑体" panose="02010609060101010101" pitchFamily="49" charset="-122"/>
                <a:ea typeface="黑体" panose="02010609060101010101" pitchFamily="49" charset="-122"/>
              </a:rPr>
              <a:t>内核</a:t>
            </a:r>
            <a:endParaRPr kumimoji="0" lang="en-US" altLang="zh-CN" sz="2000" b="1" i="0" u="none" strike="noStrike" kern="1200" cap="none" spc="0" normalizeH="0" baseline="0" noProof="0" dirty="0">
              <a:ln>
                <a:noFill/>
              </a:ln>
              <a:solidFill>
                <a:schemeClr val="bg1"/>
              </a:solidFill>
              <a:effectLst/>
              <a:uLnTx/>
              <a:uFillTx/>
              <a:latin typeface="黑体" panose="02010609060101010101" pitchFamily="49" charset="-122"/>
              <a:ea typeface="黑体" panose="02010609060101010101" pitchFamily="49" charset="-122"/>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000" b="1" i="0" u="none" strike="noStrike" kern="1200" cap="none" spc="0" normalizeH="0" baseline="0" noProof="0" dirty="0">
                <a:ln>
                  <a:noFill/>
                </a:ln>
                <a:solidFill>
                  <a:schemeClr val="bg1"/>
                </a:solidFill>
                <a:effectLst/>
                <a:uLnTx/>
                <a:uFillTx/>
                <a:latin typeface="黑体" panose="02010609060101010101" pitchFamily="49" charset="-122"/>
                <a:ea typeface="黑体" panose="02010609060101010101" pitchFamily="49" charset="-122"/>
              </a:rPr>
              <a:t>空间</a:t>
            </a:r>
          </a:p>
        </p:txBody>
      </p:sp>
      <p:sp>
        <p:nvSpPr>
          <p:cNvPr id="18" name="矩形 17"/>
          <p:cNvSpPr/>
          <p:nvPr/>
        </p:nvSpPr>
        <p:spPr bwMode="auto">
          <a:xfrm>
            <a:off x="879929" y="3861048"/>
            <a:ext cx="3528392" cy="1152128"/>
          </a:xfrm>
          <a:prstGeom prst="rect">
            <a:avLst/>
          </a:prstGeom>
          <a:solidFill>
            <a:srgbClr val="00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mn-cs"/>
            </a:endParaRPr>
          </a:p>
        </p:txBody>
      </p:sp>
      <p:sp>
        <p:nvSpPr>
          <p:cNvPr id="19" name="矩形 18"/>
          <p:cNvSpPr/>
          <p:nvPr/>
        </p:nvSpPr>
        <p:spPr bwMode="auto">
          <a:xfrm rot="5400000">
            <a:off x="3260385" y="3865240"/>
            <a:ext cx="1143744" cy="1152128"/>
          </a:xfrm>
          <a:prstGeom prst="rect">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mn-cs"/>
            </a:endParaRPr>
          </a:p>
        </p:txBody>
      </p:sp>
      <p:sp>
        <p:nvSpPr>
          <p:cNvPr id="20" name="文本框 19"/>
          <p:cNvSpPr txBox="1"/>
          <p:nvPr/>
        </p:nvSpPr>
        <p:spPr>
          <a:xfrm>
            <a:off x="977900" y="4221088"/>
            <a:ext cx="1954171" cy="369332"/>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1800" b="0" i="0" u="none" strike="noStrike" kern="1200" cap="none" spc="0" normalizeH="0" baseline="0" noProof="0" dirty="0">
                <a:ln>
                  <a:noFill/>
                </a:ln>
                <a:solidFill>
                  <a:srgbClr val="000000"/>
                </a:solidFill>
                <a:effectLst/>
                <a:uLnTx/>
                <a:uFillTx/>
                <a:latin typeface="Verdana" panose="020B0604030504040204" pitchFamily="34" charset="0"/>
                <a:ea typeface="宋体" panose="02010600030101010101" pitchFamily="2" charset="-122"/>
                <a:cs typeface="+mn-cs"/>
              </a:rPr>
              <a:t>进程</a:t>
            </a:r>
            <a:r>
              <a:rPr kumimoji="0" lang="en-US" altLang="zh-CN" sz="1800" b="0" i="0" u="none" strike="noStrike" kern="1200" cap="none" spc="0" normalizeH="0" baseline="0" noProof="0" dirty="0">
                <a:ln>
                  <a:noFill/>
                </a:ln>
                <a:solidFill>
                  <a:srgbClr val="000000"/>
                </a:solidFill>
                <a:effectLst/>
                <a:uLnTx/>
                <a:uFillTx/>
                <a:latin typeface="Verdana" panose="020B0604030504040204" pitchFamily="34" charset="0"/>
                <a:ea typeface="宋体" panose="02010600030101010101" pitchFamily="2" charset="-122"/>
                <a:cs typeface="+mn-cs"/>
              </a:rPr>
              <a:t>P2</a:t>
            </a:r>
            <a:r>
              <a:rPr kumimoji="0" lang="zh-CN" altLang="en-US" sz="1800" b="0" i="0" u="none" strike="noStrike" kern="1200" cap="none" spc="0" normalizeH="0" baseline="0" noProof="0" dirty="0">
                <a:ln>
                  <a:noFill/>
                </a:ln>
                <a:solidFill>
                  <a:srgbClr val="000000"/>
                </a:solidFill>
                <a:effectLst/>
                <a:uLnTx/>
                <a:uFillTx/>
                <a:latin typeface="Verdana" panose="020B0604030504040204" pitchFamily="34" charset="0"/>
                <a:ea typeface="宋体" panose="02010600030101010101" pitchFamily="2" charset="-122"/>
                <a:cs typeface="+mn-cs"/>
              </a:rPr>
              <a:t>用户空间</a:t>
            </a:r>
          </a:p>
        </p:txBody>
      </p:sp>
      <p:sp>
        <p:nvSpPr>
          <p:cNvPr id="21" name="文本框 20"/>
          <p:cNvSpPr txBox="1"/>
          <p:nvPr/>
        </p:nvSpPr>
        <p:spPr>
          <a:xfrm>
            <a:off x="3527693" y="4137484"/>
            <a:ext cx="924272" cy="707886"/>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000" b="1" i="0" u="none" strike="noStrike" kern="1200" cap="none" spc="0" normalizeH="0" baseline="0" noProof="0" dirty="0">
                <a:ln>
                  <a:noFill/>
                </a:ln>
                <a:solidFill>
                  <a:schemeClr val="bg1"/>
                </a:solidFill>
                <a:effectLst/>
                <a:uLnTx/>
                <a:uFillTx/>
                <a:latin typeface="黑体" panose="02010609060101010101" pitchFamily="49" charset="-122"/>
                <a:ea typeface="黑体" panose="02010609060101010101" pitchFamily="49" charset="-122"/>
              </a:rPr>
              <a:t>内核</a:t>
            </a:r>
            <a:endParaRPr kumimoji="0" lang="en-US" altLang="zh-CN" sz="2000" b="1" i="0" u="none" strike="noStrike" kern="1200" cap="none" spc="0" normalizeH="0" baseline="0" noProof="0" dirty="0">
              <a:ln>
                <a:noFill/>
              </a:ln>
              <a:solidFill>
                <a:schemeClr val="bg1"/>
              </a:solidFill>
              <a:effectLst/>
              <a:uLnTx/>
              <a:uFillTx/>
              <a:latin typeface="黑体" panose="02010609060101010101" pitchFamily="49" charset="-122"/>
              <a:ea typeface="黑体" panose="02010609060101010101" pitchFamily="49" charset="-122"/>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000" b="1" i="0" u="none" strike="noStrike" kern="1200" cap="none" spc="0" normalizeH="0" baseline="0" noProof="0" dirty="0">
                <a:ln>
                  <a:noFill/>
                </a:ln>
                <a:solidFill>
                  <a:schemeClr val="bg1"/>
                </a:solidFill>
                <a:effectLst/>
                <a:uLnTx/>
                <a:uFillTx/>
                <a:latin typeface="黑体" panose="02010609060101010101" pitchFamily="49" charset="-122"/>
                <a:ea typeface="黑体" panose="02010609060101010101" pitchFamily="49" charset="-122"/>
              </a:rPr>
              <a:t>空间</a:t>
            </a:r>
          </a:p>
        </p:txBody>
      </p:sp>
      <p:sp>
        <p:nvSpPr>
          <p:cNvPr id="22" name="矩形 21"/>
          <p:cNvSpPr/>
          <p:nvPr/>
        </p:nvSpPr>
        <p:spPr bwMode="auto">
          <a:xfrm>
            <a:off x="879929" y="5229200"/>
            <a:ext cx="3528392" cy="1152128"/>
          </a:xfrm>
          <a:prstGeom prst="rect">
            <a:avLst/>
          </a:prstGeom>
          <a:solidFill>
            <a:srgbClr val="0066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mn-cs"/>
            </a:endParaRPr>
          </a:p>
        </p:txBody>
      </p:sp>
      <p:sp>
        <p:nvSpPr>
          <p:cNvPr id="23" name="矩形 22"/>
          <p:cNvSpPr/>
          <p:nvPr/>
        </p:nvSpPr>
        <p:spPr bwMode="auto">
          <a:xfrm rot="5400000">
            <a:off x="3260385" y="5233392"/>
            <a:ext cx="1143744" cy="1152128"/>
          </a:xfrm>
          <a:prstGeom prst="rect">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mn-cs"/>
            </a:endParaRPr>
          </a:p>
        </p:txBody>
      </p:sp>
      <p:sp>
        <p:nvSpPr>
          <p:cNvPr id="24" name="文本框 23"/>
          <p:cNvSpPr txBox="1"/>
          <p:nvPr/>
        </p:nvSpPr>
        <p:spPr>
          <a:xfrm>
            <a:off x="1009135" y="5589240"/>
            <a:ext cx="1922936" cy="369332"/>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1800" b="0" i="0" u="none" strike="noStrike" kern="1200" cap="none" spc="0" normalizeH="0" baseline="0" noProof="0" dirty="0">
                <a:ln>
                  <a:noFill/>
                </a:ln>
                <a:solidFill>
                  <a:schemeClr val="bg1"/>
                </a:solidFill>
                <a:effectLst/>
                <a:uLnTx/>
                <a:uFillTx/>
                <a:latin typeface="Verdana" panose="020B0604030504040204" pitchFamily="34" charset="0"/>
                <a:ea typeface="宋体" panose="02010600030101010101" pitchFamily="2" charset="-122"/>
                <a:cs typeface="+mn-cs"/>
              </a:rPr>
              <a:t>进程</a:t>
            </a:r>
            <a:r>
              <a:rPr kumimoji="0" lang="en-US" altLang="zh-CN" sz="1800" b="0" i="0" u="none" strike="noStrike" kern="1200" cap="none" spc="0" normalizeH="0" baseline="0" noProof="0" dirty="0">
                <a:ln>
                  <a:noFill/>
                </a:ln>
                <a:solidFill>
                  <a:schemeClr val="bg1"/>
                </a:solidFill>
                <a:effectLst/>
                <a:uLnTx/>
                <a:uFillTx/>
                <a:latin typeface="Verdana" panose="020B0604030504040204" pitchFamily="34" charset="0"/>
                <a:ea typeface="宋体" panose="02010600030101010101" pitchFamily="2" charset="-122"/>
                <a:cs typeface="+mn-cs"/>
              </a:rPr>
              <a:t>P3</a:t>
            </a:r>
            <a:r>
              <a:rPr kumimoji="0" lang="zh-CN" altLang="en-US" sz="1800" b="0" i="0" u="none" strike="noStrike" kern="1200" cap="none" spc="0" normalizeH="0" baseline="0" noProof="0" dirty="0">
                <a:ln>
                  <a:noFill/>
                </a:ln>
                <a:solidFill>
                  <a:schemeClr val="bg1"/>
                </a:solidFill>
                <a:effectLst/>
                <a:uLnTx/>
                <a:uFillTx/>
                <a:latin typeface="Verdana" panose="020B0604030504040204" pitchFamily="34" charset="0"/>
                <a:ea typeface="宋体" panose="02010600030101010101" pitchFamily="2" charset="-122"/>
                <a:cs typeface="+mn-cs"/>
              </a:rPr>
              <a:t>用户空间</a:t>
            </a:r>
          </a:p>
        </p:txBody>
      </p:sp>
      <p:sp>
        <p:nvSpPr>
          <p:cNvPr id="25" name="文本框 24"/>
          <p:cNvSpPr txBox="1"/>
          <p:nvPr/>
        </p:nvSpPr>
        <p:spPr>
          <a:xfrm>
            <a:off x="3527693" y="5505636"/>
            <a:ext cx="924272" cy="707886"/>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000" b="1" i="0" u="none" strike="noStrike" kern="1200" cap="none" spc="0" normalizeH="0" baseline="0" noProof="0" dirty="0">
                <a:ln>
                  <a:noFill/>
                </a:ln>
                <a:solidFill>
                  <a:schemeClr val="bg1"/>
                </a:solidFill>
                <a:effectLst/>
                <a:uLnTx/>
                <a:uFillTx/>
                <a:latin typeface="黑体" panose="02010609060101010101" pitchFamily="49" charset="-122"/>
                <a:ea typeface="黑体" panose="02010609060101010101" pitchFamily="49" charset="-122"/>
              </a:rPr>
              <a:t>内核</a:t>
            </a:r>
            <a:endParaRPr kumimoji="0" lang="en-US" altLang="zh-CN" sz="2000" b="1" i="0" u="none" strike="noStrike" kern="1200" cap="none" spc="0" normalizeH="0" baseline="0" noProof="0" dirty="0">
              <a:ln>
                <a:noFill/>
              </a:ln>
              <a:solidFill>
                <a:schemeClr val="bg1"/>
              </a:solidFill>
              <a:effectLst/>
              <a:uLnTx/>
              <a:uFillTx/>
              <a:latin typeface="黑体" panose="02010609060101010101" pitchFamily="49" charset="-122"/>
              <a:ea typeface="黑体" panose="02010609060101010101" pitchFamily="49" charset="-122"/>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000" b="1" i="0" u="none" strike="noStrike" kern="1200" cap="none" spc="0" normalizeH="0" baseline="0" noProof="0" dirty="0">
                <a:ln>
                  <a:noFill/>
                </a:ln>
                <a:solidFill>
                  <a:schemeClr val="bg1"/>
                </a:solidFill>
                <a:effectLst/>
                <a:uLnTx/>
                <a:uFillTx/>
                <a:latin typeface="黑体" panose="02010609060101010101" pitchFamily="49" charset="-122"/>
                <a:ea typeface="黑体" panose="02010609060101010101" pitchFamily="49" charset="-122"/>
              </a:rPr>
              <a:t>空间</a:t>
            </a:r>
          </a:p>
        </p:txBody>
      </p:sp>
      <p:grpSp>
        <p:nvGrpSpPr>
          <p:cNvPr id="26" name="组合 25"/>
          <p:cNvGrpSpPr/>
          <p:nvPr/>
        </p:nvGrpSpPr>
        <p:grpSpPr>
          <a:xfrm>
            <a:off x="4628696" y="3395967"/>
            <a:ext cx="4721232" cy="1725906"/>
            <a:chOff x="1791236" y="3094477"/>
            <a:chExt cx="4721232" cy="1725906"/>
          </a:xfrm>
        </p:grpSpPr>
        <p:grpSp>
          <p:nvGrpSpPr>
            <p:cNvPr id="27" name="Group 6"/>
            <p:cNvGrpSpPr>
              <a:grpSpLocks/>
            </p:cNvGrpSpPr>
            <p:nvPr/>
          </p:nvGrpSpPr>
          <p:grpSpPr bwMode="auto">
            <a:xfrm>
              <a:off x="1791236" y="3094477"/>
              <a:ext cx="4721232" cy="1354485"/>
              <a:chOff x="0" y="0"/>
              <a:chExt cx="11959" cy="3430"/>
            </a:xfrm>
          </p:grpSpPr>
          <p:sp>
            <p:nvSpPr>
              <p:cNvPr id="32" name="Rectangle 8"/>
              <p:cNvSpPr>
                <a:spLocks noChangeArrowheads="1"/>
              </p:cNvSpPr>
              <p:nvPr/>
            </p:nvSpPr>
            <p:spPr bwMode="auto">
              <a:xfrm>
                <a:off x="3519" y="0"/>
                <a:ext cx="960" cy="1129"/>
              </a:xfrm>
              <a:prstGeom prst="rect">
                <a:avLst/>
              </a:prstGeom>
              <a:solidFill>
                <a:srgbClr val="CCECFF"/>
              </a:solidFill>
              <a:ln w="12600" cmpd="sng">
                <a:solidFill>
                  <a:srgbClr val="11576A"/>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lIns="90000" tIns="46800" rIns="90000" bIns="46800" anchor="ctr"/>
              <a:lstStyle/>
              <a:p>
                <a:pPr marL="0" marR="0" lvl="0" indent="0" algn="ctr" defTabSz="914400" rtl="0" eaLnBrk="0" fontAlgn="base" latinLnBrk="0" hangingPunct="0">
                  <a:lnSpc>
                    <a:spcPct val="100000"/>
                  </a:lnSpc>
                  <a:spcBef>
                    <a:spcPct val="0"/>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zh-CN" altLang="en-US" sz="16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S PGothic" charset="0"/>
                    <a:sym typeface="Comic Sans MS" charset="0"/>
                  </a:rPr>
                  <a:t>P</a:t>
                </a:r>
                <a:r>
                  <a:rPr kumimoji="0" lang="en-US" altLang="zh-CN" sz="16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S PGothic" charset="0"/>
                    <a:sym typeface="Comic Sans MS" charset="0"/>
                  </a:rPr>
                  <a:t>1</a:t>
                </a:r>
                <a:endParaRPr kumimoji="0" lang="zh-CN" altLang="en-US" sz="16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S PGothic" charset="0"/>
                </a:endParaRPr>
              </a:p>
            </p:txBody>
          </p:sp>
          <p:sp>
            <p:nvSpPr>
              <p:cNvPr id="33" name="Rectangle 9"/>
              <p:cNvSpPr>
                <a:spLocks noChangeArrowheads="1"/>
              </p:cNvSpPr>
              <p:nvPr/>
            </p:nvSpPr>
            <p:spPr bwMode="auto">
              <a:xfrm>
                <a:off x="4959" y="0"/>
                <a:ext cx="960" cy="1129"/>
              </a:xfrm>
              <a:prstGeom prst="rect">
                <a:avLst/>
              </a:prstGeom>
              <a:solidFill>
                <a:srgbClr val="00FF66"/>
              </a:solidFill>
              <a:ln w="12600" cmpd="sng">
                <a:solidFill>
                  <a:srgbClr val="11576A"/>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lIns="90000" tIns="46800" rIns="90000" bIns="46800" anchor="ctr"/>
              <a:lstStyle/>
              <a:p>
                <a:pPr marL="0" marR="0" lvl="0" indent="0" algn="ctr" defTabSz="914400" rtl="0" eaLnBrk="0" fontAlgn="base" latinLnBrk="0" hangingPunct="0">
                  <a:lnSpc>
                    <a:spcPct val="100000"/>
                  </a:lnSpc>
                  <a:spcBef>
                    <a:spcPct val="0"/>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zh-CN" altLang="en-US" sz="16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S PGothic" charset="0"/>
                    <a:sym typeface="Comic Sans MS" charset="0"/>
                  </a:rPr>
                  <a:t>P</a:t>
                </a:r>
                <a:r>
                  <a:rPr kumimoji="0" lang="en-US" altLang="zh-CN" sz="16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S PGothic" charset="0"/>
                    <a:sym typeface="Comic Sans MS" charset="0"/>
                  </a:rPr>
                  <a:t>2</a:t>
                </a:r>
                <a:endParaRPr kumimoji="0" lang="zh-CN" altLang="en-US" sz="16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S PGothic" charset="0"/>
                </a:endParaRPr>
              </a:p>
            </p:txBody>
          </p:sp>
          <p:sp>
            <p:nvSpPr>
              <p:cNvPr id="34" name="Rectangle 10"/>
              <p:cNvSpPr>
                <a:spLocks noChangeArrowheads="1"/>
              </p:cNvSpPr>
              <p:nvPr/>
            </p:nvSpPr>
            <p:spPr bwMode="auto">
              <a:xfrm>
                <a:off x="6399" y="0"/>
                <a:ext cx="960" cy="1129"/>
              </a:xfrm>
              <a:prstGeom prst="rect">
                <a:avLst/>
              </a:prstGeom>
              <a:solidFill>
                <a:srgbClr val="0066FF"/>
              </a:solidFill>
              <a:ln w="12600" cmpd="sng">
                <a:solidFill>
                  <a:srgbClr val="11576A"/>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lIns="90000" tIns="46800" rIns="90000" bIns="46800" anchor="ctr"/>
              <a:lstStyle/>
              <a:p>
                <a:pPr marL="0" marR="0" lvl="0" indent="0" algn="ctr" defTabSz="914400" rtl="0" eaLnBrk="0" fontAlgn="base" latinLnBrk="0" hangingPunct="0">
                  <a:lnSpc>
                    <a:spcPct val="100000"/>
                  </a:lnSpc>
                  <a:spcBef>
                    <a:spcPct val="0"/>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zh-CN" altLang="en-US" sz="1600" b="1" i="0" u="none" strike="noStrike" kern="1200" cap="none" spc="0" normalizeH="0" baseline="0" noProof="0" dirty="0">
                    <a:ln>
                      <a:noFill/>
                    </a:ln>
                    <a:solidFill>
                      <a:srgbClr val="FFFFFF"/>
                    </a:solidFill>
                    <a:effectLst/>
                    <a:uLnTx/>
                    <a:uFillTx/>
                    <a:latin typeface="微软雅黑" pitchFamily="34" charset="-122"/>
                    <a:ea typeface="微软雅黑" pitchFamily="34" charset="-122"/>
                    <a:cs typeface="MS PGothic" charset="0"/>
                    <a:sym typeface="Comic Sans MS" charset="0"/>
                  </a:rPr>
                  <a:t>P</a:t>
                </a:r>
                <a:r>
                  <a:rPr kumimoji="0" lang="en-US" altLang="zh-CN" sz="1600" b="1" i="0" u="none" strike="noStrike" kern="1200" cap="none" spc="0" normalizeH="0" baseline="0" noProof="0" dirty="0">
                    <a:ln>
                      <a:noFill/>
                    </a:ln>
                    <a:solidFill>
                      <a:srgbClr val="FFFFFF"/>
                    </a:solidFill>
                    <a:effectLst/>
                    <a:uLnTx/>
                    <a:uFillTx/>
                    <a:latin typeface="微软雅黑" pitchFamily="34" charset="-122"/>
                    <a:ea typeface="微软雅黑" pitchFamily="34" charset="-122"/>
                    <a:cs typeface="MS PGothic" charset="0"/>
                    <a:sym typeface="Comic Sans MS" charset="0"/>
                  </a:rPr>
                  <a:t>3</a:t>
                </a:r>
                <a:endParaRPr kumimoji="0" lang="zh-CN" altLang="en-US" sz="1600" b="1" i="0" u="none" strike="noStrike" kern="1200" cap="none" spc="0" normalizeH="0" baseline="0" noProof="0" dirty="0">
                  <a:ln>
                    <a:noFill/>
                  </a:ln>
                  <a:solidFill>
                    <a:srgbClr val="FFFFFF"/>
                  </a:solidFill>
                  <a:effectLst/>
                  <a:uLnTx/>
                  <a:uFillTx/>
                  <a:latin typeface="微软雅黑" pitchFamily="34" charset="-122"/>
                  <a:ea typeface="微软雅黑" pitchFamily="34" charset="-122"/>
                  <a:cs typeface="MS PGothic" charset="0"/>
                </a:endParaRPr>
              </a:p>
            </p:txBody>
          </p:sp>
          <p:sp>
            <p:nvSpPr>
              <p:cNvPr id="35" name="Rectangle 11"/>
              <p:cNvSpPr>
                <a:spLocks noChangeArrowheads="1"/>
              </p:cNvSpPr>
              <p:nvPr/>
            </p:nvSpPr>
            <p:spPr bwMode="auto">
              <a:xfrm>
                <a:off x="0" y="2710"/>
                <a:ext cx="1200" cy="720"/>
              </a:xfrm>
              <a:prstGeom prst="rect">
                <a:avLst/>
              </a:prstGeom>
              <a:solidFill>
                <a:srgbClr val="FF0000"/>
              </a:solidFill>
              <a:ln w="12600" cmpd="sng">
                <a:solidFill>
                  <a:srgbClr val="11576A"/>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11576A"/>
                  </a:solidFill>
                  <a:effectLst/>
                  <a:uLnTx/>
                  <a:uFillTx/>
                  <a:latin typeface="Verdana" panose="020B0604030504040204" pitchFamily="34" charset="0"/>
                  <a:ea typeface="MS PGothic" charset="0"/>
                  <a:cs typeface="MS PGothic" charset="0"/>
                  <a:sym typeface="Comic Sans MS" charset="0"/>
                </a:endParaRPr>
              </a:p>
            </p:txBody>
          </p:sp>
          <p:sp>
            <p:nvSpPr>
              <p:cNvPr id="36" name="Rectangle 12"/>
              <p:cNvSpPr>
                <a:spLocks noChangeArrowheads="1"/>
              </p:cNvSpPr>
              <p:nvPr/>
            </p:nvSpPr>
            <p:spPr bwMode="auto">
              <a:xfrm>
                <a:off x="1200" y="2710"/>
                <a:ext cx="360" cy="720"/>
              </a:xfrm>
              <a:prstGeom prst="rect">
                <a:avLst/>
              </a:prstGeom>
              <a:solidFill>
                <a:srgbClr val="CCFFFF"/>
              </a:solidFill>
              <a:ln w="12600" cmpd="sng">
                <a:solidFill>
                  <a:srgbClr val="11576A"/>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11576A"/>
                  </a:solidFill>
                  <a:effectLst/>
                  <a:uLnTx/>
                  <a:uFillTx/>
                  <a:latin typeface="Verdana" panose="020B0604030504040204" pitchFamily="34" charset="0"/>
                  <a:ea typeface="MS PGothic" charset="0"/>
                  <a:cs typeface="MS PGothic" charset="0"/>
                  <a:sym typeface="Comic Sans MS" charset="0"/>
                </a:endParaRPr>
              </a:p>
            </p:txBody>
          </p:sp>
          <p:sp>
            <p:nvSpPr>
              <p:cNvPr id="37" name="Rectangle 13"/>
              <p:cNvSpPr>
                <a:spLocks noChangeArrowheads="1"/>
              </p:cNvSpPr>
              <p:nvPr/>
            </p:nvSpPr>
            <p:spPr bwMode="auto">
              <a:xfrm>
                <a:off x="1560" y="2710"/>
                <a:ext cx="360" cy="720"/>
              </a:xfrm>
              <a:prstGeom prst="rect">
                <a:avLst/>
              </a:prstGeom>
              <a:solidFill>
                <a:srgbClr val="CCECFF"/>
              </a:solidFill>
              <a:ln w="12600" cmpd="sng">
                <a:solidFill>
                  <a:srgbClr val="11576A"/>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11576A"/>
                  </a:solidFill>
                  <a:effectLst/>
                  <a:uLnTx/>
                  <a:uFillTx/>
                  <a:latin typeface="Verdana" panose="020B0604030504040204" pitchFamily="34" charset="0"/>
                  <a:ea typeface="MS PGothic" charset="0"/>
                  <a:cs typeface="MS PGothic" charset="0"/>
                  <a:sym typeface="Comic Sans MS" charset="0"/>
                </a:endParaRPr>
              </a:p>
            </p:txBody>
          </p:sp>
          <p:sp>
            <p:nvSpPr>
              <p:cNvPr id="38" name="Rectangle 14"/>
              <p:cNvSpPr>
                <a:spLocks noChangeArrowheads="1"/>
              </p:cNvSpPr>
              <p:nvPr/>
            </p:nvSpPr>
            <p:spPr bwMode="auto">
              <a:xfrm>
                <a:off x="1920" y="2710"/>
                <a:ext cx="360" cy="720"/>
              </a:xfrm>
              <a:prstGeom prst="rect">
                <a:avLst/>
              </a:prstGeom>
              <a:solidFill>
                <a:srgbClr val="CCECFF"/>
              </a:solidFill>
              <a:ln w="12600" cmpd="sng">
                <a:solidFill>
                  <a:srgbClr val="11576A"/>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11576A"/>
                  </a:solidFill>
                  <a:effectLst/>
                  <a:uLnTx/>
                  <a:uFillTx/>
                  <a:latin typeface="Verdana" panose="020B0604030504040204" pitchFamily="34" charset="0"/>
                  <a:ea typeface="MS PGothic" charset="0"/>
                  <a:cs typeface="MS PGothic" charset="0"/>
                  <a:sym typeface="Comic Sans MS" charset="0"/>
                </a:endParaRPr>
              </a:p>
            </p:txBody>
          </p:sp>
          <p:sp>
            <p:nvSpPr>
              <p:cNvPr id="39" name="Rectangle 15"/>
              <p:cNvSpPr>
                <a:spLocks noChangeArrowheads="1"/>
              </p:cNvSpPr>
              <p:nvPr/>
            </p:nvSpPr>
            <p:spPr bwMode="auto">
              <a:xfrm>
                <a:off x="2280" y="2710"/>
                <a:ext cx="360" cy="720"/>
              </a:xfrm>
              <a:prstGeom prst="rect">
                <a:avLst/>
              </a:prstGeom>
              <a:solidFill>
                <a:srgbClr val="00FF66"/>
              </a:solidFill>
              <a:ln w="12600" cmpd="sng">
                <a:solidFill>
                  <a:srgbClr val="11576A"/>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11576A"/>
                  </a:solidFill>
                  <a:effectLst/>
                  <a:uLnTx/>
                  <a:uFillTx/>
                  <a:latin typeface="Verdana" panose="020B0604030504040204" pitchFamily="34" charset="0"/>
                  <a:ea typeface="MS PGothic" charset="0"/>
                  <a:cs typeface="MS PGothic" charset="0"/>
                  <a:sym typeface="Comic Sans MS" charset="0"/>
                </a:endParaRPr>
              </a:p>
            </p:txBody>
          </p:sp>
          <p:sp>
            <p:nvSpPr>
              <p:cNvPr id="40" name="Rectangle 16"/>
              <p:cNvSpPr>
                <a:spLocks noChangeArrowheads="1"/>
              </p:cNvSpPr>
              <p:nvPr/>
            </p:nvSpPr>
            <p:spPr bwMode="auto">
              <a:xfrm>
                <a:off x="2640" y="2710"/>
                <a:ext cx="360" cy="720"/>
              </a:xfrm>
              <a:prstGeom prst="rect">
                <a:avLst/>
              </a:prstGeom>
              <a:solidFill>
                <a:srgbClr val="0066FF"/>
              </a:solidFill>
              <a:ln w="12600" cmpd="sng">
                <a:solidFill>
                  <a:srgbClr val="11576A"/>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11576A"/>
                  </a:solidFill>
                  <a:effectLst/>
                  <a:uLnTx/>
                  <a:uFillTx/>
                  <a:latin typeface="Verdana" panose="020B0604030504040204" pitchFamily="34" charset="0"/>
                  <a:ea typeface="MS PGothic" charset="0"/>
                  <a:cs typeface="MS PGothic" charset="0"/>
                  <a:sym typeface="Comic Sans MS" charset="0"/>
                </a:endParaRPr>
              </a:p>
            </p:txBody>
          </p:sp>
          <p:sp>
            <p:nvSpPr>
              <p:cNvPr id="41" name="Rectangle 17"/>
              <p:cNvSpPr>
                <a:spLocks noChangeArrowheads="1"/>
              </p:cNvSpPr>
              <p:nvPr/>
            </p:nvSpPr>
            <p:spPr bwMode="auto">
              <a:xfrm>
                <a:off x="3000" y="2710"/>
                <a:ext cx="360" cy="720"/>
              </a:xfrm>
              <a:prstGeom prst="rect">
                <a:avLst/>
              </a:prstGeom>
              <a:solidFill>
                <a:srgbClr val="CCFFFF"/>
              </a:solidFill>
              <a:ln w="12600" cmpd="sng">
                <a:solidFill>
                  <a:srgbClr val="11576A"/>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11576A"/>
                  </a:solidFill>
                  <a:effectLst/>
                  <a:uLnTx/>
                  <a:uFillTx/>
                  <a:latin typeface="Verdana" panose="020B0604030504040204" pitchFamily="34" charset="0"/>
                  <a:ea typeface="MS PGothic" charset="0"/>
                  <a:cs typeface="MS PGothic" charset="0"/>
                  <a:sym typeface="Comic Sans MS" charset="0"/>
                </a:endParaRPr>
              </a:p>
            </p:txBody>
          </p:sp>
          <p:sp>
            <p:nvSpPr>
              <p:cNvPr id="42" name="Rectangle 18"/>
              <p:cNvSpPr>
                <a:spLocks noChangeArrowheads="1"/>
              </p:cNvSpPr>
              <p:nvPr/>
            </p:nvSpPr>
            <p:spPr bwMode="auto">
              <a:xfrm>
                <a:off x="3360" y="2710"/>
                <a:ext cx="360" cy="720"/>
              </a:xfrm>
              <a:prstGeom prst="rect">
                <a:avLst/>
              </a:prstGeom>
              <a:solidFill>
                <a:srgbClr val="0066FF"/>
              </a:solidFill>
              <a:ln w="12600" cmpd="sng">
                <a:solidFill>
                  <a:srgbClr val="11576A"/>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11576A"/>
                  </a:solidFill>
                  <a:effectLst/>
                  <a:uLnTx/>
                  <a:uFillTx/>
                  <a:latin typeface="Verdana" panose="020B0604030504040204" pitchFamily="34" charset="0"/>
                  <a:ea typeface="MS PGothic" charset="0"/>
                  <a:cs typeface="MS PGothic" charset="0"/>
                  <a:sym typeface="Comic Sans MS" charset="0"/>
                </a:endParaRPr>
              </a:p>
            </p:txBody>
          </p:sp>
          <p:sp>
            <p:nvSpPr>
              <p:cNvPr id="43" name="Rectangle 19"/>
              <p:cNvSpPr>
                <a:spLocks noChangeArrowheads="1"/>
              </p:cNvSpPr>
              <p:nvPr/>
            </p:nvSpPr>
            <p:spPr bwMode="auto">
              <a:xfrm>
                <a:off x="3720" y="2710"/>
                <a:ext cx="360" cy="720"/>
              </a:xfrm>
              <a:prstGeom prst="rect">
                <a:avLst/>
              </a:prstGeom>
              <a:solidFill>
                <a:srgbClr val="CCFFFF"/>
              </a:solidFill>
              <a:ln w="12600" cmpd="sng">
                <a:solidFill>
                  <a:srgbClr val="11576A"/>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11576A"/>
                  </a:solidFill>
                  <a:effectLst/>
                  <a:uLnTx/>
                  <a:uFillTx/>
                  <a:latin typeface="Verdana" panose="020B0604030504040204" pitchFamily="34" charset="0"/>
                  <a:ea typeface="MS PGothic" charset="0"/>
                  <a:cs typeface="MS PGothic" charset="0"/>
                  <a:sym typeface="Comic Sans MS" charset="0"/>
                </a:endParaRPr>
              </a:p>
            </p:txBody>
          </p:sp>
          <p:sp>
            <p:nvSpPr>
              <p:cNvPr id="44" name="Rectangle 20"/>
              <p:cNvSpPr>
                <a:spLocks noChangeArrowheads="1"/>
              </p:cNvSpPr>
              <p:nvPr/>
            </p:nvSpPr>
            <p:spPr bwMode="auto">
              <a:xfrm>
                <a:off x="4080" y="2710"/>
                <a:ext cx="360" cy="720"/>
              </a:xfrm>
              <a:prstGeom prst="rect">
                <a:avLst/>
              </a:prstGeom>
              <a:solidFill>
                <a:srgbClr val="00FF66"/>
              </a:solidFill>
              <a:ln w="12600" cmpd="sng">
                <a:solidFill>
                  <a:srgbClr val="11576A"/>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11576A"/>
                  </a:solidFill>
                  <a:effectLst/>
                  <a:uLnTx/>
                  <a:uFillTx/>
                  <a:latin typeface="Verdana" panose="020B0604030504040204" pitchFamily="34" charset="0"/>
                  <a:ea typeface="MS PGothic" charset="0"/>
                  <a:cs typeface="MS PGothic" charset="0"/>
                  <a:sym typeface="Comic Sans MS" charset="0"/>
                </a:endParaRPr>
              </a:p>
            </p:txBody>
          </p:sp>
          <p:sp>
            <p:nvSpPr>
              <p:cNvPr id="45" name="Rectangle 21"/>
              <p:cNvSpPr>
                <a:spLocks noChangeArrowheads="1"/>
              </p:cNvSpPr>
              <p:nvPr/>
            </p:nvSpPr>
            <p:spPr bwMode="auto">
              <a:xfrm>
                <a:off x="4440" y="2710"/>
                <a:ext cx="360" cy="720"/>
              </a:xfrm>
              <a:prstGeom prst="rect">
                <a:avLst/>
              </a:prstGeom>
              <a:solidFill>
                <a:srgbClr val="CCECFF"/>
              </a:solidFill>
              <a:ln w="12600" cmpd="sng">
                <a:solidFill>
                  <a:srgbClr val="11576A"/>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11576A"/>
                  </a:solidFill>
                  <a:effectLst/>
                  <a:uLnTx/>
                  <a:uFillTx/>
                  <a:latin typeface="Verdana" panose="020B0604030504040204" pitchFamily="34" charset="0"/>
                  <a:ea typeface="MS PGothic" charset="0"/>
                  <a:cs typeface="MS PGothic" charset="0"/>
                  <a:sym typeface="Comic Sans MS" charset="0"/>
                </a:endParaRPr>
              </a:p>
            </p:txBody>
          </p:sp>
          <p:sp>
            <p:nvSpPr>
              <p:cNvPr id="46" name="Rectangle 22"/>
              <p:cNvSpPr>
                <a:spLocks noChangeArrowheads="1"/>
              </p:cNvSpPr>
              <p:nvPr/>
            </p:nvSpPr>
            <p:spPr bwMode="auto">
              <a:xfrm>
                <a:off x="5119" y="2697"/>
                <a:ext cx="360" cy="720"/>
              </a:xfrm>
              <a:prstGeom prst="rect">
                <a:avLst/>
              </a:prstGeom>
              <a:solidFill>
                <a:srgbClr val="0066FF"/>
              </a:solidFill>
              <a:ln w="12600" cmpd="sng">
                <a:solidFill>
                  <a:srgbClr val="11576A"/>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11576A"/>
                  </a:solidFill>
                  <a:effectLst/>
                  <a:uLnTx/>
                  <a:uFillTx/>
                  <a:latin typeface="Verdana" panose="020B0604030504040204" pitchFamily="34" charset="0"/>
                  <a:ea typeface="MS PGothic" charset="0"/>
                  <a:cs typeface="MS PGothic" charset="0"/>
                  <a:sym typeface="Comic Sans MS" charset="0"/>
                </a:endParaRPr>
              </a:p>
            </p:txBody>
          </p:sp>
          <p:sp>
            <p:nvSpPr>
              <p:cNvPr id="47" name="Rectangle 23"/>
              <p:cNvSpPr>
                <a:spLocks noChangeArrowheads="1"/>
              </p:cNvSpPr>
              <p:nvPr/>
            </p:nvSpPr>
            <p:spPr bwMode="auto">
              <a:xfrm>
                <a:off x="5479" y="2697"/>
                <a:ext cx="360" cy="720"/>
              </a:xfrm>
              <a:prstGeom prst="rect">
                <a:avLst/>
              </a:prstGeom>
              <a:solidFill>
                <a:srgbClr val="0066FF"/>
              </a:solidFill>
              <a:ln w="12600" cmpd="sng">
                <a:solidFill>
                  <a:srgbClr val="11576A"/>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11576A"/>
                  </a:solidFill>
                  <a:effectLst/>
                  <a:uLnTx/>
                  <a:uFillTx/>
                  <a:latin typeface="Verdana" panose="020B0604030504040204" pitchFamily="34" charset="0"/>
                  <a:ea typeface="MS PGothic" charset="0"/>
                  <a:cs typeface="MS PGothic" charset="0"/>
                  <a:sym typeface="Comic Sans MS" charset="0"/>
                </a:endParaRPr>
              </a:p>
            </p:txBody>
          </p:sp>
          <p:sp>
            <p:nvSpPr>
              <p:cNvPr id="48" name="Rectangle 24"/>
              <p:cNvSpPr>
                <a:spLocks noChangeArrowheads="1"/>
              </p:cNvSpPr>
              <p:nvPr/>
            </p:nvSpPr>
            <p:spPr bwMode="auto">
              <a:xfrm>
                <a:off x="5839" y="2697"/>
                <a:ext cx="360" cy="720"/>
              </a:xfrm>
              <a:prstGeom prst="rect">
                <a:avLst/>
              </a:prstGeom>
              <a:solidFill>
                <a:srgbClr val="0066FF"/>
              </a:solidFill>
              <a:ln w="12600" cmpd="sng">
                <a:solidFill>
                  <a:srgbClr val="11576A"/>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11576A"/>
                  </a:solidFill>
                  <a:effectLst/>
                  <a:uLnTx/>
                  <a:uFillTx/>
                  <a:latin typeface="Verdana" panose="020B0604030504040204" pitchFamily="34" charset="0"/>
                  <a:ea typeface="MS PGothic" charset="0"/>
                  <a:cs typeface="MS PGothic" charset="0"/>
                  <a:sym typeface="Comic Sans MS" charset="0"/>
                </a:endParaRPr>
              </a:p>
            </p:txBody>
          </p:sp>
          <p:sp>
            <p:nvSpPr>
              <p:cNvPr id="49" name="Rectangle 25"/>
              <p:cNvSpPr>
                <a:spLocks noChangeArrowheads="1"/>
              </p:cNvSpPr>
              <p:nvPr/>
            </p:nvSpPr>
            <p:spPr bwMode="auto">
              <a:xfrm>
                <a:off x="6199" y="2697"/>
                <a:ext cx="360" cy="720"/>
              </a:xfrm>
              <a:prstGeom prst="rect">
                <a:avLst/>
              </a:prstGeom>
              <a:solidFill>
                <a:srgbClr val="0066FF"/>
              </a:solidFill>
              <a:ln w="12600" cmpd="sng">
                <a:solidFill>
                  <a:srgbClr val="11576A"/>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11576A"/>
                  </a:solidFill>
                  <a:effectLst/>
                  <a:uLnTx/>
                  <a:uFillTx/>
                  <a:latin typeface="Verdana" panose="020B0604030504040204" pitchFamily="34" charset="0"/>
                  <a:ea typeface="MS PGothic" charset="0"/>
                  <a:cs typeface="MS PGothic" charset="0"/>
                  <a:sym typeface="Comic Sans MS" charset="0"/>
                </a:endParaRPr>
              </a:p>
            </p:txBody>
          </p:sp>
          <p:sp>
            <p:nvSpPr>
              <p:cNvPr id="50" name="Rectangle 26"/>
              <p:cNvSpPr>
                <a:spLocks noChangeArrowheads="1"/>
              </p:cNvSpPr>
              <p:nvPr/>
            </p:nvSpPr>
            <p:spPr bwMode="auto">
              <a:xfrm>
                <a:off x="6559" y="2697"/>
                <a:ext cx="360" cy="720"/>
              </a:xfrm>
              <a:prstGeom prst="rect">
                <a:avLst/>
              </a:prstGeom>
              <a:solidFill>
                <a:srgbClr val="0066FF"/>
              </a:solidFill>
              <a:ln w="12600" cmpd="sng">
                <a:solidFill>
                  <a:srgbClr val="11576A"/>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11576A"/>
                  </a:solidFill>
                  <a:effectLst/>
                  <a:uLnTx/>
                  <a:uFillTx/>
                  <a:latin typeface="Verdana" panose="020B0604030504040204" pitchFamily="34" charset="0"/>
                  <a:ea typeface="MS PGothic" charset="0"/>
                  <a:cs typeface="MS PGothic" charset="0"/>
                  <a:sym typeface="Comic Sans MS" charset="0"/>
                </a:endParaRPr>
              </a:p>
            </p:txBody>
          </p:sp>
          <p:sp>
            <p:nvSpPr>
              <p:cNvPr id="51" name="Rectangle 27"/>
              <p:cNvSpPr>
                <a:spLocks noChangeArrowheads="1"/>
              </p:cNvSpPr>
              <p:nvPr/>
            </p:nvSpPr>
            <p:spPr bwMode="auto">
              <a:xfrm>
                <a:off x="6919" y="2697"/>
                <a:ext cx="360" cy="720"/>
              </a:xfrm>
              <a:prstGeom prst="rect">
                <a:avLst/>
              </a:prstGeom>
              <a:solidFill>
                <a:srgbClr val="CCECFF"/>
              </a:solidFill>
              <a:ln w="12600" cmpd="sng">
                <a:solidFill>
                  <a:srgbClr val="11576A"/>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11576A"/>
                  </a:solidFill>
                  <a:effectLst/>
                  <a:uLnTx/>
                  <a:uFillTx/>
                  <a:latin typeface="Verdana" panose="020B0604030504040204" pitchFamily="34" charset="0"/>
                  <a:ea typeface="MS PGothic" charset="0"/>
                  <a:cs typeface="MS PGothic" charset="0"/>
                  <a:sym typeface="Comic Sans MS" charset="0"/>
                </a:endParaRPr>
              </a:p>
            </p:txBody>
          </p:sp>
          <p:sp>
            <p:nvSpPr>
              <p:cNvPr id="52" name="Rectangle 28"/>
              <p:cNvSpPr>
                <a:spLocks noChangeArrowheads="1"/>
              </p:cNvSpPr>
              <p:nvPr/>
            </p:nvSpPr>
            <p:spPr bwMode="auto">
              <a:xfrm>
                <a:off x="7279" y="2697"/>
                <a:ext cx="360" cy="720"/>
              </a:xfrm>
              <a:prstGeom prst="rect">
                <a:avLst/>
              </a:prstGeom>
              <a:solidFill>
                <a:srgbClr val="00FF66"/>
              </a:solidFill>
              <a:ln w="12600" cmpd="sng">
                <a:solidFill>
                  <a:srgbClr val="11576A"/>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11576A"/>
                  </a:solidFill>
                  <a:effectLst/>
                  <a:uLnTx/>
                  <a:uFillTx/>
                  <a:latin typeface="Verdana" panose="020B0604030504040204" pitchFamily="34" charset="0"/>
                  <a:ea typeface="MS PGothic" charset="0"/>
                  <a:cs typeface="MS PGothic" charset="0"/>
                  <a:sym typeface="Comic Sans MS" charset="0"/>
                </a:endParaRPr>
              </a:p>
            </p:txBody>
          </p:sp>
          <p:sp>
            <p:nvSpPr>
              <p:cNvPr id="53" name="Rectangle 29"/>
              <p:cNvSpPr>
                <a:spLocks noChangeArrowheads="1"/>
              </p:cNvSpPr>
              <p:nvPr/>
            </p:nvSpPr>
            <p:spPr bwMode="auto">
              <a:xfrm>
                <a:off x="7639" y="2697"/>
                <a:ext cx="360" cy="720"/>
              </a:xfrm>
              <a:prstGeom prst="rect">
                <a:avLst/>
              </a:prstGeom>
              <a:solidFill>
                <a:srgbClr val="00FF66"/>
              </a:solidFill>
              <a:ln w="12600" cmpd="sng">
                <a:solidFill>
                  <a:srgbClr val="11576A"/>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11576A"/>
                  </a:solidFill>
                  <a:effectLst/>
                  <a:uLnTx/>
                  <a:uFillTx/>
                  <a:latin typeface="Verdana" panose="020B0604030504040204" pitchFamily="34" charset="0"/>
                  <a:ea typeface="MS PGothic" charset="0"/>
                  <a:cs typeface="MS PGothic" charset="0"/>
                  <a:sym typeface="Comic Sans MS" charset="0"/>
                </a:endParaRPr>
              </a:p>
            </p:txBody>
          </p:sp>
          <p:sp>
            <p:nvSpPr>
              <p:cNvPr id="54" name="Rectangle 30"/>
              <p:cNvSpPr>
                <a:spLocks noChangeArrowheads="1"/>
              </p:cNvSpPr>
              <p:nvPr/>
            </p:nvSpPr>
            <p:spPr bwMode="auto">
              <a:xfrm>
                <a:off x="7999" y="2697"/>
                <a:ext cx="360" cy="720"/>
              </a:xfrm>
              <a:prstGeom prst="rect">
                <a:avLst/>
              </a:prstGeom>
              <a:solidFill>
                <a:srgbClr val="00FF66"/>
              </a:solidFill>
              <a:ln w="12600" cmpd="sng">
                <a:solidFill>
                  <a:srgbClr val="11576A"/>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11576A"/>
                  </a:solidFill>
                  <a:effectLst/>
                  <a:uLnTx/>
                  <a:uFillTx/>
                  <a:latin typeface="Verdana" panose="020B0604030504040204" pitchFamily="34" charset="0"/>
                  <a:ea typeface="MS PGothic" charset="0"/>
                  <a:cs typeface="MS PGothic" charset="0"/>
                  <a:sym typeface="Comic Sans MS" charset="0"/>
                </a:endParaRPr>
              </a:p>
            </p:txBody>
          </p:sp>
          <p:sp>
            <p:nvSpPr>
              <p:cNvPr id="55" name="Rectangle 31"/>
              <p:cNvSpPr>
                <a:spLocks noChangeArrowheads="1"/>
              </p:cNvSpPr>
              <p:nvPr/>
            </p:nvSpPr>
            <p:spPr bwMode="auto">
              <a:xfrm>
                <a:off x="8359" y="2697"/>
                <a:ext cx="360" cy="720"/>
              </a:xfrm>
              <a:prstGeom prst="rect">
                <a:avLst/>
              </a:prstGeom>
              <a:solidFill>
                <a:srgbClr val="00FF66"/>
              </a:solidFill>
              <a:ln w="12600" cmpd="sng">
                <a:solidFill>
                  <a:srgbClr val="11576A"/>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11576A"/>
                  </a:solidFill>
                  <a:effectLst/>
                  <a:uLnTx/>
                  <a:uFillTx/>
                  <a:latin typeface="Verdana" panose="020B0604030504040204" pitchFamily="34" charset="0"/>
                  <a:ea typeface="MS PGothic" charset="0"/>
                  <a:cs typeface="MS PGothic" charset="0"/>
                  <a:sym typeface="Comic Sans MS" charset="0"/>
                </a:endParaRPr>
              </a:p>
            </p:txBody>
          </p:sp>
          <p:sp>
            <p:nvSpPr>
              <p:cNvPr id="56" name="Rectangle 32"/>
              <p:cNvSpPr>
                <a:spLocks noChangeArrowheads="1"/>
              </p:cNvSpPr>
              <p:nvPr/>
            </p:nvSpPr>
            <p:spPr bwMode="auto">
              <a:xfrm>
                <a:off x="8719" y="2697"/>
                <a:ext cx="360" cy="720"/>
              </a:xfrm>
              <a:prstGeom prst="rect">
                <a:avLst/>
              </a:prstGeom>
              <a:solidFill>
                <a:srgbClr val="FFFFFF"/>
              </a:solidFill>
              <a:ln w="12600" cmpd="sng">
                <a:solidFill>
                  <a:srgbClr val="11576A"/>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11576A"/>
                  </a:solidFill>
                  <a:effectLst/>
                  <a:uLnTx/>
                  <a:uFillTx/>
                  <a:latin typeface="Verdana" panose="020B0604030504040204" pitchFamily="34" charset="0"/>
                  <a:ea typeface="MS PGothic" charset="0"/>
                  <a:cs typeface="MS PGothic" charset="0"/>
                  <a:sym typeface="Comic Sans MS" charset="0"/>
                </a:endParaRPr>
              </a:p>
            </p:txBody>
          </p:sp>
          <p:sp>
            <p:nvSpPr>
              <p:cNvPr id="57" name="Rectangle 33"/>
              <p:cNvSpPr>
                <a:spLocks noChangeArrowheads="1"/>
              </p:cNvSpPr>
              <p:nvPr/>
            </p:nvSpPr>
            <p:spPr bwMode="auto">
              <a:xfrm>
                <a:off x="9079" y="2697"/>
                <a:ext cx="360" cy="720"/>
              </a:xfrm>
              <a:prstGeom prst="rect">
                <a:avLst/>
              </a:prstGeom>
              <a:solidFill>
                <a:srgbClr val="FFFFFF"/>
              </a:solidFill>
              <a:ln w="12600" cmpd="sng">
                <a:solidFill>
                  <a:srgbClr val="11576A"/>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11576A"/>
                  </a:solidFill>
                  <a:effectLst/>
                  <a:uLnTx/>
                  <a:uFillTx/>
                  <a:latin typeface="Verdana" panose="020B0604030504040204" pitchFamily="34" charset="0"/>
                  <a:ea typeface="MS PGothic" charset="0"/>
                  <a:cs typeface="MS PGothic" charset="0"/>
                  <a:sym typeface="Comic Sans MS" charset="0"/>
                </a:endParaRPr>
              </a:p>
            </p:txBody>
          </p:sp>
          <p:sp>
            <p:nvSpPr>
              <p:cNvPr id="58" name="Rectangle 34"/>
              <p:cNvSpPr>
                <a:spLocks noChangeArrowheads="1"/>
              </p:cNvSpPr>
              <p:nvPr/>
            </p:nvSpPr>
            <p:spPr bwMode="auto">
              <a:xfrm>
                <a:off x="9439" y="2697"/>
                <a:ext cx="360" cy="720"/>
              </a:xfrm>
              <a:prstGeom prst="rect">
                <a:avLst/>
              </a:prstGeom>
              <a:solidFill>
                <a:srgbClr val="FFFFFF"/>
              </a:solidFill>
              <a:ln w="12600" cmpd="sng">
                <a:solidFill>
                  <a:srgbClr val="11576A"/>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11576A"/>
                  </a:solidFill>
                  <a:effectLst/>
                  <a:uLnTx/>
                  <a:uFillTx/>
                  <a:latin typeface="Verdana" panose="020B0604030504040204" pitchFamily="34" charset="0"/>
                  <a:ea typeface="MS PGothic" charset="0"/>
                  <a:cs typeface="MS PGothic" charset="0"/>
                  <a:sym typeface="Comic Sans MS" charset="0"/>
                </a:endParaRPr>
              </a:p>
            </p:txBody>
          </p:sp>
          <p:sp>
            <p:nvSpPr>
              <p:cNvPr id="59" name="Rectangle 35"/>
              <p:cNvSpPr>
                <a:spLocks noChangeArrowheads="1"/>
              </p:cNvSpPr>
              <p:nvPr/>
            </p:nvSpPr>
            <p:spPr bwMode="auto">
              <a:xfrm>
                <a:off x="9799" y="2697"/>
                <a:ext cx="360" cy="720"/>
              </a:xfrm>
              <a:prstGeom prst="rect">
                <a:avLst/>
              </a:prstGeom>
              <a:solidFill>
                <a:srgbClr val="FFFFFF"/>
              </a:solidFill>
              <a:ln w="12600" cmpd="sng">
                <a:solidFill>
                  <a:srgbClr val="11576A"/>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11576A"/>
                  </a:solidFill>
                  <a:effectLst/>
                  <a:uLnTx/>
                  <a:uFillTx/>
                  <a:latin typeface="Verdana" panose="020B0604030504040204" pitchFamily="34" charset="0"/>
                  <a:ea typeface="MS PGothic" charset="0"/>
                  <a:cs typeface="MS PGothic" charset="0"/>
                  <a:sym typeface="Comic Sans MS" charset="0"/>
                </a:endParaRPr>
              </a:p>
            </p:txBody>
          </p:sp>
          <p:sp>
            <p:nvSpPr>
              <p:cNvPr id="60" name="Rectangle 36"/>
              <p:cNvSpPr>
                <a:spLocks noChangeArrowheads="1"/>
              </p:cNvSpPr>
              <p:nvPr/>
            </p:nvSpPr>
            <p:spPr bwMode="auto">
              <a:xfrm>
                <a:off x="10159" y="2697"/>
                <a:ext cx="360" cy="720"/>
              </a:xfrm>
              <a:prstGeom prst="rect">
                <a:avLst/>
              </a:prstGeom>
              <a:solidFill>
                <a:srgbClr val="FFFFFF"/>
              </a:solidFill>
              <a:ln w="12600" cmpd="sng">
                <a:solidFill>
                  <a:srgbClr val="11576A"/>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11576A"/>
                  </a:solidFill>
                  <a:effectLst/>
                  <a:uLnTx/>
                  <a:uFillTx/>
                  <a:latin typeface="Verdana" panose="020B0604030504040204" pitchFamily="34" charset="0"/>
                  <a:ea typeface="MS PGothic" charset="0"/>
                  <a:cs typeface="MS PGothic" charset="0"/>
                  <a:sym typeface="Comic Sans MS" charset="0"/>
                </a:endParaRPr>
              </a:p>
            </p:txBody>
          </p:sp>
          <p:sp>
            <p:nvSpPr>
              <p:cNvPr id="61" name="Rectangle 37"/>
              <p:cNvSpPr>
                <a:spLocks noChangeArrowheads="1"/>
              </p:cNvSpPr>
              <p:nvPr/>
            </p:nvSpPr>
            <p:spPr bwMode="auto">
              <a:xfrm>
                <a:off x="10519" y="2697"/>
                <a:ext cx="360" cy="720"/>
              </a:xfrm>
              <a:prstGeom prst="rect">
                <a:avLst/>
              </a:prstGeom>
              <a:solidFill>
                <a:srgbClr val="FFFFFF"/>
              </a:solidFill>
              <a:ln w="12600" cmpd="sng">
                <a:solidFill>
                  <a:srgbClr val="11576A"/>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11576A"/>
                  </a:solidFill>
                  <a:effectLst/>
                  <a:uLnTx/>
                  <a:uFillTx/>
                  <a:latin typeface="Verdana" panose="020B0604030504040204" pitchFamily="34" charset="0"/>
                  <a:ea typeface="MS PGothic" charset="0"/>
                  <a:cs typeface="MS PGothic" charset="0"/>
                  <a:sym typeface="Comic Sans MS" charset="0"/>
                </a:endParaRPr>
              </a:p>
            </p:txBody>
          </p:sp>
          <p:sp>
            <p:nvSpPr>
              <p:cNvPr id="62" name="Rectangle 38"/>
              <p:cNvSpPr>
                <a:spLocks noChangeArrowheads="1"/>
              </p:cNvSpPr>
              <p:nvPr/>
            </p:nvSpPr>
            <p:spPr bwMode="auto">
              <a:xfrm>
                <a:off x="10879" y="2697"/>
                <a:ext cx="360" cy="720"/>
              </a:xfrm>
              <a:prstGeom prst="rect">
                <a:avLst/>
              </a:prstGeom>
              <a:solidFill>
                <a:srgbClr val="FFFFFF"/>
              </a:solidFill>
              <a:ln w="12600" cmpd="sng">
                <a:solidFill>
                  <a:srgbClr val="11576A"/>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11576A"/>
                  </a:solidFill>
                  <a:effectLst/>
                  <a:uLnTx/>
                  <a:uFillTx/>
                  <a:latin typeface="Verdana" panose="020B0604030504040204" pitchFamily="34" charset="0"/>
                  <a:ea typeface="MS PGothic" charset="0"/>
                  <a:cs typeface="MS PGothic" charset="0"/>
                  <a:sym typeface="Comic Sans MS" charset="0"/>
                </a:endParaRPr>
              </a:p>
            </p:txBody>
          </p:sp>
          <p:sp>
            <p:nvSpPr>
              <p:cNvPr id="63" name="Rectangle 39"/>
              <p:cNvSpPr>
                <a:spLocks noChangeArrowheads="1"/>
              </p:cNvSpPr>
              <p:nvPr/>
            </p:nvSpPr>
            <p:spPr bwMode="auto">
              <a:xfrm>
                <a:off x="11239" y="2697"/>
                <a:ext cx="360" cy="720"/>
              </a:xfrm>
              <a:prstGeom prst="rect">
                <a:avLst/>
              </a:prstGeom>
              <a:solidFill>
                <a:srgbClr val="FFFFFF"/>
              </a:solidFill>
              <a:ln w="12600" cmpd="sng">
                <a:solidFill>
                  <a:srgbClr val="11576A"/>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11576A"/>
                  </a:solidFill>
                  <a:effectLst/>
                  <a:uLnTx/>
                  <a:uFillTx/>
                  <a:latin typeface="Verdana" panose="020B0604030504040204" pitchFamily="34" charset="0"/>
                  <a:ea typeface="MS PGothic" charset="0"/>
                  <a:cs typeface="MS PGothic" charset="0"/>
                  <a:sym typeface="Comic Sans MS" charset="0"/>
                </a:endParaRPr>
              </a:p>
            </p:txBody>
          </p:sp>
          <p:sp>
            <p:nvSpPr>
              <p:cNvPr id="64" name="Rectangle 40"/>
              <p:cNvSpPr>
                <a:spLocks noChangeArrowheads="1"/>
              </p:cNvSpPr>
              <p:nvPr/>
            </p:nvSpPr>
            <p:spPr bwMode="auto">
              <a:xfrm>
                <a:off x="11599" y="2697"/>
                <a:ext cx="360" cy="720"/>
              </a:xfrm>
              <a:prstGeom prst="rect">
                <a:avLst/>
              </a:prstGeom>
              <a:solidFill>
                <a:srgbClr val="FFFFFF"/>
              </a:solidFill>
              <a:ln w="12600" cmpd="sng">
                <a:solidFill>
                  <a:srgbClr val="11576A"/>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11576A"/>
                  </a:solidFill>
                  <a:effectLst/>
                  <a:uLnTx/>
                  <a:uFillTx/>
                  <a:latin typeface="Verdana" panose="020B0604030504040204" pitchFamily="34" charset="0"/>
                  <a:ea typeface="MS PGothic" charset="0"/>
                  <a:cs typeface="MS PGothic" charset="0"/>
                  <a:sym typeface="Comic Sans MS" charset="0"/>
                </a:endParaRPr>
              </a:p>
            </p:txBody>
          </p:sp>
          <p:sp>
            <p:nvSpPr>
              <p:cNvPr id="65" name="Rectangle 41"/>
              <p:cNvSpPr>
                <a:spLocks noChangeArrowheads="1"/>
              </p:cNvSpPr>
              <p:nvPr/>
            </p:nvSpPr>
            <p:spPr bwMode="auto">
              <a:xfrm>
                <a:off x="2838" y="1473"/>
                <a:ext cx="2761" cy="840"/>
              </a:xfrm>
              <a:prstGeom prst="rect">
                <a:avLst/>
              </a:prstGeom>
              <a:solidFill>
                <a:srgbClr val="FF0000"/>
              </a:solidFill>
              <a:ln w="12600" cmpd="sng">
                <a:solidFill>
                  <a:srgbClr val="11576A"/>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lIns="90000" tIns="46800" rIns="90000" bIns="46800" anchor="ctr"/>
              <a:lstStyle/>
              <a:p>
                <a:pPr marL="0" marR="0" lvl="0" indent="0" algn="ctr" defTabSz="914400" rtl="0" eaLnBrk="0" fontAlgn="base" latinLnBrk="0" hangingPunct="0">
                  <a:lnSpc>
                    <a:spcPct val="100000"/>
                  </a:lnSpc>
                  <a:spcBef>
                    <a:spcPct val="0"/>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zh-CN" altLang="en-US" sz="1400" b="1" i="0" u="none" strike="noStrike" kern="1200" cap="none" spc="0" normalizeH="0" baseline="0" noProof="0" dirty="0">
                    <a:ln>
                      <a:noFill/>
                    </a:ln>
                    <a:solidFill>
                      <a:srgbClr val="FFFFFF"/>
                    </a:solidFill>
                    <a:effectLst/>
                    <a:uLnTx/>
                    <a:uFillTx/>
                    <a:latin typeface="微软雅黑" pitchFamily="34" charset="-122"/>
                    <a:ea typeface="微软雅黑" pitchFamily="34" charset="-122"/>
                    <a:cs typeface="MS PGothic" charset="0"/>
                  </a:rPr>
                  <a:t>内核</a:t>
                </a:r>
              </a:p>
            </p:txBody>
          </p:sp>
          <p:sp>
            <p:nvSpPr>
              <p:cNvPr id="66" name="Oval 46"/>
              <p:cNvSpPr>
                <a:spLocks noChangeArrowheads="1"/>
              </p:cNvSpPr>
              <p:nvPr/>
            </p:nvSpPr>
            <p:spPr bwMode="auto">
              <a:xfrm>
                <a:off x="5668" y="1324"/>
                <a:ext cx="1200" cy="1200"/>
              </a:xfrm>
              <a:prstGeom prst="ellipse">
                <a:avLst/>
              </a:prstGeom>
              <a:solidFill>
                <a:srgbClr val="CCFFFF"/>
              </a:solidFill>
              <a:ln w="12600" cmpd="sng">
                <a:solidFill>
                  <a:srgbClr val="11576A"/>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lIns="90000" tIns="46800" rIns="90000" bIns="46800" anchor="ctr"/>
              <a:lstStyle/>
              <a:p>
                <a:pPr marL="0" marR="0" lvl="0" indent="0" algn="ctr" defTabSz="914400" rtl="0" eaLnBrk="0" fontAlgn="base" latinLnBrk="0" hangingPunct="0">
                  <a:lnSpc>
                    <a:spcPct val="100000"/>
                  </a:lnSpc>
                  <a:spcBef>
                    <a:spcPct val="0"/>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zh-CN" altLang="en-US" sz="1200" b="1" i="0" u="none" strike="noStrike" kern="1200" cap="none" spc="-100" normalizeH="0" baseline="0" noProof="0" dirty="0">
                    <a:ln>
                      <a:noFill/>
                    </a:ln>
                    <a:solidFill>
                      <a:srgbClr val="11576A"/>
                    </a:solidFill>
                    <a:effectLst/>
                    <a:uLnTx/>
                    <a:uFillTx/>
                    <a:latin typeface="微软雅黑" pitchFamily="34" charset="-122"/>
                    <a:ea typeface="微软雅黑" pitchFamily="34" charset="-122"/>
                    <a:cs typeface="MS PGothic" charset="0"/>
                    <a:sym typeface="Comic Sans MS" charset="0"/>
                  </a:rPr>
                  <a:t>MMU</a:t>
                </a:r>
                <a:endParaRPr kumimoji="0" lang="zh-CN" altLang="en-US" sz="1200" b="1" i="0" u="none" strike="noStrike" kern="1200" cap="none" spc="-100" normalizeH="0" baseline="0" noProof="0" dirty="0">
                  <a:ln>
                    <a:noFill/>
                  </a:ln>
                  <a:solidFill>
                    <a:srgbClr val="11576A"/>
                  </a:solidFill>
                  <a:effectLst/>
                  <a:uLnTx/>
                  <a:uFillTx/>
                  <a:latin typeface="微软雅黑" pitchFamily="34" charset="-122"/>
                  <a:ea typeface="微软雅黑" pitchFamily="34" charset="-122"/>
                  <a:cs typeface="MS PGothic" charset="0"/>
                </a:endParaRPr>
              </a:p>
            </p:txBody>
          </p:sp>
        </p:grpSp>
        <p:sp>
          <p:nvSpPr>
            <p:cNvPr id="28" name="Text Box 42"/>
            <p:cNvSpPr>
              <a:spLocks noChangeArrowheads="1"/>
            </p:cNvSpPr>
            <p:nvPr/>
          </p:nvSpPr>
          <p:spPr bwMode="auto">
            <a:xfrm>
              <a:off x="2704515" y="4436628"/>
              <a:ext cx="1329508" cy="37151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800" b="1" i="0" u="none" strike="noStrike" kern="1200" cap="none" spc="-100" normalizeH="0" baseline="0" noProof="0" dirty="0">
                  <a:ln>
                    <a:noFill/>
                  </a:ln>
                  <a:solidFill>
                    <a:srgbClr val="11576A"/>
                  </a:solidFill>
                  <a:effectLst/>
                  <a:uLnTx/>
                  <a:uFillTx/>
                  <a:latin typeface="微软雅黑" pitchFamily="34" charset="-122"/>
                  <a:ea typeface="微软雅黑" pitchFamily="34" charset="-122"/>
                  <a:cs typeface="MS PGothic" charset="0"/>
                  <a:sym typeface="Comic Sans MS" charset="0"/>
                </a:rPr>
                <a:t>物理内存  +</a:t>
              </a:r>
              <a:endParaRPr kumimoji="0" lang="zh-CN" altLang="en-US" sz="1800" b="1" i="0" u="none" strike="noStrike" kern="1200" cap="none" spc="-100" normalizeH="0" baseline="0" noProof="0" dirty="0">
                <a:ln>
                  <a:noFill/>
                </a:ln>
                <a:solidFill>
                  <a:srgbClr val="11576A"/>
                </a:solidFill>
                <a:effectLst/>
                <a:uLnTx/>
                <a:uFillTx/>
                <a:latin typeface="微软雅黑" pitchFamily="34" charset="-122"/>
                <a:ea typeface="微软雅黑" pitchFamily="34" charset="-122"/>
                <a:cs typeface="MS PGothic" charset="0"/>
              </a:endParaRPr>
            </a:p>
          </p:txBody>
        </p:sp>
        <p:sp>
          <p:nvSpPr>
            <p:cNvPr id="29" name="Text Box 43"/>
            <p:cNvSpPr>
              <a:spLocks noChangeArrowheads="1"/>
            </p:cNvSpPr>
            <p:nvPr/>
          </p:nvSpPr>
          <p:spPr bwMode="auto">
            <a:xfrm>
              <a:off x="3895191" y="4444131"/>
              <a:ext cx="643424" cy="37151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lIns="90000" tIns="46800" rIns="90000" bIns="4680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18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S PGothic" charset="0"/>
                </a:rPr>
                <a:t>磁盘</a:t>
              </a:r>
            </a:p>
          </p:txBody>
        </p:sp>
        <p:sp>
          <p:nvSpPr>
            <p:cNvPr id="30" name="Text Box 43"/>
            <p:cNvSpPr>
              <a:spLocks noChangeArrowheads="1"/>
            </p:cNvSpPr>
            <p:nvPr/>
          </p:nvSpPr>
          <p:spPr bwMode="auto">
            <a:xfrm>
              <a:off x="4398843" y="4448870"/>
              <a:ext cx="1273403" cy="37151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lIns="90000" tIns="46800" rIns="90000" bIns="4680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1800" b="1" i="0" u="none" strike="noStrike" kern="1200" cap="none" spc="-100" normalizeH="0" baseline="0" noProof="0" dirty="0">
                  <a:ln>
                    <a:noFill/>
                  </a:ln>
                  <a:solidFill>
                    <a:srgbClr val="11576A"/>
                  </a:solidFill>
                  <a:effectLst/>
                  <a:uLnTx/>
                  <a:uFillTx/>
                  <a:latin typeface="微软雅黑" pitchFamily="34" charset="-122"/>
                  <a:ea typeface="微软雅黑" pitchFamily="34" charset="-122"/>
                  <a:cs typeface="MS PGothic" charset="0"/>
                  <a:sym typeface="Comic Sans MS" charset="0"/>
                </a:rPr>
                <a:t>= 虚拟存储</a:t>
              </a:r>
              <a:endParaRPr kumimoji="0" lang="zh-CN" altLang="en-US" sz="1800" b="1" i="0" u="none" strike="noStrike" kern="1200" cap="none" spc="-100" normalizeH="0" baseline="0" noProof="0" dirty="0">
                <a:ln>
                  <a:noFill/>
                </a:ln>
                <a:solidFill>
                  <a:srgbClr val="11576A"/>
                </a:solidFill>
                <a:effectLst/>
                <a:uLnTx/>
                <a:uFillTx/>
                <a:latin typeface="微软雅黑" pitchFamily="34" charset="-122"/>
                <a:ea typeface="微软雅黑" pitchFamily="34" charset="-122"/>
                <a:cs typeface="MS PGothic" charset="0"/>
              </a:endParaRPr>
            </a:p>
          </p:txBody>
        </p:sp>
      </p:grpSp>
    </p:spTree>
    <p:extLst>
      <p:ext uri="{BB962C8B-B14F-4D97-AF65-F5344CB8AC3E}">
        <p14:creationId xmlns:p14="http://schemas.microsoft.com/office/powerpoint/2010/main" val="13308070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wipe(left)">
                                      <p:cBhvr>
                                        <p:cTn id="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进程之间如何交换信息</a:t>
            </a:r>
          </a:p>
        </p:txBody>
      </p:sp>
      <p:sp>
        <p:nvSpPr>
          <p:cNvPr id="3" name="内容占位符 2"/>
          <p:cNvSpPr>
            <a:spLocks noGrp="1"/>
          </p:cNvSpPr>
          <p:nvPr>
            <p:ph idx="1"/>
          </p:nvPr>
        </p:nvSpPr>
        <p:spPr/>
        <p:txBody>
          <a:bodyPr/>
          <a:lstStyle/>
          <a:p>
            <a:r>
              <a:rPr lang="zh-CN" altLang="en-US" dirty="0"/>
              <a:t>虚拟地址空间的分布图</a:t>
            </a:r>
            <a:endParaRPr lang="en-US" altLang="zh-CN" dirty="0"/>
          </a:p>
          <a:p>
            <a:pPr lvl="1"/>
            <a:r>
              <a:rPr lang="zh-CN" altLang="en-US" dirty="0"/>
              <a:t>为了便于管理，内核没有一人一份，而是所有进程共享</a:t>
            </a:r>
            <a:r>
              <a:rPr lang="zh-CN" altLang="en-US"/>
              <a:t>的（例如：便于找到其他进程的上下文）</a:t>
            </a:r>
            <a:endParaRPr lang="en-US" altLang="zh-CN" dirty="0"/>
          </a:p>
          <a:p>
            <a:endParaRPr lang="zh-CN" altLang="en-US" dirty="0"/>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200" b="1" i="0" u="none" strike="noStrike" kern="1200" cap="none" spc="0" normalizeH="0" baseline="0" noProof="0">
                <a:ln>
                  <a:noFill/>
                </a:ln>
                <a:solidFill>
                  <a:srgbClr val="FFFFFF"/>
                </a:solidFill>
                <a:effectLst/>
                <a:uLnTx/>
                <a:uFillTx/>
                <a:latin typeface="Verdana"/>
                <a:ea typeface="굴림" pitchFamily="50" charset="-127"/>
                <a:cs typeface="+mn-cs"/>
              </a:rPr>
              <a:t>Operating System</a:t>
            </a:r>
            <a:endParaRPr kumimoji="0" lang="en-US" altLang="ko-KR" sz="1200" b="1" i="0" u="none" strike="noStrike" kern="1200" cap="none" spc="0" normalizeH="0" baseline="0" noProof="0">
              <a:ln>
                <a:noFill/>
              </a:ln>
              <a:solidFill>
                <a:srgbClr val="FFFFFF"/>
              </a:solidFill>
              <a:effectLst/>
              <a:uLnTx/>
              <a:uFillTx/>
              <a:latin typeface="Verdana"/>
              <a:ea typeface="굴림" pitchFamily="50" charset="-127"/>
              <a:cs typeface="+mn-cs"/>
            </a:endParaRPr>
          </a:p>
        </p:txBody>
      </p:sp>
      <p:sp>
        <p:nvSpPr>
          <p:cNvPr id="5" name="页脚占位符 4"/>
          <p:cNvSpPr>
            <a:spLocks noGrp="1"/>
          </p:cNvSpPr>
          <p:nvPr>
            <p:ph type="ftr"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en-US" altLang="zh-CN" sz="1200" b="1" i="0" u="none" strike="noStrike" kern="1200" cap="none" spc="0" normalizeH="0" baseline="0" noProof="0">
                <a:ln>
                  <a:noFill/>
                </a:ln>
                <a:solidFill>
                  <a:srgbClr val="FFFFFF"/>
                </a:solidFill>
                <a:effectLst/>
                <a:uLnTx/>
                <a:uFillTx/>
                <a:latin typeface="Verdana"/>
                <a:ea typeface="굴림" pitchFamily="50" charset="-127"/>
                <a:cs typeface="+mn-cs"/>
              </a:rPr>
              <a:t>CITS, NanKai University</a:t>
            </a:r>
            <a:endParaRPr kumimoji="0" lang="en-US" altLang="ko-KR" sz="1200" b="1" i="0" u="none" strike="noStrike" kern="1200" cap="none" spc="0" normalizeH="0" baseline="0" noProof="0">
              <a:ln>
                <a:noFill/>
              </a:ln>
              <a:solidFill>
                <a:srgbClr val="FFFFFF"/>
              </a:solidFill>
              <a:effectLst/>
              <a:uLnTx/>
              <a:uFillTx/>
              <a:latin typeface="Verdana"/>
              <a:ea typeface="굴림" pitchFamily="50" charset="-127"/>
              <a:cs typeface="+mn-cs"/>
            </a:endParaRPr>
          </a:p>
        </p:txBody>
      </p:sp>
      <p:sp>
        <p:nvSpPr>
          <p:cNvPr id="6" name="灯片编号占位符 5"/>
          <p:cNvSpPr>
            <a:spLocks noGrp="1"/>
          </p:cNvSpPr>
          <p:nvPr>
            <p:ph type="sldNum" sz="quarter" idx="12"/>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fld id="{32C7C19E-C979-4A8C-991F-EB73B2F94084}" type="slidenum">
              <a:rPr kumimoji="0" lang="en-US" altLang="ko-KR" sz="1200" b="1" i="0" u="none" strike="noStrike" kern="1200" cap="none" spc="0" normalizeH="0" baseline="0" noProof="0" smtClean="0">
                <a:ln>
                  <a:noFill/>
                </a:ln>
                <a:solidFill>
                  <a:srgbClr val="FFFFFF"/>
                </a:solidFill>
                <a:effectLst/>
                <a:uLnTx/>
                <a:uFillTx/>
                <a:latin typeface="Verdana" panose="020B0604030504040204" pitchFamily="34" charset="0"/>
                <a:ea typeface="굴림" pitchFamily="34" charset="-127"/>
                <a:cs typeface="+mn-cs"/>
              </a:rPr>
              <a:pPr marL="0" marR="0" lvl="0" indent="0" algn="ctr" defTabSz="914400" rtl="0" eaLnBrk="1" fontAlgn="base" latinLnBrk="0" hangingPunct="1">
                <a:lnSpc>
                  <a:spcPct val="100000"/>
                </a:lnSpc>
                <a:spcBef>
                  <a:spcPct val="0"/>
                </a:spcBef>
                <a:spcAft>
                  <a:spcPct val="0"/>
                </a:spcAft>
                <a:buClrTx/>
                <a:buSzTx/>
                <a:buFontTx/>
                <a:buNone/>
                <a:tabLst/>
                <a:defRPr/>
              </a:pPr>
              <a:t>27</a:t>
            </a:fld>
            <a:endParaRPr kumimoji="0" lang="en-US" altLang="ko-KR" sz="1200" b="1" i="0" u="none" strike="noStrike" kern="1200" cap="none" spc="0" normalizeH="0" baseline="0" noProof="0">
              <a:ln>
                <a:noFill/>
              </a:ln>
              <a:solidFill>
                <a:srgbClr val="FFFFFF"/>
              </a:solidFill>
              <a:effectLst/>
              <a:uLnTx/>
              <a:uFillTx/>
              <a:latin typeface="Verdana" panose="020B0604030504040204" pitchFamily="34" charset="0"/>
              <a:ea typeface="굴림" pitchFamily="34" charset="-127"/>
              <a:cs typeface="+mn-cs"/>
            </a:endParaRPr>
          </a:p>
        </p:txBody>
      </p:sp>
      <p:sp>
        <p:nvSpPr>
          <p:cNvPr id="8" name="矩形 7"/>
          <p:cNvSpPr/>
          <p:nvPr/>
        </p:nvSpPr>
        <p:spPr bwMode="auto">
          <a:xfrm>
            <a:off x="3851920" y="2991287"/>
            <a:ext cx="3528392" cy="1152128"/>
          </a:xfrm>
          <a:prstGeom prst="rect">
            <a:avLst/>
          </a:prstGeom>
          <a:solidFill>
            <a:schemeClr val="tx2">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mn-cs"/>
            </a:endParaRPr>
          </a:p>
        </p:txBody>
      </p:sp>
      <p:sp>
        <p:nvSpPr>
          <p:cNvPr id="7" name="矩形 6"/>
          <p:cNvSpPr/>
          <p:nvPr/>
        </p:nvSpPr>
        <p:spPr bwMode="auto">
          <a:xfrm>
            <a:off x="1593205" y="2991287"/>
            <a:ext cx="3528392" cy="1152128"/>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mn-cs"/>
            </a:endParaRPr>
          </a:p>
        </p:txBody>
      </p:sp>
      <p:sp>
        <p:nvSpPr>
          <p:cNvPr id="9" name="矩形 8"/>
          <p:cNvSpPr/>
          <p:nvPr/>
        </p:nvSpPr>
        <p:spPr bwMode="auto">
          <a:xfrm rot="5400000">
            <a:off x="2781337" y="4179419"/>
            <a:ext cx="3528392" cy="1152128"/>
          </a:xfrm>
          <a:prstGeom prst="rect">
            <a:avLst/>
          </a:prstGeom>
          <a:solidFill>
            <a:schemeClr val="tx2">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mn-cs"/>
            </a:endParaRPr>
          </a:p>
        </p:txBody>
      </p:sp>
      <p:sp>
        <p:nvSpPr>
          <p:cNvPr id="10" name="矩形 9"/>
          <p:cNvSpPr/>
          <p:nvPr/>
        </p:nvSpPr>
        <p:spPr bwMode="auto">
          <a:xfrm rot="5400000">
            <a:off x="3973661" y="2995479"/>
            <a:ext cx="1143744" cy="1152128"/>
          </a:xfrm>
          <a:prstGeom prst="rect">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mn-cs"/>
            </a:endParaRPr>
          </a:p>
        </p:txBody>
      </p:sp>
      <p:sp>
        <p:nvSpPr>
          <p:cNvPr id="13" name="文本框 12"/>
          <p:cNvSpPr txBox="1"/>
          <p:nvPr/>
        </p:nvSpPr>
        <p:spPr>
          <a:xfrm>
            <a:off x="1881237" y="3351327"/>
            <a:ext cx="1764110" cy="369332"/>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1800" b="0" i="0" u="none" strike="noStrike" kern="1200" cap="none" spc="0" normalizeH="0" baseline="0" noProof="0" dirty="0">
                <a:ln>
                  <a:noFill/>
                </a:ln>
                <a:solidFill>
                  <a:srgbClr val="000000"/>
                </a:solidFill>
                <a:effectLst/>
                <a:uLnTx/>
                <a:uFillTx/>
                <a:latin typeface="Verdana" panose="020B0604030504040204" pitchFamily="34" charset="0"/>
                <a:ea typeface="宋体" panose="02010600030101010101" pitchFamily="2" charset="-122"/>
                <a:cs typeface="+mn-cs"/>
              </a:rPr>
              <a:t>进程</a:t>
            </a:r>
            <a:r>
              <a:rPr kumimoji="0" lang="en-US" altLang="zh-CN" sz="1800" b="0" i="0" u="none" strike="noStrike" kern="1200" cap="none" spc="0" normalizeH="0" baseline="0" noProof="0" dirty="0">
                <a:ln>
                  <a:noFill/>
                </a:ln>
                <a:solidFill>
                  <a:srgbClr val="000000"/>
                </a:solidFill>
                <a:effectLst/>
                <a:uLnTx/>
                <a:uFillTx/>
                <a:latin typeface="Verdana" panose="020B0604030504040204" pitchFamily="34" charset="0"/>
                <a:ea typeface="宋体" panose="02010600030101010101" pitchFamily="2" charset="-122"/>
                <a:cs typeface="+mn-cs"/>
              </a:rPr>
              <a:t>A</a:t>
            </a:r>
            <a:r>
              <a:rPr kumimoji="0" lang="zh-CN" altLang="en-US" sz="1800" b="0" i="0" u="none" strike="noStrike" kern="1200" cap="none" spc="0" normalizeH="0" baseline="0" noProof="0" dirty="0">
                <a:ln>
                  <a:noFill/>
                </a:ln>
                <a:solidFill>
                  <a:srgbClr val="000000"/>
                </a:solidFill>
                <a:effectLst/>
                <a:uLnTx/>
                <a:uFillTx/>
                <a:latin typeface="Verdana" panose="020B0604030504040204" pitchFamily="34" charset="0"/>
                <a:ea typeface="宋体" panose="02010600030101010101" pitchFamily="2" charset="-122"/>
                <a:cs typeface="+mn-cs"/>
              </a:rPr>
              <a:t>用户空间</a:t>
            </a:r>
          </a:p>
        </p:txBody>
      </p:sp>
      <p:sp>
        <p:nvSpPr>
          <p:cNvPr id="15" name="文本框 14"/>
          <p:cNvSpPr txBox="1"/>
          <p:nvPr/>
        </p:nvSpPr>
        <p:spPr>
          <a:xfrm>
            <a:off x="5373711" y="3342035"/>
            <a:ext cx="1764110" cy="369332"/>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1800" b="0" i="0" u="none" strike="noStrike" kern="1200" cap="none" spc="0" normalizeH="0" baseline="0" noProof="0" dirty="0">
                <a:ln>
                  <a:noFill/>
                </a:ln>
                <a:solidFill>
                  <a:srgbClr val="000000"/>
                </a:solidFill>
                <a:effectLst/>
                <a:uLnTx/>
                <a:uFillTx/>
                <a:latin typeface="Verdana" panose="020B0604030504040204" pitchFamily="34" charset="0"/>
                <a:ea typeface="宋体" panose="02010600030101010101" pitchFamily="2" charset="-122"/>
                <a:cs typeface="+mn-cs"/>
              </a:rPr>
              <a:t>进程</a:t>
            </a:r>
            <a:r>
              <a:rPr kumimoji="0" lang="en-US" altLang="zh-CN" sz="1800" b="0" i="0" u="none" strike="noStrike" kern="1200" cap="none" spc="0" normalizeH="0" baseline="0" noProof="0" dirty="0">
                <a:ln>
                  <a:noFill/>
                </a:ln>
                <a:solidFill>
                  <a:srgbClr val="000000"/>
                </a:solidFill>
                <a:effectLst/>
                <a:uLnTx/>
                <a:uFillTx/>
                <a:latin typeface="Verdana" panose="020B0604030504040204" pitchFamily="34" charset="0"/>
                <a:ea typeface="宋体" panose="02010600030101010101" pitchFamily="2" charset="-122"/>
                <a:cs typeface="+mn-cs"/>
              </a:rPr>
              <a:t>B</a:t>
            </a:r>
            <a:r>
              <a:rPr kumimoji="0" lang="zh-CN" altLang="en-US" sz="1800" b="0" i="0" u="none" strike="noStrike" kern="1200" cap="none" spc="0" normalizeH="0" baseline="0" noProof="0" dirty="0">
                <a:ln>
                  <a:noFill/>
                </a:ln>
                <a:solidFill>
                  <a:srgbClr val="000000"/>
                </a:solidFill>
                <a:effectLst/>
                <a:uLnTx/>
                <a:uFillTx/>
                <a:latin typeface="Verdana" panose="020B0604030504040204" pitchFamily="34" charset="0"/>
                <a:ea typeface="宋体" panose="02010600030101010101" pitchFamily="2" charset="-122"/>
                <a:cs typeface="+mn-cs"/>
              </a:rPr>
              <a:t>用户空间</a:t>
            </a:r>
          </a:p>
        </p:txBody>
      </p:sp>
      <p:sp>
        <p:nvSpPr>
          <p:cNvPr id="16" name="文本框 15"/>
          <p:cNvSpPr txBox="1"/>
          <p:nvPr/>
        </p:nvSpPr>
        <p:spPr>
          <a:xfrm rot="5400000">
            <a:off x="3663478" y="5040396"/>
            <a:ext cx="1764110" cy="369332"/>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1800" b="0" i="0" u="none" strike="noStrike" kern="1200" cap="none" spc="0" normalizeH="0" baseline="0" noProof="0" dirty="0">
                <a:ln>
                  <a:noFill/>
                </a:ln>
                <a:solidFill>
                  <a:srgbClr val="000000"/>
                </a:solidFill>
                <a:effectLst/>
                <a:uLnTx/>
                <a:uFillTx/>
                <a:latin typeface="Verdana" panose="020B0604030504040204" pitchFamily="34" charset="0"/>
                <a:ea typeface="宋体" panose="02010600030101010101" pitchFamily="2" charset="-122"/>
                <a:cs typeface="+mn-cs"/>
              </a:rPr>
              <a:t>进程</a:t>
            </a:r>
            <a:r>
              <a:rPr kumimoji="0" lang="en-US" altLang="zh-CN" sz="1800" b="0" i="0" u="none" strike="noStrike" kern="1200" cap="none" spc="0" normalizeH="0" baseline="0" noProof="0" dirty="0">
                <a:ln>
                  <a:noFill/>
                </a:ln>
                <a:solidFill>
                  <a:srgbClr val="000000"/>
                </a:solidFill>
                <a:effectLst/>
                <a:uLnTx/>
                <a:uFillTx/>
                <a:latin typeface="Verdana" panose="020B0604030504040204" pitchFamily="34" charset="0"/>
                <a:ea typeface="宋体" panose="02010600030101010101" pitchFamily="2" charset="-122"/>
                <a:cs typeface="+mn-cs"/>
              </a:rPr>
              <a:t>C</a:t>
            </a:r>
            <a:r>
              <a:rPr kumimoji="0" lang="zh-CN" altLang="en-US" sz="1800" b="0" i="0" u="none" strike="noStrike" kern="1200" cap="none" spc="0" normalizeH="0" baseline="0" noProof="0" dirty="0">
                <a:ln>
                  <a:noFill/>
                </a:ln>
                <a:solidFill>
                  <a:srgbClr val="000000"/>
                </a:solidFill>
                <a:effectLst/>
                <a:uLnTx/>
                <a:uFillTx/>
                <a:latin typeface="Verdana" panose="020B0604030504040204" pitchFamily="34" charset="0"/>
                <a:ea typeface="宋体" panose="02010600030101010101" pitchFamily="2" charset="-122"/>
                <a:cs typeface="+mn-cs"/>
              </a:rPr>
              <a:t>用户空间</a:t>
            </a:r>
          </a:p>
        </p:txBody>
      </p:sp>
      <p:sp>
        <p:nvSpPr>
          <p:cNvPr id="17" name="文本框 16"/>
          <p:cNvSpPr txBox="1"/>
          <p:nvPr/>
        </p:nvSpPr>
        <p:spPr>
          <a:xfrm>
            <a:off x="4240969" y="3267723"/>
            <a:ext cx="924272" cy="646331"/>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1800" b="0" i="0" u="none" strike="noStrike" kern="1200" cap="none" spc="0" normalizeH="0" baseline="0" noProof="0" dirty="0">
                <a:ln>
                  <a:noFill/>
                </a:ln>
                <a:solidFill>
                  <a:srgbClr val="000000"/>
                </a:solidFill>
                <a:effectLst/>
                <a:uLnTx/>
                <a:uFillTx/>
                <a:latin typeface="Verdana" panose="020B0604030504040204" pitchFamily="34" charset="0"/>
                <a:ea typeface="宋体" panose="02010600030101010101" pitchFamily="2" charset="-122"/>
                <a:cs typeface="+mn-cs"/>
              </a:rPr>
              <a:t>内核</a:t>
            </a:r>
            <a:endParaRPr kumimoji="0" lang="en-US" altLang="zh-CN" sz="1800" b="0" i="0" u="none" strike="noStrike" kern="1200" cap="none" spc="0" normalizeH="0" baseline="0" noProof="0" dirty="0">
              <a:ln>
                <a:noFill/>
              </a:ln>
              <a:solidFill>
                <a:srgbClr val="000000"/>
              </a:solidFill>
              <a:effectLst/>
              <a:uLnTx/>
              <a:uFillTx/>
              <a:latin typeface="Verdana" panose="020B0604030504040204" pitchFamily="34" charset="0"/>
              <a:ea typeface="宋体" panose="02010600030101010101" pitchFamily="2" charset="-122"/>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1800" b="0" i="0" u="none" strike="noStrike" kern="1200" cap="none" spc="0" normalizeH="0" baseline="0" noProof="0" dirty="0">
                <a:ln>
                  <a:noFill/>
                </a:ln>
                <a:solidFill>
                  <a:srgbClr val="000000"/>
                </a:solidFill>
                <a:effectLst/>
                <a:uLnTx/>
                <a:uFillTx/>
                <a:latin typeface="Verdana" panose="020B0604030504040204" pitchFamily="34" charset="0"/>
                <a:ea typeface="宋体" panose="02010600030101010101" pitchFamily="2" charset="-122"/>
                <a:cs typeface="+mn-cs"/>
              </a:rPr>
              <a:t>空间</a:t>
            </a:r>
          </a:p>
        </p:txBody>
      </p:sp>
    </p:spTree>
    <p:extLst>
      <p:ext uri="{BB962C8B-B14F-4D97-AF65-F5344CB8AC3E}">
        <p14:creationId xmlns:p14="http://schemas.microsoft.com/office/powerpoint/2010/main" val="109417483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827584" y="1844824"/>
            <a:ext cx="2088000" cy="3808732"/>
            <a:chOff x="827584" y="987574"/>
            <a:chExt cx="2088000" cy="3808732"/>
          </a:xfrm>
        </p:grpSpPr>
        <p:sp>
          <p:nvSpPr>
            <p:cNvPr id="25" name="矩形 24"/>
            <p:cNvSpPr/>
            <p:nvPr/>
          </p:nvSpPr>
          <p:spPr>
            <a:xfrm>
              <a:off x="827584" y="987574"/>
              <a:ext cx="2088000" cy="785818"/>
            </a:xfrm>
            <a:prstGeom prst="rect">
              <a:avLst/>
            </a:prstGeom>
            <a:gradFill>
              <a:gsLst>
                <a:gs pos="100000">
                  <a:srgbClr val="33FFFF"/>
                </a:gs>
                <a:gs pos="0">
                  <a:srgbClr val="CCFFFF"/>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Verdana"/>
                <a:ea typeface="+mn-ea"/>
                <a:cs typeface="+mn-cs"/>
              </a:endParaRPr>
            </a:p>
          </p:txBody>
        </p:sp>
        <p:sp>
          <p:nvSpPr>
            <p:cNvPr id="28" name="矩形 27"/>
            <p:cNvSpPr/>
            <p:nvPr/>
          </p:nvSpPr>
          <p:spPr>
            <a:xfrm>
              <a:off x="827584" y="1773392"/>
              <a:ext cx="2088000" cy="720000"/>
            </a:xfrm>
            <a:prstGeom prst="rect">
              <a:avLst/>
            </a:prstGeom>
            <a:gradFill>
              <a:gsLst>
                <a:gs pos="100000">
                  <a:srgbClr val="FDD000"/>
                </a:gs>
                <a:gs pos="0">
                  <a:srgbClr val="FFF9B1"/>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Verdana"/>
                <a:ea typeface="+mn-ea"/>
                <a:cs typeface="+mn-cs"/>
              </a:endParaRPr>
            </a:p>
          </p:txBody>
        </p:sp>
        <p:sp>
          <p:nvSpPr>
            <p:cNvPr id="42" name="矩形 41"/>
            <p:cNvSpPr/>
            <p:nvPr/>
          </p:nvSpPr>
          <p:spPr>
            <a:xfrm>
              <a:off x="827584" y="2487772"/>
              <a:ext cx="2088000" cy="756000"/>
            </a:xfrm>
            <a:prstGeom prst="rect">
              <a:avLst/>
            </a:prstGeom>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Verdana"/>
                <a:ea typeface="+mn-ea"/>
                <a:cs typeface="+mn-cs"/>
              </a:endParaRPr>
            </a:p>
          </p:txBody>
        </p:sp>
        <p:sp>
          <p:nvSpPr>
            <p:cNvPr id="43" name="矩形 42"/>
            <p:cNvSpPr/>
            <p:nvPr/>
          </p:nvSpPr>
          <p:spPr>
            <a:xfrm>
              <a:off x="827584" y="3243110"/>
              <a:ext cx="2088000" cy="576000"/>
            </a:xfrm>
            <a:prstGeom prst="rect">
              <a:avLst/>
            </a:prstGeom>
            <a:gradFill>
              <a:gsLst>
                <a:gs pos="100000">
                  <a:srgbClr val="33FFFF"/>
                </a:gs>
                <a:gs pos="0">
                  <a:srgbClr val="CCFFFF"/>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Verdana"/>
                <a:ea typeface="+mn-ea"/>
                <a:cs typeface="+mn-cs"/>
              </a:endParaRPr>
            </a:p>
          </p:txBody>
        </p:sp>
        <p:sp>
          <p:nvSpPr>
            <p:cNvPr id="44" name="矩形 43"/>
            <p:cNvSpPr/>
            <p:nvPr/>
          </p:nvSpPr>
          <p:spPr>
            <a:xfrm>
              <a:off x="827584" y="3819376"/>
              <a:ext cx="2088000" cy="540000"/>
            </a:xfrm>
            <a:prstGeom prst="rect">
              <a:avLst/>
            </a:prstGeom>
            <a:gradFill>
              <a:gsLst>
                <a:gs pos="100000">
                  <a:srgbClr val="FDD000"/>
                </a:gs>
                <a:gs pos="0">
                  <a:srgbClr val="FFF9B1"/>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Verdana"/>
                <a:ea typeface="+mn-ea"/>
                <a:cs typeface="+mn-cs"/>
              </a:endParaRPr>
            </a:p>
          </p:txBody>
        </p:sp>
        <p:sp>
          <p:nvSpPr>
            <p:cNvPr id="76" name="TextBox 75"/>
            <p:cNvSpPr txBox="1"/>
            <p:nvPr/>
          </p:nvSpPr>
          <p:spPr>
            <a:xfrm>
              <a:off x="1372014" y="1191994"/>
              <a:ext cx="825867" cy="369332"/>
            </a:xfrm>
            <a:prstGeom prst="rect">
              <a:avLst/>
            </a:prstGeom>
            <a:noFill/>
          </p:spPr>
          <p:txBody>
            <a:bodyPr wrap="non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1800" b="1" i="0" u="none" strike="noStrike" kern="1200" cap="none" spc="0" normalizeH="0" baseline="0" noProof="0" dirty="0">
                  <a:ln>
                    <a:noFill/>
                  </a:ln>
                  <a:solidFill>
                    <a:srgbClr val="11576A"/>
                  </a:solidFill>
                  <a:effectLst/>
                  <a:uLnTx/>
                  <a:uFillTx/>
                  <a:latin typeface="Verdana" panose="020B0604030504040204" pitchFamily="34" charset="0"/>
                  <a:ea typeface="宋体" panose="02010600030101010101" pitchFamily="2" charset="-122"/>
                  <a:cs typeface="+mn-cs"/>
                </a:rPr>
                <a:t>进程</a:t>
              </a:r>
              <a:r>
                <a:rPr kumimoji="0" lang="en-US" altLang="zh-CN" sz="1800" b="1" i="0" u="none" strike="noStrike" kern="1200" cap="none" spc="0" normalizeH="0" baseline="0" noProof="0" dirty="0">
                  <a:ln>
                    <a:noFill/>
                  </a:ln>
                  <a:solidFill>
                    <a:srgbClr val="11576A"/>
                  </a:solidFill>
                  <a:effectLst/>
                  <a:uLnTx/>
                  <a:uFillTx/>
                  <a:latin typeface="Verdana" panose="020B0604030504040204" pitchFamily="34" charset="0"/>
                  <a:ea typeface="宋体" panose="02010600030101010101" pitchFamily="2" charset="-122"/>
                  <a:cs typeface="+mn-cs"/>
                </a:rPr>
                <a:t>A</a:t>
              </a:r>
              <a:endParaRPr kumimoji="0" lang="zh-CN" altLang="en-US" sz="1800" b="1" i="0" u="none" strike="noStrike" kern="1200" cap="none" spc="0" normalizeH="0" baseline="0" noProof="0" dirty="0">
                <a:ln>
                  <a:noFill/>
                </a:ln>
                <a:solidFill>
                  <a:srgbClr val="11576A"/>
                </a:solidFill>
                <a:effectLst/>
                <a:uLnTx/>
                <a:uFillTx/>
                <a:latin typeface="Verdana" panose="020B0604030504040204" pitchFamily="34" charset="0"/>
                <a:ea typeface="宋体" panose="02010600030101010101" pitchFamily="2" charset="-122"/>
                <a:cs typeface="+mn-cs"/>
              </a:endParaRPr>
            </a:p>
          </p:txBody>
        </p:sp>
        <p:sp>
          <p:nvSpPr>
            <p:cNvPr id="77" name="TextBox 76"/>
            <p:cNvSpPr txBox="1"/>
            <p:nvPr/>
          </p:nvSpPr>
          <p:spPr>
            <a:xfrm>
              <a:off x="1383548" y="1918135"/>
              <a:ext cx="825867" cy="369332"/>
            </a:xfrm>
            <a:prstGeom prst="rect">
              <a:avLst/>
            </a:prstGeom>
            <a:noFill/>
          </p:spPr>
          <p:txBody>
            <a:bodyPr wrap="non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1800" b="1" i="0" u="none" strike="noStrike" kern="1200" cap="none" spc="0" normalizeH="0" baseline="0" noProof="0" dirty="0">
                  <a:ln>
                    <a:noFill/>
                  </a:ln>
                  <a:solidFill>
                    <a:srgbClr val="11576A"/>
                  </a:solidFill>
                  <a:effectLst/>
                  <a:uLnTx/>
                  <a:uFillTx/>
                  <a:latin typeface="Verdana" panose="020B0604030504040204" pitchFamily="34" charset="0"/>
                  <a:ea typeface="宋体" panose="02010600030101010101" pitchFamily="2" charset="-122"/>
                  <a:cs typeface="+mn-cs"/>
                </a:rPr>
                <a:t>进程</a:t>
              </a:r>
              <a:r>
                <a:rPr kumimoji="0" lang="en-US" altLang="zh-CN" sz="1800" b="1" i="0" u="none" strike="noStrike" kern="1200" cap="none" spc="0" normalizeH="0" baseline="0" noProof="0" dirty="0">
                  <a:ln>
                    <a:noFill/>
                  </a:ln>
                  <a:solidFill>
                    <a:srgbClr val="11576A"/>
                  </a:solidFill>
                  <a:effectLst/>
                  <a:uLnTx/>
                  <a:uFillTx/>
                  <a:latin typeface="Verdana" panose="020B0604030504040204" pitchFamily="34" charset="0"/>
                  <a:ea typeface="宋体" panose="02010600030101010101" pitchFamily="2" charset="-122"/>
                  <a:cs typeface="+mn-cs"/>
                </a:rPr>
                <a:t>B</a:t>
              </a:r>
              <a:endParaRPr kumimoji="0" lang="zh-CN" altLang="en-US" sz="1800" b="1" i="0" u="none" strike="noStrike" kern="1200" cap="none" spc="0" normalizeH="0" baseline="0" noProof="0" dirty="0">
                <a:ln>
                  <a:noFill/>
                </a:ln>
                <a:solidFill>
                  <a:srgbClr val="11576A"/>
                </a:solidFill>
                <a:effectLst/>
                <a:uLnTx/>
                <a:uFillTx/>
                <a:latin typeface="Verdana" panose="020B0604030504040204" pitchFamily="34" charset="0"/>
                <a:ea typeface="宋体" panose="02010600030101010101" pitchFamily="2" charset="-122"/>
                <a:cs typeface="+mn-cs"/>
              </a:endParaRPr>
            </a:p>
          </p:txBody>
        </p:sp>
        <p:sp>
          <p:nvSpPr>
            <p:cNvPr id="78" name="TextBox 77"/>
            <p:cNvSpPr txBox="1"/>
            <p:nvPr/>
          </p:nvSpPr>
          <p:spPr>
            <a:xfrm>
              <a:off x="1460491" y="3902434"/>
              <a:ext cx="646331" cy="369332"/>
            </a:xfrm>
            <a:prstGeom prst="rect">
              <a:avLst/>
            </a:prstGeom>
            <a:noFill/>
          </p:spPr>
          <p:txBody>
            <a:bodyPr wrap="non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1800" b="1" i="0" u="none" strike="noStrike" kern="1200" cap="none" spc="0" normalizeH="0" baseline="0" noProof="0" dirty="0">
                  <a:ln>
                    <a:noFill/>
                  </a:ln>
                  <a:solidFill>
                    <a:srgbClr val="11576A"/>
                  </a:solidFill>
                  <a:effectLst/>
                  <a:uLnTx/>
                  <a:uFillTx/>
                  <a:latin typeface="Verdana" panose="020B0604030504040204" pitchFamily="34" charset="0"/>
                  <a:ea typeface="宋体" panose="02010600030101010101" pitchFamily="2" charset="-122"/>
                  <a:cs typeface="+mn-cs"/>
                </a:rPr>
                <a:t>内核</a:t>
              </a:r>
            </a:p>
          </p:txBody>
        </p:sp>
        <p:sp>
          <p:nvSpPr>
            <p:cNvPr id="90" name="TextBox 89"/>
            <p:cNvSpPr txBox="1"/>
            <p:nvPr/>
          </p:nvSpPr>
          <p:spPr>
            <a:xfrm>
              <a:off x="1230562" y="4426974"/>
              <a:ext cx="1107996" cy="369332"/>
            </a:xfrm>
            <a:prstGeom prst="rect">
              <a:avLst/>
            </a:prstGeom>
            <a:noFill/>
          </p:spPr>
          <p:txBody>
            <a:bodyPr wrap="non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1800" b="1" i="0" u="none" strike="noStrike" kern="1200" cap="none" spc="0" normalizeH="0" baseline="0" noProof="0" dirty="0">
                  <a:ln>
                    <a:noFill/>
                  </a:ln>
                  <a:solidFill>
                    <a:srgbClr val="11576A"/>
                  </a:solidFill>
                  <a:effectLst/>
                  <a:uLnTx/>
                  <a:uFillTx/>
                  <a:latin typeface="Verdana" panose="020B0604030504040204" pitchFamily="34" charset="0"/>
                  <a:ea typeface="宋体" panose="02010600030101010101" pitchFamily="2" charset="-122"/>
                  <a:cs typeface="+mn-cs"/>
                </a:rPr>
                <a:t>间接通信</a:t>
              </a:r>
            </a:p>
          </p:txBody>
        </p:sp>
      </p:grpSp>
      <p:sp>
        <p:nvSpPr>
          <p:cNvPr id="8" name="标题 1"/>
          <p:cNvSpPr txBox="1">
            <a:spLocks/>
          </p:cNvSpPr>
          <p:nvPr/>
        </p:nvSpPr>
        <p:spPr>
          <a:xfrm>
            <a:off x="428596" y="1084929"/>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3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通信方式</a:t>
            </a:r>
            <a:endParaRPr kumimoji="0" lang="en-US" altLang="zh-CN" sz="3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cxnSp>
        <p:nvCxnSpPr>
          <p:cNvPr id="84" name="直接连接符 83"/>
          <p:cNvCxnSpPr/>
          <p:nvPr/>
        </p:nvCxnSpPr>
        <p:spPr>
          <a:xfrm rot="5400000">
            <a:off x="-5929386" y="3500438"/>
            <a:ext cx="8786874" cy="71438"/>
          </a:xfrm>
          <a:prstGeom prst="line">
            <a:avLst/>
          </a:prstGeom>
        </p:spPr>
        <p:style>
          <a:lnRef idx="1">
            <a:schemeClr val="accent1"/>
          </a:lnRef>
          <a:fillRef idx="0">
            <a:schemeClr val="accent1"/>
          </a:fillRef>
          <a:effectRef idx="0">
            <a:schemeClr val="accent1"/>
          </a:effectRef>
          <a:fontRef idx="minor">
            <a:schemeClr val="tx1"/>
          </a:fontRef>
        </p:style>
      </p:cxnSp>
      <p:grpSp>
        <p:nvGrpSpPr>
          <p:cNvPr id="9" name="组合 8"/>
          <p:cNvGrpSpPr/>
          <p:nvPr/>
        </p:nvGrpSpPr>
        <p:grpSpPr>
          <a:xfrm>
            <a:off x="2900418" y="2960051"/>
            <a:ext cx="330540" cy="1908000"/>
            <a:chOff x="2900418" y="2102801"/>
            <a:chExt cx="330540" cy="1908000"/>
          </a:xfrm>
        </p:grpSpPr>
        <p:cxnSp>
          <p:nvCxnSpPr>
            <p:cNvPr id="61" name="直接连接符 60"/>
            <p:cNvCxnSpPr/>
            <p:nvPr/>
          </p:nvCxnSpPr>
          <p:spPr>
            <a:xfrm>
              <a:off x="2923109" y="3965735"/>
              <a:ext cx="266700" cy="0"/>
            </a:xfrm>
            <a:prstGeom prst="line">
              <a:avLst/>
            </a:prstGeom>
            <a:ln w="88900">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rot="5400000" flipH="1" flipV="1">
              <a:off x="2259613" y="3056007"/>
              <a:ext cx="1908000" cy="1588"/>
            </a:xfrm>
            <a:prstGeom prst="line">
              <a:avLst/>
            </a:prstGeom>
            <a:ln w="88900">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65" name="直接箭头连接符 64"/>
            <p:cNvCxnSpPr/>
            <p:nvPr/>
          </p:nvCxnSpPr>
          <p:spPr>
            <a:xfrm rot="10800000">
              <a:off x="2917384" y="2149635"/>
              <a:ext cx="258138" cy="0"/>
            </a:xfrm>
            <a:prstGeom prst="straightConnector1">
              <a:avLst/>
            </a:prstGeom>
            <a:ln w="88900">
              <a:solidFill>
                <a:srgbClr val="11576A"/>
              </a:solidFill>
              <a:tailEnd type="triangle" w="sm" len="sm"/>
            </a:ln>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2900418" y="2803007"/>
              <a:ext cx="330540" cy="338554"/>
            </a:xfrm>
            <a:prstGeom prst="rect">
              <a:avLst/>
            </a:prstGeom>
            <a:noFill/>
          </p:spPr>
          <p:txBody>
            <a:bodyPr wrap="non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600" b="1" i="0" u="none" strike="noStrike" kern="1200" cap="none" spc="0" normalizeH="0" baseline="0" noProof="0" dirty="0">
                  <a:ln>
                    <a:noFill/>
                  </a:ln>
                  <a:solidFill>
                    <a:srgbClr val="11576A"/>
                  </a:solidFill>
                  <a:effectLst/>
                  <a:uLnTx/>
                  <a:uFillTx/>
                  <a:latin typeface="Verdana" panose="020B0604030504040204" pitchFamily="34" charset="0"/>
                  <a:ea typeface="宋体" panose="02010600030101010101" pitchFamily="2" charset="-122"/>
                  <a:cs typeface="+mn-cs"/>
                </a:rPr>
                <a:t>2</a:t>
              </a:r>
              <a:endParaRPr kumimoji="0" lang="zh-CN" altLang="en-US" sz="1600" b="1" i="0" u="none" strike="noStrike" kern="1200" cap="none" spc="0" normalizeH="0" baseline="0" noProof="0" dirty="0">
                <a:ln>
                  <a:noFill/>
                </a:ln>
                <a:solidFill>
                  <a:srgbClr val="11576A"/>
                </a:solidFill>
                <a:effectLst/>
                <a:uLnTx/>
                <a:uFillTx/>
                <a:latin typeface="Verdana" panose="020B0604030504040204" pitchFamily="34" charset="0"/>
                <a:ea typeface="宋体" panose="02010600030101010101" pitchFamily="2" charset="-122"/>
                <a:cs typeface="+mn-cs"/>
              </a:endParaRPr>
            </a:p>
          </p:txBody>
        </p:sp>
      </p:grpSp>
      <p:grpSp>
        <p:nvGrpSpPr>
          <p:cNvPr id="7" name="组合 6"/>
          <p:cNvGrpSpPr/>
          <p:nvPr/>
        </p:nvGrpSpPr>
        <p:grpSpPr>
          <a:xfrm>
            <a:off x="2912622" y="2232494"/>
            <a:ext cx="858549" cy="2880000"/>
            <a:chOff x="2912621" y="1375244"/>
            <a:chExt cx="858549" cy="2880000"/>
          </a:xfrm>
        </p:grpSpPr>
        <p:cxnSp>
          <p:nvCxnSpPr>
            <p:cNvPr id="55" name="直接连接符 54"/>
            <p:cNvCxnSpPr/>
            <p:nvPr/>
          </p:nvCxnSpPr>
          <p:spPr>
            <a:xfrm flipV="1">
              <a:off x="2912621" y="1420965"/>
              <a:ext cx="481968" cy="1124"/>
            </a:xfrm>
            <a:prstGeom prst="line">
              <a:avLst/>
            </a:prstGeom>
            <a:ln w="88900">
              <a:solidFill>
                <a:srgbClr val="11576A"/>
              </a:solidFill>
              <a:tailEnd type="none"/>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a:xfrm rot="5400000">
              <a:off x="1959352" y="2814450"/>
              <a:ext cx="2880000" cy="1588"/>
            </a:xfrm>
            <a:prstGeom prst="line">
              <a:avLst/>
            </a:prstGeom>
            <a:ln w="88900">
              <a:solidFill>
                <a:srgbClr val="11576A"/>
              </a:solidFill>
              <a:tailEnd type="none"/>
            </a:ln>
          </p:spPr>
          <p:style>
            <a:lnRef idx="1">
              <a:schemeClr val="accent1"/>
            </a:lnRef>
            <a:fillRef idx="0">
              <a:schemeClr val="accent1"/>
            </a:fillRef>
            <a:effectRef idx="0">
              <a:schemeClr val="accent1"/>
            </a:effectRef>
            <a:fontRef idx="minor">
              <a:schemeClr val="tx1"/>
            </a:fontRef>
          </p:style>
        </p:cxnSp>
        <p:cxnSp>
          <p:nvCxnSpPr>
            <p:cNvPr id="59" name="直接箭头连接符 58"/>
            <p:cNvCxnSpPr/>
            <p:nvPr/>
          </p:nvCxnSpPr>
          <p:spPr>
            <a:xfrm rot="10800000" flipV="1">
              <a:off x="2937262" y="4211810"/>
              <a:ext cx="504000" cy="0"/>
            </a:xfrm>
            <a:prstGeom prst="straightConnector1">
              <a:avLst/>
            </a:prstGeom>
            <a:ln w="88900">
              <a:solidFill>
                <a:srgbClr val="11576A"/>
              </a:solidFill>
              <a:tailEnd type="triangle" w="sm" len="sm"/>
            </a:ln>
          </p:spPr>
          <p:style>
            <a:lnRef idx="1">
              <a:schemeClr val="accent1"/>
            </a:lnRef>
            <a:fillRef idx="0">
              <a:schemeClr val="accent1"/>
            </a:fillRef>
            <a:effectRef idx="0">
              <a:schemeClr val="accent1"/>
            </a:effectRef>
            <a:fontRef idx="minor">
              <a:schemeClr val="tx1"/>
            </a:fontRef>
          </p:style>
        </p:cxnSp>
        <p:sp>
          <p:nvSpPr>
            <p:cNvPr id="88" name="TextBox 87"/>
            <p:cNvSpPr txBox="1"/>
            <p:nvPr/>
          </p:nvSpPr>
          <p:spPr>
            <a:xfrm>
              <a:off x="3440630" y="2803007"/>
              <a:ext cx="330540" cy="338554"/>
            </a:xfrm>
            <a:prstGeom prst="rect">
              <a:avLst/>
            </a:prstGeom>
            <a:noFill/>
          </p:spPr>
          <p:txBody>
            <a:bodyPr wrap="non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600" b="1" i="0" u="none" strike="noStrike" kern="1200" cap="none" spc="0" normalizeH="0" baseline="0" noProof="0" dirty="0">
                  <a:ln>
                    <a:noFill/>
                  </a:ln>
                  <a:solidFill>
                    <a:srgbClr val="11576A"/>
                  </a:solidFill>
                  <a:effectLst/>
                  <a:uLnTx/>
                  <a:uFillTx/>
                  <a:latin typeface="Verdana" panose="020B0604030504040204" pitchFamily="34" charset="0"/>
                  <a:ea typeface="宋体" panose="02010600030101010101" pitchFamily="2" charset="-122"/>
                  <a:cs typeface="+mn-cs"/>
                </a:rPr>
                <a:t>1</a:t>
              </a:r>
              <a:endParaRPr kumimoji="0" lang="zh-CN" altLang="en-US" sz="1600" b="1" i="0" u="none" strike="noStrike" kern="1200" cap="none" spc="0" normalizeH="0" baseline="0" noProof="0" dirty="0">
                <a:ln>
                  <a:noFill/>
                </a:ln>
                <a:solidFill>
                  <a:srgbClr val="11576A"/>
                </a:solidFill>
                <a:effectLst/>
                <a:uLnTx/>
                <a:uFillTx/>
                <a:latin typeface="Verdana" panose="020B0604030504040204" pitchFamily="34" charset="0"/>
                <a:ea typeface="宋体" panose="02010600030101010101" pitchFamily="2" charset="-122"/>
                <a:cs typeface="+mn-cs"/>
              </a:endParaRPr>
            </a:p>
          </p:txBody>
        </p:sp>
      </p:grpSp>
      <p:grpSp>
        <p:nvGrpSpPr>
          <p:cNvPr id="10" name="组合 9"/>
          <p:cNvGrpSpPr/>
          <p:nvPr/>
        </p:nvGrpSpPr>
        <p:grpSpPr>
          <a:xfrm>
            <a:off x="3966867" y="1844824"/>
            <a:ext cx="2088315" cy="3808732"/>
            <a:chOff x="3966866" y="987574"/>
            <a:chExt cx="2088315" cy="3808732"/>
          </a:xfrm>
        </p:grpSpPr>
        <p:sp>
          <p:nvSpPr>
            <p:cNvPr id="45" name="矩形 44"/>
            <p:cNvSpPr/>
            <p:nvPr/>
          </p:nvSpPr>
          <p:spPr>
            <a:xfrm>
              <a:off x="3966866" y="987574"/>
              <a:ext cx="2088000" cy="785818"/>
            </a:xfrm>
            <a:prstGeom prst="rect">
              <a:avLst/>
            </a:prstGeom>
            <a:gradFill>
              <a:gsLst>
                <a:gs pos="100000">
                  <a:srgbClr val="33FFFF"/>
                </a:gs>
                <a:gs pos="0">
                  <a:srgbClr val="CCFFFF"/>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Verdana"/>
                <a:ea typeface="+mn-ea"/>
                <a:cs typeface="+mn-cs"/>
              </a:endParaRPr>
            </a:p>
          </p:txBody>
        </p:sp>
        <p:sp>
          <p:nvSpPr>
            <p:cNvPr id="47" name="矩形 46"/>
            <p:cNvSpPr/>
            <p:nvPr/>
          </p:nvSpPr>
          <p:spPr>
            <a:xfrm>
              <a:off x="3967181" y="1773393"/>
              <a:ext cx="2088000" cy="752324"/>
            </a:xfrm>
            <a:prstGeom prst="rect">
              <a:avLst/>
            </a:prstGeom>
            <a:gradFill>
              <a:gsLst>
                <a:gs pos="100000">
                  <a:srgbClr val="FDD000"/>
                </a:gs>
                <a:gs pos="0">
                  <a:srgbClr val="FFF9B1"/>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Verdana"/>
                <a:ea typeface="+mn-ea"/>
                <a:cs typeface="+mn-cs"/>
              </a:endParaRPr>
            </a:p>
          </p:txBody>
        </p:sp>
        <p:sp>
          <p:nvSpPr>
            <p:cNvPr id="48" name="矩形 47"/>
            <p:cNvSpPr/>
            <p:nvPr/>
          </p:nvSpPr>
          <p:spPr>
            <a:xfrm>
              <a:off x="3966866" y="2524500"/>
              <a:ext cx="2088000" cy="1296000"/>
            </a:xfrm>
            <a:prstGeom prst="rect">
              <a:avLst/>
            </a:prstGeom>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Verdana"/>
                <a:ea typeface="+mn-ea"/>
                <a:cs typeface="+mn-cs"/>
              </a:endParaRPr>
            </a:p>
          </p:txBody>
        </p:sp>
        <p:sp>
          <p:nvSpPr>
            <p:cNvPr id="49" name="矩形 48"/>
            <p:cNvSpPr/>
            <p:nvPr/>
          </p:nvSpPr>
          <p:spPr>
            <a:xfrm>
              <a:off x="3966866" y="3807526"/>
              <a:ext cx="2088000" cy="540000"/>
            </a:xfrm>
            <a:prstGeom prst="rect">
              <a:avLst/>
            </a:prstGeom>
            <a:gradFill>
              <a:gsLst>
                <a:gs pos="100000">
                  <a:srgbClr val="33FFFF"/>
                </a:gs>
                <a:gs pos="0">
                  <a:srgbClr val="CCFFFF"/>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Verdana"/>
                <a:ea typeface="+mn-ea"/>
                <a:cs typeface="+mn-cs"/>
              </a:endParaRPr>
            </a:p>
          </p:txBody>
        </p:sp>
        <p:sp>
          <p:nvSpPr>
            <p:cNvPr id="79" name="TextBox 78"/>
            <p:cNvSpPr txBox="1"/>
            <p:nvPr/>
          </p:nvSpPr>
          <p:spPr>
            <a:xfrm>
              <a:off x="4687700" y="3892860"/>
              <a:ext cx="646331" cy="369332"/>
            </a:xfrm>
            <a:prstGeom prst="rect">
              <a:avLst/>
            </a:prstGeom>
            <a:noFill/>
          </p:spPr>
          <p:txBody>
            <a:bodyPr wrap="non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1800" b="1" i="0" u="none" strike="noStrike" kern="1200" cap="none" spc="0" normalizeH="0" baseline="0" noProof="0" dirty="0">
                  <a:ln>
                    <a:noFill/>
                  </a:ln>
                  <a:solidFill>
                    <a:srgbClr val="11576A"/>
                  </a:solidFill>
                  <a:effectLst/>
                  <a:uLnTx/>
                  <a:uFillTx/>
                  <a:latin typeface="Verdana" panose="020B0604030504040204" pitchFamily="34" charset="0"/>
                  <a:ea typeface="宋体" panose="02010600030101010101" pitchFamily="2" charset="-122"/>
                  <a:cs typeface="+mn-cs"/>
                </a:rPr>
                <a:t>内核</a:t>
              </a:r>
            </a:p>
          </p:txBody>
        </p:sp>
        <p:sp>
          <p:nvSpPr>
            <p:cNvPr id="80" name="TextBox 79"/>
            <p:cNvSpPr txBox="1"/>
            <p:nvPr/>
          </p:nvSpPr>
          <p:spPr>
            <a:xfrm>
              <a:off x="4604988" y="1921461"/>
              <a:ext cx="825867" cy="369332"/>
            </a:xfrm>
            <a:prstGeom prst="rect">
              <a:avLst/>
            </a:prstGeom>
            <a:noFill/>
          </p:spPr>
          <p:txBody>
            <a:bodyPr wrap="non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1800" b="1" i="0" u="none" strike="noStrike" kern="1200" cap="none" spc="0" normalizeH="0" baseline="0" noProof="0" dirty="0">
                  <a:ln>
                    <a:noFill/>
                  </a:ln>
                  <a:solidFill>
                    <a:srgbClr val="11576A"/>
                  </a:solidFill>
                  <a:effectLst/>
                  <a:uLnTx/>
                  <a:uFillTx/>
                  <a:latin typeface="Verdana" panose="020B0604030504040204" pitchFamily="34" charset="0"/>
                  <a:ea typeface="宋体" panose="02010600030101010101" pitchFamily="2" charset="-122"/>
                  <a:cs typeface="+mn-cs"/>
                </a:rPr>
                <a:t>进程</a:t>
              </a:r>
              <a:r>
                <a:rPr kumimoji="0" lang="en-US" altLang="zh-CN" sz="1800" b="1" i="0" u="none" strike="noStrike" kern="1200" cap="none" spc="0" normalizeH="0" baseline="0" noProof="0" dirty="0">
                  <a:ln>
                    <a:noFill/>
                  </a:ln>
                  <a:solidFill>
                    <a:srgbClr val="11576A"/>
                  </a:solidFill>
                  <a:effectLst/>
                  <a:uLnTx/>
                  <a:uFillTx/>
                  <a:latin typeface="Verdana" panose="020B0604030504040204" pitchFamily="34" charset="0"/>
                  <a:ea typeface="宋体" panose="02010600030101010101" pitchFamily="2" charset="-122"/>
                  <a:cs typeface="+mn-cs"/>
                </a:rPr>
                <a:t>B</a:t>
              </a:r>
              <a:endParaRPr kumimoji="0" lang="zh-CN" altLang="en-US" sz="1800" b="1" i="0" u="none" strike="noStrike" kern="1200" cap="none" spc="0" normalizeH="0" baseline="0" noProof="0" dirty="0">
                <a:ln>
                  <a:noFill/>
                </a:ln>
                <a:solidFill>
                  <a:srgbClr val="11576A"/>
                </a:solidFill>
                <a:effectLst/>
                <a:uLnTx/>
                <a:uFillTx/>
                <a:latin typeface="Verdana" panose="020B0604030504040204" pitchFamily="34" charset="0"/>
                <a:ea typeface="宋体" panose="02010600030101010101" pitchFamily="2" charset="-122"/>
                <a:cs typeface="+mn-cs"/>
              </a:endParaRPr>
            </a:p>
          </p:txBody>
        </p:sp>
        <p:sp>
          <p:nvSpPr>
            <p:cNvPr id="81" name="TextBox 80"/>
            <p:cNvSpPr txBox="1"/>
            <p:nvPr/>
          </p:nvSpPr>
          <p:spPr>
            <a:xfrm>
              <a:off x="4592165" y="1200170"/>
              <a:ext cx="825867" cy="369332"/>
            </a:xfrm>
            <a:prstGeom prst="rect">
              <a:avLst/>
            </a:prstGeom>
            <a:noFill/>
          </p:spPr>
          <p:txBody>
            <a:bodyPr wrap="non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1800" b="1" i="0" u="none" strike="noStrike" kern="1200" cap="none" spc="0" normalizeH="0" baseline="0" noProof="0" dirty="0">
                  <a:ln>
                    <a:noFill/>
                  </a:ln>
                  <a:solidFill>
                    <a:srgbClr val="11576A"/>
                  </a:solidFill>
                  <a:effectLst/>
                  <a:uLnTx/>
                  <a:uFillTx/>
                  <a:latin typeface="Verdana" panose="020B0604030504040204" pitchFamily="34" charset="0"/>
                  <a:ea typeface="宋体" panose="02010600030101010101" pitchFamily="2" charset="-122"/>
                  <a:cs typeface="+mn-cs"/>
                </a:rPr>
                <a:t>进程</a:t>
              </a:r>
              <a:r>
                <a:rPr kumimoji="0" lang="en-US" altLang="zh-CN" sz="1800" b="1" i="0" u="none" strike="noStrike" kern="1200" cap="none" spc="0" normalizeH="0" baseline="0" noProof="0" dirty="0">
                  <a:ln>
                    <a:noFill/>
                  </a:ln>
                  <a:solidFill>
                    <a:srgbClr val="11576A"/>
                  </a:solidFill>
                  <a:effectLst/>
                  <a:uLnTx/>
                  <a:uFillTx/>
                  <a:latin typeface="Verdana" panose="020B0604030504040204" pitchFamily="34" charset="0"/>
                  <a:ea typeface="宋体" panose="02010600030101010101" pitchFamily="2" charset="-122"/>
                  <a:cs typeface="+mn-cs"/>
                </a:rPr>
                <a:t>A</a:t>
              </a:r>
              <a:endParaRPr kumimoji="0" lang="zh-CN" altLang="en-US" sz="1800" b="1" i="0" u="none" strike="noStrike" kern="1200" cap="none" spc="0" normalizeH="0" baseline="0" noProof="0" dirty="0">
                <a:ln>
                  <a:noFill/>
                </a:ln>
                <a:solidFill>
                  <a:srgbClr val="11576A"/>
                </a:solidFill>
                <a:effectLst/>
                <a:uLnTx/>
                <a:uFillTx/>
                <a:latin typeface="Verdana" panose="020B0604030504040204" pitchFamily="34" charset="0"/>
                <a:ea typeface="宋体" panose="02010600030101010101" pitchFamily="2" charset="-122"/>
                <a:cs typeface="+mn-cs"/>
              </a:endParaRPr>
            </a:p>
          </p:txBody>
        </p:sp>
        <p:sp>
          <p:nvSpPr>
            <p:cNvPr id="89" name="TextBox 88"/>
            <p:cNvSpPr txBox="1"/>
            <p:nvPr/>
          </p:nvSpPr>
          <p:spPr>
            <a:xfrm>
              <a:off x="4446152" y="4426974"/>
              <a:ext cx="1107996" cy="369332"/>
            </a:xfrm>
            <a:prstGeom prst="rect">
              <a:avLst/>
            </a:prstGeom>
            <a:noFill/>
          </p:spPr>
          <p:txBody>
            <a:bodyPr wrap="non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1800" b="1" i="0" u="none" strike="noStrike" kern="1200" cap="none" spc="0" normalizeH="0" baseline="0" noProof="0" dirty="0">
                  <a:ln>
                    <a:noFill/>
                  </a:ln>
                  <a:solidFill>
                    <a:srgbClr val="11576A"/>
                  </a:solidFill>
                  <a:effectLst/>
                  <a:uLnTx/>
                  <a:uFillTx/>
                  <a:latin typeface="Verdana" panose="020B0604030504040204" pitchFamily="34" charset="0"/>
                  <a:ea typeface="宋体" panose="02010600030101010101" pitchFamily="2" charset="-122"/>
                  <a:cs typeface="+mn-cs"/>
                </a:rPr>
                <a:t>直接通信</a:t>
              </a:r>
            </a:p>
          </p:txBody>
        </p:sp>
      </p:grpSp>
      <p:grpSp>
        <p:nvGrpSpPr>
          <p:cNvPr id="6" name="组合 5"/>
          <p:cNvGrpSpPr/>
          <p:nvPr/>
        </p:nvGrpSpPr>
        <p:grpSpPr>
          <a:xfrm>
            <a:off x="2567496" y="2117876"/>
            <a:ext cx="384980" cy="3013096"/>
            <a:chOff x="2567496" y="1260626"/>
            <a:chExt cx="384980" cy="3013096"/>
          </a:xfrm>
        </p:grpSpPr>
        <p:grpSp>
          <p:nvGrpSpPr>
            <p:cNvPr id="3" name="组合 2"/>
            <p:cNvGrpSpPr/>
            <p:nvPr/>
          </p:nvGrpSpPr>
          <p:grpSpPr>
            <a:xfrm>
              <a:off x="2567496" y="1971831"/>
              <a:ext cx="378630" cy="338554"/>
              <a:chOff x="2668574" y="1841495"/>
              <a:chExt cx="378630" cy="338554"/>
            </a:xfrm>
          </p:grpSpPr>
          <p:sp>
            <p:nvSpPr>
              <p:cNvPr id="51" name="矩形 50"/>
              <p:cNvSpPr/>
              <p:nvPr/>
            </p:nvSpPr>
            <p:spPr>
              <a:xfrm>
                <a:off x="2725699" y="1857370"/>
                <a:ext cx="288000" cy="288000"/>
              </a:xfrm>
              <a:prstGeom prst="rect">
                <a:avLst/>
              </a:prstGeom>
              <a:gradFill>
                <a:gsLst>
                  <a:gs pos="100000">
                    <a:srgbClr val="666666"/>
                  </a:gs>
                  <a:gs pos="0">
                    <a:srgbClr val="CCCCCC"/>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Verdana"/>
                  <a:ea typeface="+mn-ea"/>
                  <a:cs typeface="+mn-cs"/>
                </a:endParaRPr>
              </a:p>
            </p:txBody>
          </p:sp>
          <p:sp>
            <p:nvSpPr>
              <p:cNvPr id="74" name="TextBox 73"/>
              <p:cNvSpPr txBox="1"/>
              <p:nvPr/>
            </p:nvSpPr>
            <p:spPr>
              <a:xfrm>
                <a:off x="2668574" y="1841495"/>
                <a:ext cx="378630" cy="338554"/>
              </a:xfrm>
              <a:prstGeom prst="rect">
                <a:avLst/>
              </a:prstGeom>
              <a:noFill/>
            </p:spPr>
            <p:txBody>
              <a:bodyPr wrap="non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600" b="1" i="0" u="none" strike="noStrike" kern="1200" cap="none" spc="0" normalizeH="0" baseline="0" noProof="0" dirty="0">
                    <a:ln>
                      <a:noFill/>
                    </a:ln>
                    <a:solidFill>
                      <a:srgbClr val="FFFFFF"/>
                    </a:solidFill>
                    <a:effectLst/>
                    <a:uLnTx/>
                    <a:uFillTx/>
                    <a:latin typeface="Verdana" panose="020B0604030504040204" pitchFamily="34" charset="0"/>
                    <a:ea typeface="宋体" panose="02010600030101010101" pitchFamily="2" charset="-122"/>
                    <a:cs typeface="+mn-cs"/>
                  </a:rPr>
                  <a:t>M</a:t>
                </a:r>
                <a:endParaRPr kumimoji="0" lang="zh-CN" altLang="en-US" sz="1600" b="1" i="0" u="none" strike="noStrike" kern="1200" cap="none" spc="0" normalizeH="0" baseline="0" noProof="0" dirty="0">
                  <a:ln>
                    <a:noFill/>
                  </a:ln>
                  <a:solidFill>
                    <a:srgbClr val="FFFFFF"/>
                  </a:solidFill>
                  <a:effectLst/>
                  <a:uLnTx/>
                  <a:uFillTx/>
                  <a:latin typeface="Verdana" panose="020B0604030504040204" pitchFamily="34" charset="0"/>
                  <a:ea typeface="宋体" panose="02010600030101010101" pitchFamily="2" charset="-122"/>
                  <a:cs typeface="+mn-cs"/>
                </a:endParaRPr>
              </a:p>
            </p:txBody>
          </p:sp>
        </p:grpSp>
        <p:grpSp>
          <p:nvGrpSpPr>
            <p:cNvPr id="4" name="组合 3"/>
            <p:cNvGrpSpPr/>
            <p:nvPr/>
          </p:nvGrpSpPr>
          <p:grpSpPr>
            <a:xfrm>
              <a:off x="2573846" y="1260626"/>
              <a:ext cx="378630" cy="338554"/>
              <a:chOff x="2674924" y="1130290"/>
              <a:chExt cx="378630" cy="338554"/>
            </a:xfrm>
          </p:grpSpPr>
          <p:sp>
            <p:nvSpPr>
              <p:cNvPr id="50" name="矩形 49"/>
              <p:cNvSpPr/>
              <p:nvPr/>
            </p:nvSpPr>
            <p:spPr>
              <a:xfrm>
                <a:off x="2725699" y="1142990"/>
                <a:ext cx="288000" cy="288000"/>
              </a:xfrm>
              <a:prstGeom prst="rect">
                <a:avLst/>
              </a:prstGeom>
              <a:gradFill>
                <a:gsLst>
                  <a:gs pos="100000">
                    <a:srgbClr val="666666"/>
                  </a:gs>
                  <a:gs pos="0">
                    <a:srgbClr val="CCCCCC"/>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Verdana"/>
                  <a:ea typeface="+mn-ea"/>
                  <a:cs typeface="+mn-cs"/>
                </a:endParaRPr>
              </a:p>
            </p:txBody>
          </p:sp>
          <p:sp>
            <p:nvSpPr>
              <p:cNvPr id="93" name="TextBox 92"/>
              <p:cNvSpPr txBox="1"/>
              <p:nvPr/>
            </p:nvSpPr>
            <p:spPr>
              <a:xfrm>
                <a:off x="2674924" y="1130290"/>
                <a:ext cx="378630" cy="338554"/>
              </a:xfrm>
              <a:prstGeom prst="rect">
                <a:avLst/>
              </a:prstGeom>
              <a:noFill/>
            </p:spPr>
            <p:txBody>
              <a:bodyPr wrap="non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600" b="1" i="0" u="none" strike="noStrike" kern="1200" cap="none" spc="0" normalizeH="0" baseline="0" noProof="0" dirty="0">
                    <a:ln>
                      <a:noFill/>
                    </a:ln>
                    <a:solidFill>
                      <a:srgbClr val="FFFFFF"/>
                    </a:solidFill>
                    <a:effectLst/>
                    <a:uLnTx/>
                    <a:uFillTx/>
                    <a:latin typeface="Verdana" panose="020B0604030504040204" pitchFamily="34" charset="0"/>
                    <a:ea typeface="宋体" panose="02010600030101010101" pitchFamily="2" charset="-122"/>
                    <a:cs typeface="+mn-cs"/>
                  </a:rPr>
                  <a:t>M</a:t>
                </a:r>
                <a:endParaRPr kumimoji="0" lang="zh-CN" altLang="en-US" sz="1600" b="1" i="0" u="none" strike="noStrike" kern="1200" cap="none" spc="0" normalizeH="0" baseline="0" noProof="0" dirty="0">
                  <a:ln>
                    <a:noFill/>
                  </a:ln>
                  <a:solidFill>
                    <a:srgbClr val="FFFFFF"/>
                  </a:solidFill>
                  <a:effectLst/>
                  <a:uLnTx/>
                  <a:uFillTx/>
                  <a:latin typeface="Verdana" panose="020B0604030504040204" pitchFamily="34" charset="0"/>
                  <a:ea typeface="宋体" panose="02010600030101010101" pitchFamily="2" charset="-122"/>
                  <a:cs typeface="+mn-cs"/>
                </a:endParaRPr>
              </a:p>
            </p:txBody>
          </p:sp>
        </p:grpSp>
        <p:grpSp>
          <p:nvGrpSpPr>
            <p:cNvPr id="2" name="组合 1"/>
            <p:cNvGrpSpPr/>
            <p:nvPr/>
          </p:nvGrpSpPr>
          <p:grpSpPr>
            <a:xfrm>
              <a:off x="2573846" y="3935168"/>
              <a:ext cx="378630" cy="338554"/>
              <a:chOff x="2674924" y="3804832"/>
              <a:chExt cx="378630" cy="338554"/>
            </a:xfrm>
          </p:grpSpPr>
          <p:sp>
            <p:nvSpPr>
              <p:cNvPr id="52" name="矩形 51"/>
              <p:cNvSpPr/>
              <p:nvPr/>
            </p:nvSpPr>
            <p:spPr>
              <a:xfrm>
                <a:off x="2725699" y="3824296"/>
                <a:ext cx="288000" cy="288000"/>
              </a:xfrm>
              <a:prstGeom prst="rect">
                <a:avLst/>
              </a:prstGeom>
              <a:gradFill>
                <a:gsLst>
                  <a:gs pos="100000">
                    <a:srgbClr val="666666"/>
                  </a:gs>
                  <a:gs pos="0">
                    <a:srgbClr val="CCCCCC"/>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Verdana"/>
                  <a:ea typeface="+mn-ea"/>
                  <a:cs typeface="+mn-cs"/>
                </a:endParaRPr>
              </a:p>
            </p:txBody>
          </p:sp>
          <p:sp>
            <p:nvSpPr>
              <p:cNvPr id="94" name="TextBox 93"/>
              <p:cNvSpPr txBox="1"/>
              <p:nvPr/>
            </p:nvSpPr>
            <p:spPr>
              <a:xfrm>
                <a:off x="2674924" y="3804832"/>
                <a:ext cx="378630" cy="338554"/>
              </a:xfrm>
              <a:prstGeom prst="rect">
                <a:avLst/>
              </a:prstGeom>
              <a:noFill/>
            </p:spPr>
            <p:txBody>
              <a:bodyPr wrap="non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600" b="1" i="0" u="none" strike="noStrike" kern="1200" cap="none" spc="0" normalizeH="0" baseline="0" noProof="0" dirty="0">
                    <a:ln>
                      <a:noFill/>
                    </a:ln>
                    <a:solidFill>
                      <a:srgbClr val="FFFFFF"/>
                    </a:solidFill>
                    <a:effectLst/>
                    <a:uLnTx/>
                    <a:uFillTx/>
                    <a:latin typeface="Verdana" panose="020B0604030504040204" pitchFamily="34" charset="0"/>
                    <a:ea typeface="宋体" panose="02010600030101010101" pitchFamily="2" charset="-122"/>
                    <a:cs typeface="+mn-cs"/>
                  </a:rPr>
                  <a:t>M</a:t>
                </a:r>
                <a:endParaRPr kumimoji="0" lang="zh-CN" altLang="en-US" sz="1600" b="1" i="0" u="none" strike="noStrike" kern="1200" cap="none" spc="0" normalizeH="0" baseline="0" noProof="0" dirty="0">
                  <a:ln>
                    <a:noFill/>
                  </a:ln>
                  <a:solidFill>
                    <a:srgbClr val="FFFFFF"/>
                  </a:solidFill>
                  <a:effectLst/>
                  <a:uLnTx/>
                  <a:uFillTx/>
                  <a:latin typeface="Verdana" panose="020B0604030504040204" pitchFamily="34" charset="0"/>
                  <a:ea typeface="宋体" panose="02010600030101010101" pitchFamily="2" charset="-122"/>
                  <a:cs typeface="+mn-cs"/>
                </a:endParaRPr>
              </a:p>
            </p:txBody>
          </p:sp>
        </p:grpSp>
      </p:grpSp>
    </p:spTree>
    <p:extLst>
      <p:ext uri="{BB962C8B-B14F-4D97-AF65-F5344CB8AC3E}">
        <p14:creationId xmlns:p14="http://schemas.microsoft.com/office/powerpoint/2010/main" val="3047769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up)">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down)">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wipe(down)">
                                      <p:cBhvr>
                                        <p:cTn id="2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827584" y="1844824"/>
            <a:ext cx="2088000" cy="3808732"/>
            <a:chOff x="827584" y="987574"/>
            <a:chExt cx="2088000" cy="3808732"/>
          </a:xfrm>
        </p:grpSpPr>
        <p:sp>
          <p:nvSpPr>
            <p:cNvPr id="25" name="矩形 24"/>
            <p:cNvSpPr/>
            <p:nvPr/>
          </p:nvSpPr>
          <p:spPr>
            <a:xfrm>
              <a:off x="827584" y="987574"/>
              <a:ext cx="2088000" cy="785818"/>
            </a:xfrm>
            <a:prstGeom prst="rect">
              <a:avLst/>
            </a:prstGeom>
            <a:gradFill>
              <a:gsLst>
                <a:gs pos="100000">
                  <a:srgbClr val="33FFFF"/>
                </a:gs>
                <a:gs pos="0">
                  <a:srgbClr val="CCFFFF"/>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Verdana"/>
                <a:ea typeface="+mn-ea"/>
                <a:cs typeface="+mn-cs"/>
              </a:endParaRPr>
            </a:p>
          </p:txBody>
        </p:sp>
        <p:sp>
          <p:nvSpPr>
            <p:cNvPr id="28" name="矩形 27"/>
            <p:cNvSpPr/>
            <p:nvPr/>
          </p:nvSpPr>
          <p:spPr>
            <a:xfrm>
              <a:off x="827584" y="1773392"/>
              <a:ext cx="2088000" cy="720000"/>
            </a:xfrm>
            <a:prstGeom prst="rect">
              <a:avLst/>
            </a:prstGeom>
            <a:gradFill>
              <a:gsLst>
                <a:gs pos="100000">
                  <a:srgbClr val="FDD000"/>
                </a:gs>
                <a:gs pos="0">
                  <a:srgbClr val="FFF9B1"/>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Verdana"/>
                <a:ea typeface="+mn-ea"/>
                <a:cs typeface="+mn-cs"/>
              </a:endParaRPr>
            </a:p>
          </p:txBody>
        </p:sp>
        <p:sp>
          <p:nvSpPr>
            <p:cNvPr id="42" name="矩形 41"/>
            <p:cNvSpPr/>
            <p:nvPr/>
          </p:nvSpPr>
          <p:spPr>
            <a:xfrm>
              <a:off x="827584" y="2487772"/>
              <a:ext cx="2088000" cy="756000"/>
            </a:xfrm>
            <a:prstGeom prst="rect">
              <a:avLst/>
            </a:prstGeom>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Verdana"/>
                <a:ea typeface="+mn-ea"/>
                <a:cs typeface="+mn-cs"/>
              </a:endParaRPr>
            </a:p>
          </p:txBody>
        </p:sp>
        <p:sp>
          <p:nvSpPr>
            <p:cNvPr id="43" name="矩形 42"/>
            <p:cNvSpPr/>
            <p:nvPr/>
          </p:nvSpPr>
          <p:spPr>
            <a:xfrm>
              <a:off x="827584" y="3243110"/>
              <a:ext cx="2088000" cy="576000"/>
            </a:xfrm>
            <a:prstGeom prst="rect">
              <a:avLst/>
            </a:prstGeom>
            <a:gradFill>
              <a:gsLst>
                <a:gs pos="100000">
                  <a:srgbClr val="33FFFF"/>
                </a:gs>
                <a:gs pos="0">
                  <a:srgbClr val="CCFFFF"/>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Verdana"/>
                <a:ea typeface="+mn-ea"/>
                <a:cs typeface="+mn-cs"/>
              </a:endParaRPr>
            </a:p>
          </p:txBody>
        </p:sp>
        <p:sp>
          <p:nvSpPr>
            <p:cNvPr id="44" name="矩形 43"/>
            <p:cNvSpPr/>
            <p:nvPr/>
          </p:nvSpPr>
          <p:spPr>
            <a:xfrm>
              <a:off x="827584" y="3819376"/>
              <a:ext cx="2088000" cy="540000"/>
            </a:xfrm>
            <a:prstGeom prst="rect">
              <a:avLst/>
            </a:prstGeom>
            <a:gradFill>
              <a:gsLst>
                <a:gs pos="100000">
                  <a:srgbClr val="FDD000"/>
                </a:gs>
                <a:gs pos="0">
                  <a:srgbClr val="FFF9B1"/>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Verdana"/>
                <a:ea typeface="+mn-ea"/>
                <a:cs typeface="+mn-cs"/>
              </a:endParaRPr>
            </a:p>
          </p:txBody>
        </p:sp>
        <p:sp>
          <p:nvSpPr>
            <p:cNvPr id="76" name="TextBox 75"/>
            <p:cNvSpPr txBox="1"/>
            <p:nvPr/>
          </p:nvSpPr>
          <p:spPr>
            <a:xfrm>
              <a:off x="1372014" y="1191994"/>
              <a:ext cx="825867" cy="369332"/>
            </a:xfrm>
            <a:prstGeom prst="rect">
              <a:avLst/>
            </a:prstGeom>
            <a:noFill/>
          </p:spPr>
          <p:txBody>
            <a:bodyPr wrap="non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1800" b="1" i="0" u="none" strike="noStrike" kern="1200" cap="none" spc="0" normalizeH="0" baseline="0" noProof="0" dirty="0">
                  <a:ln>
                    <a:noFill/>
                  </a:ln>
                  <a:solidFill>
                    <a:srgbClr val="11576A"/>
                  </a:solidFill>
                  <a:effectLst/>
                  <a:uLnTx/>
                  <a:uFillTx/>
                  <a:latin typeface="Verdana" panose="020B0604030504040204" pitchFamily="34" charset="0"/>
                  <a:ea typeface="宋体" panose="02010600030101010101" pitchFamily="2" charset="-122"/>
                  <a:cs typeface="+mn-cs"/>
                </a:rPr>
                <a:t>进程</a:t>
              </a:r>
              <a:r>
                <a:rPr kumimoji="0" lang="en-US" altLang="zh-CN" sz="1800" b="1" i="0" u="none" strike="noStrike" kern="1200" cap="none" spc="0" normalizeH="0" baseline="0" noProof="0" dirty="0">
                  <a:ln>
                    <a:noFill/>
                  </a:ln>
                  <a:solidFill>
                    <a:srgbClr val="11576A"/>
                  </a:solidFill>
                  <a:effectLst/>
                  <a:uLnTx/>
                  <a:uFillTx/>
                  <a:latin typeface="Verdana" panose="020B0604030504040204" pitchFamily="34" charset="0"/>
                  <a:ea typeface="宋体" panose="02010600030101010101" pitchFamily="2" charset="-122"/>
                  <a:cs typeface="+mn-cs"/>
                </a:rPr>
                <a:t>A</a:t>
              </a:r>
              <a:endParaRPr kumimoji="0" lang="zh-CN" altLang="en-US" sz="1800" b="1" i="0" u="none" strike="noStrike" kern="1200" cap="none" spc="0" normalizeH="0" baseline="0" noProof="0" dirty="0">
                <a:ln>
                  <a:noFill/>
                </a:ln>
                <a:solidFill>
                  <a:srgbClr val="11576A"/>
                </a:solidFill>
                <a:effectLst/>
                <a:uLnTx/>
                <a:uFillTx/>
                <a:latin typeface="Verdana" panose="020B0604030504040204" pitchFamily="34" charset="0"/>
                <a:ea typeface="宋体" panose="02010600030101010101" pitchFamily="2" charset="-122"/>
                <a:cs typeface="+mn-cs"/>
              </a:endParaRPr>
            </a:p>
          </p:txBody>
        </p:sp>
        <p:sp>
          <p:nvSpPr>
            <p:cNvPr id="77" name="TextBox 76"/>
            <p:cNvSpPr txBox="1"/>
            <p:nvPr/>
          </p:nvSpPr>
          <p:spPr>
            <a:xfrm>
              <a:off x="1383548" y="1918135"/>
              <a:ext cx="825867" cy="369332"/>
            </a:xfrm>
            <a:prstGeom prst="rect">
              <a:avLst/>
            </a:prstGeom>
            <a:noFill/>
          </p:spPr>
          <p:txBody>
            <a:bodyPr wrap="non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1800" b="1" i="0" u="none" strike="noStrike" kern="1200" cap="none" spc="0" normalizeH="0" baseline="0" noProof="0" dirty="0">
                  <a:ln>
                    <a:noFill/>
                  </a:ln>
                  <a:solidFill>
                    <a:srgbClr val="11576A"/>
                  </a:solidFill>
                  <a:effectLst/>
                  <a:uLnTx/>
                  <a:uFillTx/>
                  <a:latin typeface="Verdana" panose="020B0604030504040204" pitchFamily="34" charset="0"/>
                  <a:ea typeface="宋体" panose="02010600030101010101" pitchFamily="2" charset="-122"/>
                  <a:cs typeface="+mn-cs"/>
                </a:rPr>
                <a:t>进程</a:t>
              </a:r>
              <a:r>
                <a:rPr kumimoji="0" lang="en-US" altLang="zh-CN" sz="1800" b="1" i="0" u="none" strike="noStrike" kern="1200" cap="none" spc="0" normalizeH="0" baseline="0" noProof="0" dirty="0">
                  <a:ln>
                    <a:noFill/>
                  </a:ln>
                  <a:solidFill>
                    <a:srgbClr val="11576A"/>
                  </a:solidFill>
                  <a:effectLst/>
                  <a:uLnTx/>
                  <a:uFillTx/>
                  <a:latin typeface="Verdana" panose="020B0604030504040204" pitchFamily="34" charset="0"/>
                  <a:ea typeface="宋体" panose="02010600030101010101" pitchFamily="2" charset="-122"/>
                  <a:cs typeface="+mn-cs"/>
                </a:rPr>
                <a:t>B</a:t>
              </a:r>
              <a:endParaRPr kumimoji="0" lang="zh-CN" altLang="en-US" sz="1800" b="1" i="0" u="none" strike="noStrike" kern="1200" cap="none" spc="0" normalizeH="0" baseline="0" noProof="0" dirty="0">
                <a:ln>
                  <a:noFill/>
                </a:ln>
                <a:solidFill>
                  <a:srgbClr val="11576A"/>
                </a:solidFill>
                <a:effectLst/>
                <a:uLnTx/>
                <a:uFillTx/>
                <a:latin typeface="Verdana" panose="020B0604030504040204" pitchFamily="34" charset="0"/>
                <a:ea typeface="宋体" panose="02010600030101010101" pitchFamily="2" charset="-122"/>
                <a:cs typeface="+mn-cs"/>
              </a:endParaRPr>
            </a:p>
          </p:txBody>
        </p:sp>
        <p:sp>
          <p:nvSpPr>
            <p:cNvPr id="78" name="TextBox 77"/>
            <p:cNvSpPr txBox="1"/>
            <p:nvPr/>
          </p:nvSpPr>
          <p:spPr>
            <a:xfrm>
              <a:off x="1460491" y="3902434"/>
              <a:ext cx="646331" cy="369332"/>
            </a:xfrm>
            <a:prstGeom prst="rect">
              <a:avLst/>
            </a:prstGeom>
            <a:noFill/>
          </p:spPr>
          <p:txBody>
            <a:bodyPr wrap="non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1800" b="1" i="0" u="none" strike="noStrike" kern="1200" cap="none" spc="0" normalizeH="0" baseline="0" noProof="0" dirty="0">
                  <a:ln>
                    <a:noFill/>
                  </a:ln>
                  <a:solidFill>
                    <a:srgbClr val="11576A"/>
                  </a:solidFill>
                  <a:effectLst/>
                  <a:uLnTx/>
                  <a:uFillTx/>
                  <a:latin typeface="Verdana" panose="020B0604030504040204" pitchFamily="34" charset="0"/>
                  <a:ea typeface="宋体" panose="02010600030101010101" pitchFamily="2" charset="-122"/>
                  <a:cs typeface="+mn-cs"/>
                </a:rPr>
                <a:t>内核</a:t>
              </a:r>
            </a:p>
          </p:txBody>
        </p:sp>
        <p:sp>
          <p:nvSpPr>
            <p:cNvPr id="90" name="TextBox 89"/>
            <p:cNvSpPr txBox="1"/>
            <p:nvPr/>
          </p:nvSpPr>
          <p:spPr>
            <a:xfrm>
              <a:off x="1230562" y="4426974"/>
              <a:ext cx="1107996" cy="369332"/>
            </a:xfrm>
            <a:prstGeom prst="rect">
              <a:avLst/>
            </a:prstGeom>
            <a:noFill/>
          </p:spPr>
          <p:txBody>
            <a:bodyPr wrap="non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1800" b="1" i="0" u="none" strike="noStrike" kern="1200" cap="none" spc="0" normalizeH="0" baseline="0" noProof="0" dirty="0">
                  <a:ln>
                    <a:noFill/>
                  </a:ln>
                  <a:solidFill>
                    <a:srgbClr val="11576A"/>
                  </a:solidFill>
                  <a:effectLst/>
                  <a:uLnTx/>
                  <a:uFillTx/>
                  <a:latin typeface="Verdana" panose="020B0604030504040204" pitchFamily="34" charset="0"/>
                  <a:ea typeface="宋体" panose="02010600030101010101" pitchFamily="2" charset="-122"/>
                  <a:cs typeface="+mn-cs"/>
                </a:rPr>
                <a:t>间接通信</a:t>
              </a:r>
            </a:p>
          </p:txBody>
        </p:sp>
      </p:grpSp>
      <p:sp>
        <p:nvSpPr>
          <p:cNvPr id="8" name="标题 1"/>
          <p:cNvSpPr txBox="1">
            <a:spLocks/>
          </p:cNvSpPr>
          <p:nvPr/>
        </p:nvSpPr>
        <p:spPr>
          <a:xfrm>
            <a:off x="428596" y="1084929"/>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3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通信方式</a:t>
            </a:r>
            <a:endParaRPr kumimoji="0" lang="en-US" altLang="zh-CN" sz="3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cxnSp>
        <p:nvCxnSpPr>
          <p:cNvPr id="84" name="直接连接符 83"/>
          <p:cNvCxnSpPr/>
          <p:nvPr/>
        </p:nvCxnSpPr>
        <p:spPr>
          <a:xfrm rot="5400000">
            <a:off x="-5929386" y="3500438"/>
            <a:ext cx="8786874" cy="71438"/>
          </a:xfrm>
          <a:prstGeom prst="line">
            <a:avLst/>
          </a:prstGeom>
        </p:spPr>
        <p:style>
          <a:lnRef idx="1">
            <a:schemeClr val="accent1"/>
          </a:lnRef>
          <a:fillRef idx="0">
            <a:schemeClr val="accent1"/>
          </a:fillRef>
          <a:effectRef idx="0">
            <a:schemeClr val="accent1"/>
          </a:effectRef>
          <a:fontRef idx="minor">
            <a:schemeClr val="tx1"/>
          </a:fontRef>
        </p:style>
      </p:cxnSp>
      <p:grpSp>
        <p:nvGrpSpPr>
          <p:cNvPr id="9" name="组合 8"/>
          <p:cNvGrpSpPr/>
          <p:nvPr/>
        </p:nvGrpSpPr>
        <p:grpSpPr>
          <a:xfrm>
            <a:off x="2900418" y="2960051"/>
            <a:ext cx="330540" cy="1908000"/>
            <a:chOff x="2900418" y="2102801"/>
            <a:chExt cx="330540" cy="1908000"/>
          </a:xfrm>
        </p:grpSpPr>
        <p:cxnSp>
          <p:nvCxnSpPr>
            <p:cNvPr id="61" name="直接连接符 60"/>
            <p:cNvCxnSpPr/>
            <p:nvPr/>
          </p:nvCxnSpPr>
          <p:spPr>
            <a:xfrm>
              <a:off x="2923109" y="3965735"/>
              <a:ext cx="266700" cy="0"/>
            </a:xfrm>
            <a:prstGeom prst="line">
              <a:avLst/>
            </a:prstGeom>
            <a:ln w="88900">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rot="5400000" flipH="1" flipV="1">
              <a:off x="2259613" y="3056007"/>
              <a:ext cx="1908000" cy="1588"/>
            </a:xfrm>
            <a:prstGeom prst="line">
              <a:avLst/>
            </a:prstGeom>
            <a:ln w="88900">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65" name="直接箭头连接符 64"/>
            <p:cNvCxnSpPr/>
            <p:nvPr/>
          </p:nvCxnSpPr>
          <p:spPr>
            <a:xfrm rot="10800000">
              <a:off x="2917384" y="2149635"/>
              <a:ext cx="258138" cy="0"/>
            </a:xfrm>
            <a:prstGeom prst="straightConnector1">
              <a:avLst/>
            </a:prstGeom>
            <a:ln w="88900">
              <a:solidFill>
                <a:srgbClr val="11576A"/>
              </a:solidFill>
              <a:tailEnd type="triangle" w="sm" len="sm"/>
            </a:ln>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2900418" y="2803007"/>
              <a:ext cx="330540" cy="338554"/>
            </a:xfrm>
            <a:prstGeom prst="rect">
              <a:avLst/>
            </a:prstGeom>
            <a:noFill/>
          </p:spPr>
          <p:txBody>
            <a:bodyPr wrap="non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600" b="1" i="0" u="none" strike="noStrike" kern="1200" cap="none" spc="0" normalizeH="0" baseline="0" noProof="0" dirty="0">
                  <a:ln>
                    <a:noFill/>
                  </a:ln>
                  <a:solidFill>
                    <a:srgbClr val="11576A"/>
                  </a:solidFill>
                  <a:effectLst/>
                  <a:uLnTx/>
                  <a:uFillTx/>
                  <a:latin typeface="Verdana" panose="020B0604030504040204" pitchFamily="34" charset="0"/>
                  <a:ea typeface="宋体" panose="02010600030101010101" pitchFamily="2" charset="-122"/>
                  <a:cs typeface="+mn-cs"/>
                </a:rPr>
                <a:t>2</a:t>
              </a:r>
              <a:endParaRPr kumimoji="0" lang="zh-CN" altLang="en-US" sz="1600" b="1" i="0" u="none" strike="noStrike" kern="1200" cap="none" spc="0" normalizeH="0" baseline="0" noProof="0" dirty="0">
                <a:ln>
                  <a:noFill/>
                </a:ln>
                <a:solidFill>
                  <a:srgbClr val="11576A"/>
                </a:solidFill>
                <a:effectLst/>
                <a:uLnTx/>
                <a:uFillTx/>
                <a:latin typeface="Verdana" panose="020B0604030504040204" pitchFamily="34" charset="0"/>
                <a:ea typeface="宋体" panose="02010600030101010101" pitchFamily="2" charset="-122"/>
                <a:cs typeface="+mn-cs"/>
              </a:endParaRPr>
            </a:p>
          </p:txBody>
        </p:sp>
      </p:grpSp>
      <p:grpSp>
        <p:nvGrpSpPr>
          <p:cNvPr id="7" name="组合 6"/>
          <p:cNvGrpSpPr/>
          <p:nvPr/>
        </p:nvGrpSpPr>
        <p:grpSpPr>
          <a:xfrm>
            <a:off x="2912622" y="2232494"/>
            <a:ext cx="858549" cy="2880000"/>
            <a:chOff x="2912621" y="1375244"/>
            <a:chExt cx="858549" cy="2880000"/>
          </a:xfrm>
        </p:grpSpPr>
        <p:cxnSp>
          <p:nvCxnSpPr>
            <p:cNvPr id="55" name="直接连接符 54"/>
            <p:cNvCxnSpPr/>
            <p:nvPr/>
          </p:nvCxnSpPr>
          <p:spPr>
            <a:xfrm flipV="1">
              <a:off x="2912621" y="1420965"/>
              <a:ext cx="481968" cy="1124"/>
            </a:xfrm>
            <a:prstGeom prst="line">
              <a:avLst/>
            </a:prstGeom>
            <a:ln w="88900">
              <a:solidFill>
                <a:srgbClr val="11576A"/>
              </a:solidFill>
              <a:tailEnd type="none"/>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a:xfrm rot="5400000">
              <a:off x="1959352" y="2814450"/>
              <a:ext cx="2880000" cy="1588"/>
            </a:xfrm>
            <a:prstGeom prst="line">
              <a:avLst/>
            </a:prstGeom>
            <a:ln w="88900">
              <a:solidFill>
                <a:srgbClr val="11576A"/>
              </a:solidFill>
              <a:tailEnd type="none"/>
            </a:ln>
          </p:spPr>
          <p:style>
            <a:lnRef idx="1">
              <a:schemeClr val="accent1"/>
            </a:lnRef>
            <a:fillRef idx="0">
              <a:schemeClr val="accent1"/>
            </a:fillRef>
            <a:effectRef idx="0">
              <a:schemeClr val="accent1"/>
            </a:effectRef>
            <a:fontRef idx="minor">
              <a:schemeClr val="tx1"/>
            </a:fontRef>
          </p:style>
        </p:cxnSp>
        <p:cxnSp>
          <p:nvCxnSpPr>
            <p:cNvPr id="59" name="直接箭头连接符 58"/>
            <p:cNvCxnSpPr/>
            <p:nvPr/>
          </p:nvCxnSpPr>
          <p:spPr>
            <a:xfrm rot="10800000" flipV="1">
              <a:off x="2937262" y="4211810"/>
              <a:ext cx="504000" cy="0"/>
            </a:xfrm>
            <a:prstGeom prst="straightConnector1">
              <a:avLst/>
            </a:prstGeom>
            <a:ln w="88900">
              <a:solidFill>
                <a:srgbClr val="11576A"/>
              </a:solidFill>
              <a:tailEnd type="triangle" w="sm" len="sm"/>
            </a:ln>
          </p:spPr>
          <p:style>
            <a:lnRef idx="1">
              <a:schemeClr val="accent1"/>
            </a:lnRef>
            <a:fillRef idx="0">
              <a:schemeClr val="accent1"/>
            </a:fillRef>
            <a:effectRef idx="0">
              <a:schemeClr val="accent1"/>
            </a:effectRef>
            <a:fontRef idx="minor">
              <a:schemeClr val="tx1"/>
            </a:fontRef>
          </p:style>
        </p:cxnSp>
        <p:sp>
          <p:nvSpPr>
            <p:cNvPr id="88" name="TextBox 87"/>
            <p:cNvSpPr txBox="1"/>
            <p:nvPr/>
          </p:nvSpPr>
          <p:spPr>
            <a:xfrm>
              <a:off x="3440630" y="2803007"/>
              <a:ext cx="330540" cy="338554"/>
            </a:xfrm>
            <a:prstGeom prst="rect">
              <a:avLst/>
            </a:prstGeom>
            <a:noFill/>
          </p:spPr>
          <p:txBody>
            <a:bodyPr wrap="non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600" b="1" i="0" u="none" strike="noStrike" kern="1200" cap="none" spc="0" normalizeH="0" baseline="0" noProof="0" dirty="0">
                  <a:ln>
                    <a:noFill/>
                  </a:ln>
                  <a:solidFill>
                    <a:srgbClr val="11576A"/>
                  </a:solidFill>
                  <a:effectLst/>
                  <a:uLnTx/>
                  <a:uFillTx/>
                  <a:latin typeface="Verdana" panose="020B0604030504040204" pitchFamily="34" charset="0"/>
                  <a:ea typeface="宋体" panose="02010600030101010101" pitchFamily="2" charset="-122"/>
                  <a:cs typeface="+mn-cs"/>
                </a:rPr>
                <a:t>1</a:t>
              </a:r>
              <a:endParaRPr kumimoji="0" lang="zh-CN" altLang="en-US" sz="1600" b="1" i="0" u="none" strike="noStrike" kern="1200" cap="none" spc="0" normalizeH="0" baseline="0" noProof="0" dirty="0">
                <a:ln>
                  <a:noFill/>
                </a:ln>
                <a:solidFill>
                  <a:srgbClr val="11576A"/>
                </a:solidFill>
                <a:effectLst/>
                <a:uLnTx/>
                <a:uFillTx/>
                <a:latin typeface="Verdana" panose="020B0604030504040204" pitchFamily="34" charset="0"/>
                <a:ea typeface="宋体" panose="02010600030101010101" pitchFamily="2" charset="-122"/>
                <a:cs typeface="+mn-cs"/>
              </a:endParaRPr>
            </a:p>
          </p:txBody>
        </p:sp>
      </p:grpSp>
      <p:grpSp>
        <p:nvGrpSpPr>
          <p:cNvPr id="10" name="组合 9"/>
          <p:cNvGrpSpPr/>
          <p:nvPr/>
        </p:nvGrpSpPr>
        <p:grpSpPr>
          <a:xfrm>
            <a:off x="3966867" y="1844824"/>
            <a:ext cx="2088315" cy="3808732"/>
            <a:chOff x="3966866" y="987574"/>
            <a:chExt cx="2088315" cy="3808732"/>
          </a:xfrm>
        </p:grpSpPr>
        <p:sp>
          <p:nvSpPr>
            <p:cNvPr id="45" name="矩形 44"/>
            <p:cNvSpPr/>
            <p:nvPr/>
          </p:nvSpPr>
          <p:spPr>
            <a:xfrm>
              <a:off x="3966866" y="987574"/>
              <a:ext cx="2088000" cy="785818"/>
            </a:xfrm>
            <a:prstGeom prst="rect">
              <a:avLst/>
            </a:prstGeom>
            <a:gradFill>
              <a:gsLst>
                <a:gs pos="100000">
                  <a:srgbClr val="33FFFF"/>
                </a:gs>
                <a:gs pos="0">
                  <a:srgbClr val="CCFFFF"/>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Verdana"/>
                <a:ea typeface="+mn-ea"/>
                <a:cs typeface="+mn-cs"/>
              </a:endParaRPr>
            </a:p>
          </p:txBody>
        </p:sp>
        <p:sp>
          <p:nvSpPr>
            <p:cNvPr id="46" name="矩形 45"/>
            <p:cNvSpPr/>
            <p:nvPr/>
          </p:nvSpPr>
          <p:spPr>
            <a:xfrm>
              <a:off x="3966866" y="1773391"/>
              <a:ext cx="2088000" cy="240241"/>
            </a:xfrm>
            <a:prstGeom prst="rect">
              <a:avLst/>
            </a:prstGeom>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Verdana"/>
                <a:ea typeface="+mn-ea"/>
                <a:cs typeface="+mn-cs"/>
              </a:endParaRPr>
            </a:p>
          </p:txBody>
        </p:sp>
        <p:sp>
          <p:nvSpPr>
            <p:cNvPr id="47" name="矩形 46"/>
            <p:cNvSpPr/>
            <p:nvPr/>
          </p:nvSpPr>
          <p:spPr>
            <a:xfrm>
              <a:off x="3967181" y="2013633"/>
              <a:ext cx="2088000" cy="512083"/>
            </a:xfrm>
            <a:prstGeom prst="rect">
              <a:avLst/>
            </a:prstGeom>
            <a:gradFill>
              <a:gsLst>
                <a:gs pos="100000">
                  <a:srgbClr val="FDD000"/>
                </a:gs>
                <a:gs pos="0">
                  <a:srgbClr val="FFF9B1"/>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Verdana"/>
                <a:ea typeface="+mn-ea"/>
                <a:cs typeface="+mn-cs"/>
              </a:endParaRPr>
            </a:p>
          </p:txBody>
        </p:sp>
        <p:sp>
          <p:nvSpPr>
            <p:cNvPr id="48" name="矩形 47"/>
            <p:cNvSpPr/>
            <p:nvPr/>
          </p:nvSpPr>
          <p:spPr>
            <a:xfrm>
              <a:off x="3966866" y="2524500"/>
              <a:ext cx="2088000" cy="1296000"/>
            </a:xfrm>
            <a:prstGeom prst="rect">
              <a:avLst/>
            </a:prstGeom>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Verdana"/>
                <a:ea typeface="+mn-ea"/>
                <a:cs typeface="+mn-cs"/>
              </a:endParaRPr>
            </a:p>
          </p:txBody>
        </p:sp>
        <p:sp>
          <p:nvSpPr>
            <p:cNvPr id="49" name="矩形 48"/>
            <p:cNvSpPr/>
            <p:nvPr/>
          </p:nvSpPr>
          <p:spPr>
            <a:xfrm>
              <a:off x="3966866" y="3807526"/>
              <a:ext cx="2088000" cy="540000"/>
            </a:xfrm>
            <a:prstGeom prst="rect">
              <a:avLst/>
            </a:prstGeom>
            <a:gradFill>
              <a:gsLst>
                <a:gs pos="100000">
                  <a:srgbClr val="33FFFF"/>
                </a:gs>
                <a:gs pos="0">
                  <a:srgbClr val="CCFFFF"/>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Verdana"/>
                <a:ea typeface="+mn-ea"/>
                <a:cs typeface="+mn-cs"/>
              </a:endParaRPr>
            </a:p>
          </p:txBody>
        </p:sp>
        <p:sp>
          <p:nvSpPr>
            <p:cNvPr id="79" name="TextBox 78"/>
            <p:cNvSpPr txBox="1"/>
            <p:nvPr/>
          </p:nvSpPr>
          <p:spPr>
            <a:xfrm>
              <a:off x="4687700" y="3892860"/>
              <a:ext cx="646331" cy="369332"/>
            </a:xfrm>
            <a:prstGeom prst="rect">
              <a:avLst/>
            </a:prstGeom>
            <a:noFill/>
          </p:spPr>
          <p:txBody>
            <a:bodyPr wrap="non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1800" b="1" i="0" u="none" strike="noStrike" kern="1200" cap="none" spc="0" normalizeH="0" baseline="0" noProof="0" dirty="0">
                  <a:ln>
                    <a:noFill/>
                  </a:ln>
                  <a:solidFill>
                    <a:srgbClr val="11576A"/>
                  </a:solidFill>
                  <a:effectLst/>
                  <a:uLnTx/>
                  <a:uFillTx/>
                  <a:latin typeface="Verdana" panose="020B0604030504040204" pitchFamily="34" charset="0"/>
                  <a:ea typeface="宋体" panose="02010600030101010101" pitchFamily="2" charset="-122"/>
                  <a:cs typeface="+mn-cs"/>
                </a:rPr>
                <a:t>内核</a:t>
              </a:r>
            </a:p>
          </p:txBody>
        </p:sp>
        <p:sp>
          <p:nvSpPr>
            <p:cNvPr id="80" name="TextBox 79"/>
            <p:cNvSpPr txBox="1"/>
            <p:nvPr/>
          </p:nvSpPr>
          <p:spPr>
            <a:xfrm>
              <a:off x="4604988" y="2080369"/>
              <a:ext cx="825867" cy="369332"/>
            </a:xfrm>
            <a:prstGeom prst="rect">
              <a:avLst/>
            </a:prstGeom>
            <a:noFill/>
          </p:spPr>
          <p:txBody>
            <a:bodyPr wrap="non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1800" b="1" i="0" u="none" strike="noStrike" kern="1200" cap="none" spc="0" normalizeH="0" baseline="0" noProof="0" dirty="0">
                  <a:ln>
                    <a:noFill/>
                  </a:ln>
                  <a:solidFill>
                    <a:srgbClr val="11576A"/>
                  </a:solidFill>
                  <a:effectLst/>
                  <a:uLnTx/>
                  <a:uFillTx/>
                  <a:latin typeface="Verdana" panose="020B0604030504040204" pitchFamily="34" charset="0"/>
                  <a:ea typeface="宋体" panose="02010600030101010101" pitchFamily="2" charset="-122"/>
                  <a:cs typeface="+mn-cs"/>
                </a:rPr>
                <a:t>进程</a:t>
              </a:r>
              <a:r>
                <a:rPr kumimoji="0" lang="en-US" altLang="zh-CN" sz="1800" b="1" i="0" u="none" strike="noStrike" kern="1200" cap="none" spc="0" normalizeH="0" baseline="0" noProof="0" dirty="0">
                  <a:ln>
                    <a:noFill/>
                  </a:ln>
                  <a:solidFill>
                    <a:srgbClr val="11576A"/>
                  </a:solidFill>
                  <a:effectLst/>
                  <a:uLnTx/>
                  <a:uFillTx/>
                  <a:latin typeface="Verdana" panose="020B0604030504040204" pitchFamily="34" charset="0"/>
                  <a:ea typeface="宋体" panose="02010600030101010101" pitchFamily="2" charset="-122"/>
                  <a:cs typeface="+mn-cs"/>
                </a:rPr>
                <a:t>B</a:t>
              </a:r>
              <a:endParaRPr kumimoji="0" lang="zh-CN" altLang="en-US" sz="1800" b="1" i="0" u="none" strike="noStrike" kern="1200" cap="none" spc="0" normalizeH="0" baseline="0" noProof="0" dirty="0">
                <a:ln>
                  <a:noFill/>
                </a:ln>
                <a:solidFill>
                  <a:srgbClr val="11576A"/>
                </a:solidFill>
                <a:effectLst/>
                <a:uLnTx/>
                <a:uFillTx/>
                <a:latin typeface="Verdana" panose="020B0604030504040204" pitchFamily="34" charset="0"/>
                <a:ea typeface="宋体" panose="02010600030101010101" pitchFamily="2" charset="-122"/>
                <a:cs typeface="+mn-cs"/>
              </a:endParaRPr>
            </a:p>
          </p:txBody>
        </p:sp>
        <p:sp>
          <p:nvSpPr>
            <p:cNvPr id="81" name="TextBox 80"/>
            <p:cNvSpPr txBox="1"/>
            <p:nvPr/>
          </p:nvSpPr>
          <p:spPr>
            <a:xfrm>
              <a:off x="4592165" y="1200170"/>
              <a:ext cx="825867" cy="369332"/>
            </a:xfrm>
            <a:prstGeom prst="rect">
              <a:avLst/>
            </a:prstGeom>
            <a:noFill/>
          </p:spPr>
          <p:txBody>
            <a:bodyPr wrap="non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1800" b="1" i="0" u="none" strike="noStrike" kern="1200" cap="none" spc="0" normalizeH="0" baseline="0" noProof="0" dirty="0">
                  <a:ln>
                    <a:noFill/>
                  </a:ln>
                  <a:solidFill>
                    <a:srgbClr val="11576A"/>
                  </a:solidFill>
                  <a:effectLst/>
                  <a:uLnTx/>
                  <a:uFillTx/>
                  <a:latin typeface="Verdana" panose="020B0604030504040204" pitchFamily="34" charset="0"/>
                  <a:ea typeface="宋体" panose="02010600030101010101" pitchFamily="2" charset="-122"/>
                  <a:cs typeface="+mn-cs"/>
                </a:rPr>
                <a:t>进程</a:t>
              </a:r>
              <a:r>
                <a:rPr kumimoji="0" lang="en-US" altLang="zh-CN" sz="1800" b="1" i="0" u="none" strike="noStrike" kern="1200" cap="none" spc="0" normalizeH="0" baseline="0" noProof="0" dirty="0">
                  <a:ln>
                    <a:noFill/>
                  </a:ln>
                  <a:solidFill>
                    <a:srgbClr val="11576A"/>
                  </a:solidFill>
                  <a:effectLst/>
                  <a:uLnTx/>
                  <a:uFillTx/>
                  <a:latin typeface="Verdana" panose="020B0604030504040204" pitchFamily="34" charset="0"/>
                  <a:ea typeface="宋体" panose="02010600030101010101" pitchFamily="2" charset="-122"/>
                  <a:cs typeface="+mn-cs"/>
                </a:rPr>
                <a:t>A</a:t>
              </a:r>
              <a:endParaRPr kumimoji="0" lang="zh-CN" altLang="en-US" sz="1800" b="1" i="0" u="none" strike="noStrike" kern="1200" cap="none" spc="0" normalizeH="0" baseline="0" noProof="0" dirty="0">
                <a:ln>
                  <a:noFill/>
                </a:ln>
                <a:solidFill>
                  <a:srgbClr val="11576A"/>
                </a:solidFill>
                <a:effectLst/>
                <a:uLnTx/>
                <a:uFillTx/>
                <a:latin typeface="Verdana" panose="020B0604030504040204" pitchFamily="34" charset="0"/>
                <a:ea typeface="宋体" panose="02010600030101010101" pitchFamily="2" charset="-122"/>
                <a:cs typeface="+mn-cs"/>
              </a:endParaRPr>
            </a:p>
          </p:txBody>
        </p:sp>
        <p:sp>
          <p:nvSpPr>
            <p:cNvPr id="82" name="TextBox 81"/>
            <p:cNvSpPr txBox="1"/>
            <p:nvPr/>
          </p:nvSpPr>
          <p:spPr>
            <a:xfrm>
              <a:off x="4542332" y="1736081"/>
              <a:ext cx="963725" cy="307777"/>
            </a:xfrm>
            <a:prstGeom prst="rect">
              <a:avLst/>
            </a:prstGeom>
            <a:noFill/>
          </p:spPr>
          <p:txBody>
            <a:bodyPr wrap="non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1400" b="1" i="0" u="none" strike="noStrike" kern="1200" cap="none" spc="0" normalizeH="0" baseline="0" noProof="0" dirty="0">
                  <a:ln>
                    <a:noFill/>
                  </a:ln>
                  <a:solidFill>
                    <a:srgbClr val="11576A"/>
                  </a:solidFill>
                  <a:effectLst/>
                  <a:uLnTx/>
                  <a:uFillTx/>
                  <a:latin typeface="Verdana" panose="020B0604030504040204" pitchFamily="34" charset="0"/>
                  <a:ea typeface="宋体" panose="02010600030101010101" pitchFamily="2" charset="-122"/>
                  <a:cs typeface="+mn-cs"/>
                </a:rPr>
                <a:t>共享信道 </a:t>
              </a:r>
            </a:p>
          </p:txBody>
        </p:sp>
        <p:sp>
          <p:nvSpPr>
            <p:cNvPr id="89" name="TextBox 88"/>
            <p:cNvSpPr txBox="1"/>
            <p:nvPr/>
          </p:nvSpPr>
          <p:spPr>
            <a:xfrm>
              <a:off x="4446152" y="4426974"/>
              <a:ext cx="1107996" cy="369332"/>
            </a:xfrm>
            <a:prstGeom prst="rect">
              <a:avLst/>
            </a:prstGeom>
            <a:noFill/>
          </p:spPr>
          <p:txBody>
            <a:bodyPr wrap="non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1800" b="1" i="0" u="none" strike="noStrike" kern="1200" cap="none" spc="0" normalizeH="0" baseline="0" noProof="0" dirty="0">
                  <a:ln>
                    <a:noFill/>
                  </a:ln>
                  <a:solidFill>
                    <a:srgbClr val="11576A"/>
                  </a:solidFill>
                  <a:effectLst/>
                  <a:uLnTx/>
                  <a:uFillTx/>
                  <a:latin typeface="Verdana" panose="020B0604030504040204" pitchFamily="34" charset="0"/>
                  <a:ea typeface="宋体" panose="02010600030101010101" pitchFamily="2" charset="-122"/>
                  <a:cs typeface="+mn-cs"/>
                </a:rPr>
                <a:t>直接通信</a:t>
              </a:r>
            </a:p>
          </p:txBody>
        </p:sp>
      </p:grpSp>
      <p:grpSp>
        <p:nvGrpSpPr>
          <p:cNvPr id="12" name="组合 11"/>
          <p:cNvGrpSpPr/>
          <p:nvPr/>
        </p:nvGrpSpPr>
        <p:grpSpPr>
          <a:xfrm>
            <a:off x="6038568" y="2761385"/>
            <a:ext cx="662098" cy="432000"/>
            <a:chOff x="6038568" y="1875783"/>
            <a:chExt cx="662098" cy="432000"/>
          </a:xfrm>
        </p:grpSpPr>
        <p:cxnSp>
          <p:nvCxnSpPr>
            <p:cNvPr id="67" name="直接连接符 66"/>
            <p:cNvCxnSpPr/>
            <p:nvPr/>
          </p:nvCxnSpPr>
          <p:spPr>
            <a:xfrm>
              <a:off x="6043330" y="1921030"/>
              <a:ext cx="266700" cy="0"/>
            </a:xfrm>
            <a:prstGeom prst="line">
              <a:avLst/>
            </a:prstGeom>
            <a:ln w="88900">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69" name="直接箭头连接符 68"/>
            <p:cNvCxnSpPr/>
            <p:nvPr/>
          </p:nvCxnSpPr>
          <p:spPr>
            <a:xfrm rot="10800000">
              <a:off x="6038568" y="2263933"/>
              <a:ext cx="258138" cy="0"/>
            </a:xfrm>
            <a:prstGeom prst="straightConnector1">
              <a:avLst/>
            </a:prstGeom>
            <a:ln w="88900">
              <a:solidFill>
                <a:srgbClr val="11576A"/>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70" name="直接连接符 69"/>
            <p:cNvCxnSpPr/>
            <p:nvPr/>
          </p:nvCxnSpPr>
          <p:spPr>
            <a:xfrm rot="5400000" flipH="1" flipV="1">
              <a:off x="6109114" y="2090989"/>
              <a:ext cx="432000" cy="1588"/>
            </a:xfrm>
            <a:prstGeom prst="line">
              <a:avLst/>
            </a:prstGeom>
            <a:ln w="88900">
              <a:solidFill>
                <a:srgbClr val="11576A"/>
              </a:solidFill>
            </a:ln>
          </p:spPr>
          <p:style>
            <a:lnRef idx="1">
              <a:schemeClr val="accent1"/>
            </a:lnRef>
            <a:fillRef idx="0">
              <a:schemeClr val="accent1"/>
            </a:fillRef>
            <a:effectRef idx="0">
              <a:schemeClr val="accent1"/>
            </a:effectRef>
            <a:fontRef idx="minor">
              <a:schemeClr val="tx1"/>
            </a:fontRef>
          </p:style>
        </p:cxnSp>
        <p:sp>
          <p:nvSpPr>
            <p:cNvPr id="91" name="TextBox 90"/>
            <p:cNvSpPr txBox="1"/>
            <p:nvPr/>
          </p:nvSpPr>
          <p:spPr>
            <a:xfrm>
              <a:off x="6370126" y="1934904"/>
              <a:ext cx="330540" cy="338554"/>
            </a:xfrm>
            <a:prstGeom prst="rect">
              <a:avLst/>
            </a:prstGeom>
            <a:noFill/>
          </p:spPr>
          <p:txBody>
            <a:bodyPr wrap="non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600" b="1" i="0" u="none" strike="noStrike" kern="1200" cap="none" spc="0" normalizeH="0" baseline="0" noProof="0" dirty="0">
                  <a:ln>
                    <a:noFill/>
                  </a:ln>
                  <a:solidFill>
                    <a:srgbClr val="11576A"/>
                  </a:solidFill>
                  <a:effectLst/>
                  <a:uLnTx/>
                  <a:uFillTx/>
                  <a:latin typeface="Verdana" panose="020B0604030504040204" pitchFamily="34" charset="0"/>
                  <a:ea typeface="宋体" panose="02010600030101010101" pitchFamily="2" charset="-122"/>
                  <a:cs typeface="+mn-cs"/>
                </a:rPr>
                <a:t>2</a:t>
              </a:r>
              <a:endParaRPr kumimoji="0" lang="zh-CN" altLang="en-US" sz="1600" b="1" i="0" u="none" strike="noStrike" kern="1200" cap="none" spc="0" normalizeH="0" baseline="0" noProof="0" dirty="0">
                <a:ln>
                  <a:noFill/>
                </a:ln>
                <a:solidFill>
                  <a:srgbClr val="11576A"/>
                </a:solidFill>
                <a:effectLst/>
                <a:uLnTx/>
                <a:uFillTx/>
                <a:latin typeface="Verdana" panose="020B0604030504040204" pitchFamily="34" charset="0"/>
                <a:ea typeface="宋体" panose="02010600030101010101" pitchFamily="2" charset="-122"/>
                <a:cs typeface="+mn-cs"/>
              </a:endParaRPr>
            </a:p>
          </p:txBody>
        </p:sp>
      </p:grpSp>
      <p:grpSp>
        <p:nvGrpSpPr>
          <p:cNvPr id="11" name="组合 10"/>
          <p:cNvGrpSpPr/>
          <p:nvPr/>
        </p:nvGrpSpPr>
        <p:grpSpPr>
          <a:xfrm>
            <a:off x="6038568" y="2282754"/>
            <a:ext cx="658702" cy="432000"/>
            <a:chOff x="6038568" y="1397152"/>
            <a:chExt cx="658702" cy="432000"/>
          </a:xfrm>
        </p:grpSpPr>
        <p:cxnSp>
          <p:nvCxnSpPr>
            <p:cNvPr id="66" name="直接箭头连接符 65"/>
            <p:cNvCxnSpPr/>
            <p:nvPr/>
          </p:nvCxnSpPr>
          <p:spPr>
            <a:xfrm rot="10800000">
              <a:off x="6038568" y="1782917"/>
              <a:ext cx="258138" cy="0"/>
            </a:xfrm>
            <a:prstGeom prst="straightConnector1">
              <a:avLst/>
            </a:prstGeom>
            <a:ln w="88900">
              <a:solidFill>
                <a:srgbClr val="11576A"/>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nvCxnSpPr>
          <p:spPr>
            <a:xfrm rot="5400000" flipH="1" flipV="1">
              <a:off x="6109114" y="1612358"/>
              <a:ext cx="432000" cy="1588"/>
            </a:xfrm>
            <a:prstGeom prst="line">
              <a:avLst/>
            </a:prstGeom>
            <a:ln w="88900">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72" name="直接连接符 71"/>
            <p:cNvCxnSpPr/>
            <p:nvPr/>
          </p:nvCxnSpPr>
          <p:spPr>
            <a:xfrm>
              <a:off x="6043330" y="1440015"/>
              <a:ext cx="266700" cy="0"/>
            </a:xfrm>
            <a:prstGeom prst="line">
              <a:avLst/>
            </a:prstGeom>
            <a:ln w="88900">
              <a:solidFill>
                <a:srgbClr val="11576A"/>
              </a:solidFill>
            </a:ln>
          </p:spPr>
          <p:style>
            <a:lnRef idx="1">
              <a:schemeClr val="accent1"/>
            </a:lnRef>
            <a:fillRef idx="0">
              <a:schemeClr val="accent1"/>
            </a:fillRef>
            <a:effectRef idx="0">
              <a:schemeClr val="accent1"/>
            </a:effectRef>
            <a:fontRef idx="minor">
              <a:schemeClr val="tx1"/>
            </a:fontRef>
          </p:style>
        </p:cxnSp>
        <p:sp>
          <p:nvSpPr>
            <p:cNvPr id="92" name="TextBox 91"/>
            <p:cNvSpPr txBox="1"/>
            <p:nvPr/>
          </p:nvSpPr>
          <p:spPr>
            <a:xfrm>
              <a:off x="6366730" y="1417334"/>
              <a:ext cx="330540" cy="338554"/>
            </a:xfrm>
            <a:prstGeom prst="rect">
              <a:avLst/>
            </a:prstGeom>
            <a:noFill/>
          </p:spPr>
          <p:txBody>
            <a:bodyPr wrap="non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600" b="1" i="0" u="none" strike="noStrike" kern="1200" cap="none" spc="0" normalizeH="0" baseline="0" noProof="0" dirty="0">
                  <a:ln>
                    <a:noFill/>
                  </a:ln>
                  <a:solidFill>
                    <a:srgbClr val="11576A"/>
                  </a:solidFill>
                  <a:effectLst/>
                  <a:uLnTx/>
                  <a:uFillTx/>
                  <a:latin typeface="Verdana" panose="020B0604030504040204" pitchFamily="34" charset="0"/>
                  <a:ea typeface="宋体" panose="02010600030101010101" pitchFamily="2" charset="-122"/>
                  <a:cs typeface="+mn-cs"/>
                </a:rPr>
                <a:t>1</a:t>
              </a:r>
              <a:endParaRPr kumimoji="0" lang="zh-CN" altLang="en-US" sz="1600" b="1" i="0" u="none" strike="noStrike" kern="1200" cap="none" spc="0" normalizeH="0" baseline="0" noProof="0" dirty="0">
                <a:ln>
                  <a:noFill/>
                </a:ln>
                <a:solidFill>
                  <a:srgbClr val="11576A"/>
                </a:solidFill>
                <a:effectLst/>
                <a:uLnTx/>
                <a:uFillTx/>
                <a:latin typeface="Verdana" panose="020B0604030504040204" pitchFamily="34" charset="0"/>
                <a:ea typeface="宋体" panose="02010600030101010101" pitchFamily="2" charset="-122"/>
                <a:cs typeface="+mn-cs"/>
              </a:endParaRPr>
            </a:p>
          </p:txBody>
        </p:sp>
      </p:grpSp>
      <p:grpSp>
        <p:nvGrpSpPr>
          <p:cNvPr id="6" name="组合 5"/>
          <p:cNvGrpSpPr/>
          <p:nvPr/>
        </p:nvGrpSpPr>
        <p:grpSpPr>
          <a:xfrm>
            <a:off x="2567496" y="2117876"/>
            <a:ext cx="384980" cy="3013096"/>
            <a:chOff x="2567496" y="1260626"/>
            <a:chExt cx="384980" cy="3013096"/>
          </a:xfrm>
        </p:grpSpPr>
        <p:grpSp>
          <p:nvGrpSpPr>
            <p:cNvPr id="3" name="组合 2"/>
            <p:cNvGrpSpPr/>
            <p:nvPr/>
          </p:nvGrpSpPr>
          <p:grpSpPr>
            <a:xfrm>
              <a:off x="2567496" y="1971831"/>
              <a:ext cx="378630" cy="338554"/>
              <a:chOff x="2668574" y="1841495"/>
              <a:chExt cx="378630" cy="338554"/>
            </a:xfrm>
          </p:grpSpPr>
          <p:sp>
            <p:nvSpPr>
              <p:cNvPr id="51" name="矩形 50"/>
              <p:cNvSpPr/>
              <p:nvPr/>
            </p:nvSpPr>
            <p:spPr>
              <a:xfrm>
                <a:off x="2725699" y="1857370"/>
                <a:ext cx="288000" cy="288000"/>
              </a:xfrm>
              <a:prstGeom prst="rect">
                <a:avLst/>
              </a:prstGeom>
              <a:gradFill>
                <a:gsLst>
                  <a:gs pos="100000">
                    <a:srgbClr val="666666"/>
                  </a:gs>
                  <a:gs pos="0">
                    <a:srgbClr val="CCCCCC"/>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Verdana"/>
                  <a:ea typeface="+mn-ea"/>
                  <a:cs typeface="+mn-cs"/>
                </a:endParaRPr>
              </a:p>
            </p:txBody>
          </p:sp>
          <p:sp>
            <p:nvSpPr>
              <p:cNvPr id="74" name="TextBox 73"/>
              <p:cNvSpPr txBox="1"/>
              <p:nvPr/>
            </p:nvSpPr>
            <p:spPr>
              <a:xfrm>
                <a:off x="2668574" y="1841495"/>
                <a:ext cx="378630" cy="338554"/>
              </a:xfrm>
              <a:prstGeom prst="rect">
                <a:avLst/>
              </a:prstGeom>
              <a:noFill/>
            </p:spPr>
            <p:txBody>
              <a:bodyPr wrap="non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600" b="1" i="0" u="none" strike="noStrike" kern="1200" cap="none" spc="0" normalizeH="0" baseline="0" noProof="0" dirty="0">
                    <a:ln>
                      <a:noFill/>
                    </a:ln>
                    <a:solidFill>
                      <a:srgbClr val="FFFFFF"/>
                    </a:solidFill>
                    <a:effectLst/>
                    <a:uLnTx/>
                    <a:uFillTx/>
                    <a:latin typeface="Verdana" panose="020B0604030504040204" pitchFamily="34" charset="0"/>
                    <a:ea typeface="宋体" panose="02010600030101010101" pitchFamily="2" charset="-122"/>
                    <a:cs typeface="+mn-cs"/>
                  </a:rPr>
                  <a:t>M</a:t>
                </a:r>
                <a:endParaRPr kumimoji="0" lang="zh-CN" altLang="en-US" sz="1600" b="1" i="0" u="none" strike="noStrike" kern="1200" cap="none" spc="0" normalizeH="0" baseline="0" noProof="0" dirty="0">
                  <a:ln>
                    <a:noFill/>
                  </a:ln>
                  <a:solidFill>
                    <a:srgbClr val="FFFFFF"/>
                  </a:solidFill>
                  <a:effectLst/>
                  <a:uLnTx/>
                  <a:uFillTx/>
                  <a:latin typeface="Verdana" panose="020B0604030504040204" pitchFamily="34" charset="0"/>
                  <a:ea typeface="宋体" panose="02010600030101010101" pitchFamily="2" charset="-122"/>
                  <a:cs typeface="+mn-cs"/>
                </a:endParaRPr>
              </a:p>
            </p:txBody>
          </p:sp>
        </p:grpSp>
        <p:grpSp>
          <p:nvGrpSpPr>
            <p:cNvPr id="4" name="组合 3"/>
            <p:cNvGrpSpPr/>
            <p:nvPr/>
          </p:nvGrpSpPr>
          <p:grpSpPr>
            <a:xfrm>
              <a:off x="2573846" y="1260626"/>
              <a:ext cx="378630" cy="338554"/>
              <a:chOff x="2674924" y="1130290"/>
              <a:chExt cx="378630" cy="338554"/>
            </a:xfrm>
          </p:grpSpPr>
          <p:sp>
            <p:nvSpPr>
              <p:cNvPr id="50" name="矩形 49"/>
              <p:cNvSpPr/>
              <p:nvPr/>
            </p:nvSpPr>
            <p:spPr>
              <a:xfrm>
                <a:off x="2725699" y="1142990"/>
                <a:ext cx="288000" cy="288000"/>
              </a:xfrm>
              <a:prstGeom prst="rect">
                <a:avLst/>
              </a:prstGeom>
              <a:gradFill>
                <a:gsLst>
                  <a:gs pos="100000">
                    <a:srgbClr val="666666"/>
                  </a:gs>
                  <a:gs pos="0">
                    <a:srgbClr val="CCCCCC"/>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Verdana"/>
                  <a:ea typeface="+mn-ea"/>
                  <a:cs typeface="+mn-cs"/>
                </a:endParaRPr>
              </a:p>
            </p:txBody>
          </p:sp>
          <p:sp>
            <p:nvSpPr>
              <p:cNvPr id="93" name="TextBox 92"/>
              <p:cNvSpPr txBox="1"/>
              <p:nvPr/>
            </p:nvSpPr>
            <p:spPr>
              <a:xfrm>
                <a:off x="2674924" y="1130290"/>
                <a:ext cx="378630" cy="338554"/>
              </a:xfrm>
              <a:prstGeom prst="rect">
                <a:avLst/>
              </a:prstGeom>
              <a:noFill/>
            </p:spPr>
            <p:txBody>
              <a:bodyPr wrap="non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600" b="1" i="0" u="none" strike="noStrike" kern="1200" cap="none" spc="0" normalizeH="0" baseline="0" noProof="0" dirty="0">
                    <a:ln>
                      <a:noFill/>
                    </a:ln>
                    <a:solidFill>
                      <a:srgbClr val="FFFFFF"/>
                    </a:solidFill>
                    <a:effectLst/>
                    <a:uLnTx/>
                    <a:uFillTx/>
                    <a:latin typeface="Verdana" panose="020B0604030504040204" pitchFamily="34" charset="0"/>
                    <a:ea typeface="宋体" panose="02010600030101010101" pitchFamily="2" charset="-122"/>
                    <a:cs typeface="+mn-cs"/>
                  </a:rPr>
                  <a:t>M</a:t>
                </a:r>
                <a:endParaRPr kumimoji="0" lang="zh-CN" altLang="en-US" sz="1600" b="1" i="0" u="none" strike="noStrike" kern="1200" cap="none" spc="0" normalizeH="0" baseline="0" noProof="0" dirty="0">
                  <a:ln>
                    <a:noFill/>
                  </a:ln>
                  <a:solidFill>
                    <a:srgbClr val="FFFFFF"/>
                  </a:solidFill>
                  <a:effectLst/>
                  <a:uLnTx/>
                  <a:uFillTx/>
                  <a:latin typeface="Verdana" panose="020B0604030504040204" pitchFamily="34" charset="0"/>
                  <a:ea typeface="宋体" panose="02010600030101010101" pitchFamily="2" charset="-122"/>
                  <a:cs typeface="+mn-cs"/>
                </a:endParaRPr>
              </a:p>
            </p:txBody>
          </p:sp>
        </p:grpSp>
        <p:grpSp>
          <p:nvGrpSpPr>
            <p:cNvPr id="2" name="组合 1"/>
            <p:cNvGrpSpPr/>
            <p:nvPr/>
          </p:nvGrpSpPr>
          <p:grpSpPr>
            <a:xfrm>
              <a:off x="2573846" y="3935168"/>
              <a:ext cx="378630" cy="338554"/>
              <a:chOff x="2674924" y="3804832"/>
              <a:chExt cx="378630" cy="338554"/>
            </a:xfrm>
          </p:grpSpPr>
          <p:sp>
            <p:nvSpPr>
              <p:cNvPr id="52" name="矩形 51"/>
              <p:cNvSpPr/>
              <p:nvPr/>
            </p:nvSpPr>
            <p:spPr>
              <a:xfrm>
                <a:off x="2725699" y="3824296"/>
                <a:ext cx="288000" cy="288000"/>
              </a:xfrm>
              <a:prstGeom prst="rect">
                <a:avLst/>
              </a:prstGeom>
              <a:gradFill>
                <a:gsLst>
                  <a:gs pos="100000">
                    <a:srgbClr val="666666"/>
                  </a:gs>
                  <a:gs pos="0">
                    <a:srgbClr val="CCCCCC"/>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Verdana"/>
                  <a:ea typeface="+mn-ea"/>
                  <a:cs typeface="+mn-cs"/>
                </a:endParaRPr>
              </a:p>
            </p:txBody>
          </p:sp>
          <p:sp>
            <p:nvSpPr>
              <p:cNvPr id="94" name="TextBox 93"/>
              <p:cNvSpPr txBox="1"/>
              <p:nvPr/>
            </p:nvSpPr>
            <p:spPr>
              <a:xfrm>
                <a:off x="2674924" y="3804832"/>
                <a:ext cx="378630" cy="338554"/>
              </a:xfrm>
              <a:prstGeom prst="rect">
                <a:avLst/>
              </a:prstGeom>
              <a:noFill/>
            </p:spPr>
            <p:txBody>
              <a:bodyPr wrap="non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600" b="1" i="0" u="none" strike="noStrike" kern="1200" cap="none" spc="0" normalizeH="0" baseline="0" noProof="0" dirty="0">
                    <a:ln>
                      <a:noFill/>
                    </a:ln>
                    <a:solidFill>
                      <a:srgbClr val="FFFFFF"/>
                    </a:solidFill>
                    <a:effectLst/>
                    <a:uLnTx/>
                    <a:uFillTx/>
                    <a:latin typeface="Verdana" panose="020B0604030504040204" pitchFamily="34" charset="0"/>
                    <a:ea typeface="宋体" panose="02010600030101010101" pitchFamily="2" charset="-122"/>
                    <a:cs typeface="+mn-cs"/>
                  </a:rPr>
                  <a:t>M</a:t>
                </a:r>
                <a:endParaRPr kumimoji="0" lang="zh-CN" altLang="en-US" sz="1600" b="1" i="0" u="none" strike="noStrike" kern="1200" cap="none" spc="0" normalizeH="0" baseline="0" noProof="0" dirty="0">
                  <a:ln>
                    <a:noFill/>
                  </a:ln>
                  <a:solidFill>
                    <a:srgbClr val="FFFFFF"/>
                  </a:solidFill>
                  <a:effectLst/>
                  <a:uLnTx/>
                  <a:uFillTx/>
                  <a:latin typeface="Verdana" panose="020B0604030504040204" pitchFamily="34" charset="0"/>
                  <a:ea typeface="宋体" panose="02010600030101010101" pitchFamily="2" charset="-122"/>
                  <a:cs typeface="+mn-cs"/>
                </a:endParaRPr>
              </a:p>
            </p:txBody>
          </p:sp>
        </p:grpSp>
      </p:grpSp>
    </p:spTree>
    <p:extLst>
      <p:ext uri="{BB962C8B-B14F-4D97-AF65-F5344CB8AC3E}">
        <p14:creationId xmlns:p14="http://schemas.microsoft.com/office/powerpoint/2010/main" val="40101602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up)">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ipe(up)">
                                      <p:cBhvr>
                                        <p:cTn id="1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虚拟内存时代的空间隔离</a:t>
            </a:r>
          </a:p>
        </p:txBody>
      </p:sp>
      <p:sp>
        <p:nvSpPr>
          <p:cNvPr id="3" name="内容占位符 2"/>
          <p:cNvSpPr>
            <a:spLocks noGrp="1"/>
          </p:cNvSpPr>
          <p:nvPr>
            <p:ph idx="1"/>
          </p:nvPr>
        </p:nvSpPr>
        <p:spPr/>
        <p:txBody>
          <a:bodyPr/>
          <a:lstStyle/>
          <a:p>
            <a:r>
              <a:rPr lang="zh-CN" altLang="en-US" dirty="0"/>
              <a:t>虚拟地址空间的分布图</a:t>
            </a:r>
            <a:endParaRPr lang="en-US" altLang="zh-CN" dirty="0"/>
          </a:p>
          <a:p>
            <a:endParaRPr lang="zh-CN" altLang="en-US" dirty="0"/>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200" b="1" i="0" u="none" strike="noStrike" kern="1200" cap="none" spc="0" normalizeH="0" baseline="0" noProof="0">
                <a:ln>
                  <a:noFill/>
                </a:ln>
                <a:solidFill>
                  <a:srgbClr val="FFFFFF"/>
                </a:solidFill>
                <a:effectLst/>
                <a:uLnTx/>
                <a:uFillTx/>
                <a:latin typeface="Verdana"/>
                <a:ea typeface="굴림" pitchFamily="50" charset="-127"/>
                <a:cs typeface="+mn-cs"/>
              </a:rPr>
              <a:t>Operating System</a:t>
            </a:r>
            <a:endParaRPr kumimoji="0" lang="en-US" altLang="ko-KR" sz="1200" b="1" i="0" u="none" strike="noStrike" kern="1200" cap="none" spc="0" normalizeH="0" baseline="0" noProof="0">
              <a:ln>
                <a:noFill/>
              </a:ln>
              <a:solidFill>
                <a:srgbClr val="FFFFFF"/>
              </a:solidFill>
              <a:effectLst/>
              <a:uLnTx/>
              <a:uFillTx/>
              <a:latin typeface="Verdana"/>
              <a:ea typeface="굴림" pitchFamily="50" charset="-127"/>
              <a:cs typeface="+mn-cs"/>
            </a:endParaRPr>
          </a:p>
        </p:txBody>
      </p:sp>
      <p:sp>
        <p:nvSpPr>
          <p:cNvPr id="5" name="页脚占位符 4"/>
          <p:cNvSpPr>
            <a:spLocks noGrp="1"/>
          </p:cNvSpPr>
          <p:nvPr>
            <p:ph type="ftr"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en-US" altLang="zh-CN" sz="1200" b="1" i="0" u="none" strike="noStrike" kern="1200" cap="none" spc="0" normalizeH="0" baseline="0" noProof="0">
                <a:ln>
                  <a:noFill/>
                </a:ln>
                <a:solidFill>
                  <a:srgbClr val="FFFFFF"/>
                </a:solidFill>
                <a:effectLst/>
                <a:uLnTx/>
                <a:uFillTx/>
                <a:latin typeface="Verdana"/>
                <a:ea typeface="굴림" pitchFamily="50" charset="-127"/>
                <a:cs typeface="+mn-cs"/>
              </a:rPr>
              <a:t>CITS, NanKai University</a:t>
            </a:r>
            <a:endParaRPr kumimoji="0" lang="en-US" altLang="ko-KR" sz="1200" b="1" i="0" u="none" strike="noStrike" kern="1200" cap="none" spc="0" normalizeH="0" baseline="0" noProof="0">
              <a:ln>
                <a:noFill/>
              </a:ln>
              <a:solidFill>
                <a:srgbClr val="FFFFFF"/>
              </a:solidFill>
              <a:effectLst/>
              <a:uLnTx/>
              <a:uFillTx/>
              <a:latin typeface="Verdana"/>
              <a:ea typeface="굴림" pitchFamily="50" charset="-127"/>
              <a:cs typeface="+mn-cs"/>
            </a:endParaRPr>
          </a:p>
        </p:txBody>
      </p:sp>
      <p:sp>
        <p:nvSpPr>
          <p:cNvPr id="6" name="灯片编号占位符 5"/>
          <p:cNvSpPr>
            <a:spLocks noGrp="1"/>
          </p:cNvSpPr>
          <p:nvPr>
            <p:ph type="sldNum" sz="quarter" idx="12"/>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fld id="{32C7C19E-C979-4A8C-991F-EB73B2F94084}" type="slidenum">
              <a:rPr kumimoji="0" lang="en-US" altLang="ko-KR" sz="1200" b="1" i="0" u="none" strike="noStrike" kern="1200" cap="none" spc="0" normalizeH="0" baseline="0" noProof="0" smtClean="0">
                <a:ln>
                  <a:noFill/>
                </a:ln>
                <a:solidFill>
                  <a:srgbClr val="FFFFFF"/>
                </a:solidFill>
                <a:effectLst/>
                <a:uLnTx/>
                <a:uFillTx/>
                <a:latin typeface="Verdana" panose="020B0604030504040204" pitchFamily="34" charset="0"/>
                <a:ea typeface="굴림" pitchFamily="34" charset="-127"/>
                <a:cs typeface="+mn-cs"/>
              </a:rPr>
              <a:pPr marL="0" marR="0" lvl="0" indent="0" algn="ctr" defTabSz="914400" rtl="0" eaLnBrk="1" fontAlgn="base" latinLnBrk="0" hangingPunct="1">
                <a:lnSpc>
                  <a:spcPct val="100000"/>
                </a:lnSpc>
                <a:spcBef>
                  <a:spcPct val="0"/>
                </a:spcBef>
                <a:spcAft>
                  <a:spcPct val="0"/>
                </a:spcAft>
                <a:buClrTx/>
                <a:buSzTx/>
                <a:buFontTx/>
                <a:buNone/>
                <a:tabLst/>
                <a:defRPr/>
              </a:pPr>
              <a:t>3</a:t>
            </a:fld>
            <a:endParaRPr kumimoji="0" lang="en-US" altLang="ko-KR" sz="1200" b="1" i="0" u="none" strike="noStrike" kern="1200" cap="none" spc="0" normalizeH="0" baseline="0" noProof="0">
              <a:ln>
                <a:noFill/>
              </a:ln>
              <a:solidFill>
                <a:srgbClr val="FFFFFF"/>
              </a:solidFill>
              <a:effectLst/>
              <a:uLnTx/>
              <a:uFillTx/>
              <a:latin typeface="Verdana" panose="020B0604030504040204" pitchFamily="34" charset="0"/>
              <a:ea typeface="굴림" pitchFamily="34" charset="-127"/>
              <a:cs typeface="+mn-cs"/>
            </a:endParaRPr>
          </a:p>
        </p:txBody>
      </p:sp>
      <p:sp>
        <p:nvSpPr>
          <p:cNvPr id="7" name="矩形 6"/>
          <p:cNvSpPr/>
          <p:nvPr/>
        </p:nvSpPr>
        <p:spPr bwMode="auto">
          <a:xfrm>
            <a:off x="897106" y="2492896"/>
            <a:ext cx="3528392" cy="1152128"/>
          </a:xfrm>
          <a:prstGeom prst="rect">
            <a:avLst/>
          </a:prstGeom>
          <a:solidFill>
            <a:srgbClr val="CCF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mn-cs"/>
            </a:endParaRPr>
          </a:p>
        </p:txBody>
      </p:sp>
      <p:sp>
        <p:nvSpPr>
          <p:cNvPr id="13" name="文本框 12"/>
          <p:cNvSpPr txBox="1"/>
          <p:nvPr/>
        </p:nvSpPr>
        <p:spPr>
          <a:xfrm>
            <a:off x="977900" y="2852936"/>
            <a:ext cx="1971348" cy="369332"/>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1800" b="0" i="0" u="none" strike="noStrike" kern="1200" cap="none" spc="0" normalizeH="0" baseline="0" noProof="0" dirty="0">
                <a:ln>
                  <a:noFill/>
                </a:ln>
                <a:solidFill>
                  <a:srgbClr val="000000"/>
                </a:solidFill>
                <a:effectLst/>
                <a:uLnTx/>
                <a:uFillTx/>
                <a:latin typeface="Verdana" panose="020B0604030504040204" pitchFamily="34" charset="0"/>
                <a:ea typeface="宋体" panose="02010600030101010101" pitchFamily="2" charset="-122"/>
                <a:cs typeface="+mn-cs"/>
              </a:rPr>
              <a:t>进程</a:t>
            </a:r>
            <a:r>
              <a:rPr kumimoji="0" lang="en-US" altLang="zh-CN" sz="1800" b="0" i="0" u="none" strike="noStrike" kern="1200" cap="none" spc="0" normalizeH="0" baseline="0" noProof="0" dirty="0">
                <a:ln>
                  <a:noFill/>
                </a:ln>
                <a:solidFill>
                  <a:srgbClr val="000000"/>
                </a:solidFill>
                <a:effectLst/>
                <a:uLnTx/>
                <a:uFillTx/>
                <a:latin typeface="Verdana" panose="020B0604030504040204" pitchFamily="34" charset="0"/>
                <a:ea typeface="宋体" panose="02010600030101010101" pitchFamily="2" charset="-122"/>
                <a:cs typeface="+mn-cs"/>
              </a:rPr>
              <a:t>P1</a:t>
            </a:r>
            <a:r>
              <a:rPr kumimoji="0" lang="zh-CN" altLang="en-US" sz="1800" b="0" i="0" u="none" strike="noStrike" kern="1200" cap="none" spc="0" normalizeH="0" baseline="0" noProof="0" dirty="0">
                <a:ln>
                  <a:noFill/>
                </a:ln>
                <a:solidFill>
                  <a:srgbClr val="000000"/>
                </a:solidFill>
                <a:effectLst/>
                <a:uLnTx/>
                <a:uFillTx/>
                <a:latin typeface="Verdana" panose="020B0604030504040204" pitchFamily="34" charset="0"/>
                <a:ea typeface="宋体" panose="02010600030101010101" pitchFamily="2" charset="-122"/>
                <a:cs typeface="+mn-cs"/>
              </a:rPr>
              <a:t>用户空间</a:t>
            </a:r>
          </a:p>
        </p:txBody>
      </p:sp>
      <p:sp>
        <p:nvSpPr>
          <p:cNvPr id="18" name="矩形 17"/>
          <p:cNvSpPr/>
          <p:nvPr/>
        </p:nvSpPr>
        <p:spPr bwMode="auto">
          <a:xfrm>
            <a:off x="879929" y="3861048"/>
            <a:ext cx="3528392" cy="1152128"/>
          </a:xfrm>
          <a:prstGeom prst="rect">
            <a:avLst/>
          </a:prstGeom>
          <a:solidFill>
            <a:srgbClr val="00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mn-cs"/>
            </a:endParaRPr>
          </a:p>
        </p:txBody>
      </p:sp>
      <p:sp>
        <p:nvSpPr>
          <p:cNvPr id="20" name="文本框 19"/>
          <p:cNvSpPr txBox="1"/>
          <p:nvPr/>
        </p:nvSpPr>
        <p:spPr>
          <a:xfrm>
            <a:off x="977900" y="4221088"/>
            <a:ext cx="1954171" cy="369332"/>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1800" b="0" i="0" u="none" strike="noStrike" kern="1200" cap="none" spc="0" normalizeH="0" baseline="0" noProof="0" dirty="0">
                <a:ln>
                  <a:noFill/>
                </a:ln>
                <a:solidFill>
                  <a:srgbClr val="000000"/>
                </a:solidFill>
                <a:effectLst/>
                <a:uLnTx/>
                <a:uFillTx/>
                <a:latin typeface="Verdana" panose="020B0604030504040204" pitchFamily="34" charset="0"/>
                <a:ea typeface="宋体" panose="02010600030101010101" pitchFamily="2" charset="-122"/>
                <a:cs typeface="+mn-cs"/>
              </a:rPr>
              <a:t>进程</a:t>
            </a:r>
            <a:r>
              <a:rPr kumimoji="0" lang="en-US" altLang="zh-CN" sz="1800" b="0" i="0" u="none" strike="noStrike" kern="1200" cap="none" spc="0" normalizeH="0" baseline="0" noProof="0" dirty="0">
                <a:ln>
                  <a:noFill/>
                </a:ln>
                <a:solidFill>
                  <a:srgbClr val="000000"/>
                </a:solidFill>
                <a:effectLst/>
                <a:uLnTx/>
                <a:uFillTx/>
                <a:latin typeface="Verdana" panose="020B0604030504040204" pitchFamily="34" charset="0"/>
                <a:ea typeface="宋体" panose="02010600030101010101" pitchFamily="2" charset="-122"/>
                <a:cs typeface="+mn-cs"/>
              </a:rPr>
              <a:t>P2</a:t>
            </a:r>
            <a:r>
              <a:rPr kumimoji="0" lang="zh-CN" altLang="en-US" sz="1800" b="0" i="0" u="none" strike="noStrike" kern="1200" cap="none" spc="0" normalizeH="0" baseline="0" noProof="0" dirty="0">
                <a:ln>
                  <a:noFill/>
                </a:ln>
                <a:solidFill>
                  <a:srgbClr val="000000"/>
                </a:solidFill>
                <a:effectLst/>
                <a:uLnTx/>
                <a:uFillTx/>
                <a:latin typeface="Verdana" panose="020B0604030504040204" pitchFamily="34" charset="0"/>
                <a:ea typeface="宋体" panose="02010600030101010101" pitchFamily="2" charset="-122"/>
                <a:cs typeface="+mn-cs"/>
              </a:rPr>
              <a:t>用户空间</a:t>
            </a:r>
          </a:p>
        </p:txBody>
      </p:sp>
      <p:sp>
        <p:nvSpPr>
          <p:cNvPr id="22" name="矩形 21"/>
          <p:cNvSpPr/>
          <p:nvPr/>
        </p:nvSpPr>
        <p:spPr bwMode="auto">
          <a:xfrm>
            <a:off x="879929" y="5229200"/>
            <a:ext cx="3528392" cy="1152128"/>
          </a:xfrm>
          <a:prstGeom prst="rect">
            <a:avLst/>
          </a:prstGeom>
          <a:solidFill>
            <a:srgbClr val="0066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mn-cs"/>
            </a:endParaRPr>
          </a:p>
        </p:txBody>
      </p:sp>
      <p:sp>
        <p:nvSpPr>
          <p:cNvPr id="24" name="文本框 23"/>
          <p:cNvSpPr txBox="1"/>
          <p:nvPr/>
        </p:nvSpPr>
        <p:spPr>
          <a:xfrm>
            <a:off x="1009135" y="5589240"/>
            <a:ext cx="1922936" cy="369332"/>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1800" b="0" i="0" u="none" strike="noStrike" kern="1200" cap="none" spc="0" normalizeH="0" baseline="0" noProof="0" dirty="0">
                <a:ln>
                  <a:noFill/>
                </a:ln>
                <a:solidFill>
                  <a:schemeClr val="bg1"/>
                </a:solidFill>
                <a:effectLst/>
                <a:uLnTx/>
                <a:uFillTx/>
                <a:latin typeface="Verdana" panose="020B0604030504040204" pitchFamily="34" charset="0"/>
                <a:ea typeface="宋体" panose="02010600030101010101" pitchFamily="2" charset="-122"/>
                <a:cs typeface="+mn-cs"/>
              </a:rPr>
              <a:t>进程</a:t>
            </a:r>
            <a:r>
              <a:rPr kumimoji="0" lang="en-US" altLang="zh-CN" sz="1800" b="0" i="0" u="none" strike="noStrike" kern="1200" cap="none" spc="0" normalizeH="0" baseline="0" noProof="0" dirty="0">
                <a:ln>
                  <a:noFill/>
                </a:ln>
                <a:solidFill>
                  <a:schemeClr val="bg1"/>
                </a:solidFill>
                <a:effectLst/>
                <a:uLnTx/>
                <a:uFillTx/>
                <a:latin typeface="Verdana" panose="020B0604030504040204" pitchFamily="34" charset="0"/>
                <a:ea typeface="宋体" panose="02010600030101010101" pitchFamily="2" charset="-122"/>
                <a:cs typeface="+mn-cs"/>
              </a:rPr>
              <a:t>P3</a:t>
            </a:r>
            <a:r>
              <a:rPr kumimoji="0" lang="zh-CN" altLang="en-US" sz="1800" b="0" i="0" u="none" strike="noStrike" kern="1200" cap="none" spc="0" normalizeH="0" baseline="0" noProof="0" dirty="0">
                <a:ln>
                  <a:noFill/>
                </a:ln>
                <a:solidFill>
                  <a:schemeClr val="bg1"/>
                </a:solidFill>
                <a:effectLst/>
                <a:uLnTx/>
                <a:uFillTx/>
                <a:latin typeface="Verdana" panose="020B0604030504040204" pitchFamily="34" charset="0"/>
                <a:ea typeface="宋体" panose="02010600030101010101" pitchFamily="2" charset="-122"/>
                <a:cs typeface="+mn-cs"/>
              </a:rPr>
              <a:t>用户空间</a:t>
            </a:r>
          </a:p>
        </p:txBody>
      </p:sp>
      <p:grpSp>
        <p:nvGrpSpPr>
          <p:cNvPr id="26" name="组合 25"/>
          <p:cNvGrpSpPr/>
          <p:nvPr/>
        </p:nvGrpSpPr>
        <p:grpSpPr>
          <a:xfrm>
            <a:off x="4628696" y="3395967"/>
            <a:ext cx="4721232" cy="1725906"/>
            <a:chOff x="1791236" y="3094477"/>
            <a:chExt cx="4721232" cy="1725906"/>
          </a:xfrm>
        </p:grpSpPr>
        <p:grpSp>
          <p:nvGrpSpPr>
            <p:cNvPr id="27" name="Group 6"/>
            <p:cNvGrpSpPr>
              <a:grpSpLocks/>
            </p:cNvGrpSpPr>
            <p:nvPr/>
          </p:nvGrpSpPr>
          <p:grpSpPr bwMode="auto">
            <a:xfrm>
              <a:off x="1791236" y="3094477"/>
              <a:ext cx="4721232" cy="1354485"/>
              <a:chOff x="0" y="0"/>
              <a:chExt cx="11959" cy="3430"/>
            </a:xfrm>
          </p:grpSpPr>
          <p:sp>
            <p:nvSpPr>
              <p:cNvPr id="32" name="Rectangle 8"/>
              <p:cNvSpPr>
                <a:spLocks noChangeArrowheads="1"/>
              </p:cNvSpPr>
              <p:nvPr/>
            </p:nvSpPr>
            <p:spPr bwMode="auto">
              <a:xfrm>
                <a:off x="3519" y="0"/>
                <a:ext cx="960" cy="1129"/>
              </a:xfrm>
              <a:prstGeom prst="rect">
                <a:avLst/>
              </a:prstGeom>
              <a:solidFill>
                <a:srgbClr val="CCECFF"/>
              </a:solidFill>
              <a:ln w="12600" cmpd="sng">
                <a:solidFill>
                  <a:srgbClr val="11576A"/>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lIns="90000" tIns="46800" rIns="90000" bIns="46800" anchor="ctr"/>
              <a:lstStyle/>
              <a:p>
                <a:pPr marL="0" marR="0" lvl="0" indent="0" algn="ctr" defTabSz="914400" rtl="0" eaLnBrk="0" fontAlgn="base" latinLnBrk="0" hangingPunct="0">
                  <a:lnSpc>
                    <a:spcPct val="100000"/>
                  </a:lnSpc>
                  <a:spcBef>
                    <a:spcPct val="0"/>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zh-CN" altLang="en-US" sz="16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S PGothic" charset="0"/>
                    <a:sym typeface="Comic Sans MS" charset="0"/>
                  </a:rPr>
                  <a:t>P</a:t>
                </a:r>
                <a:r>
                  <a:rPr kumimoji="0" lang="en-US" altLang="zh-CN" sz="16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S PGothic" charset="0"/>
                    <a:sym typeface="Comic Sans MS" charset="0"/>
                  </a:rPr>
                  <a:t>1</a:t>
                </a:r>
                <a:endParaRPr kumimoji="0" lang="zh-CN" altLang="en-US" sz="16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S PGothic" charset="0"/>
                </a:endParaRPr>
              </a:p>
            </p:txBody>
          </p:sp>
          <p:sp>
            <p:nvSpPr>
              <p:cNvPr id="33" name="Rectangle 9"/>
              <p:cNvSpPr>
                <a:spLocks noChangeArrowheads="1"/>
              </p:cNvSpPr>
              <p:nvPr/>
            </p:nvSpPr>
            <p:spPr bwMode="auto">
              <a:xfrm>
                <a:off x="4959" y="0"/>
                <a:ext cx="960" cy="1129"/>
              </a:xfrm>
              <a:prstGeom prst="rect">
                <a:avLst/>
              </a:prstGeom>
              <a:solidFill>
                <a:srgbClr val="00FF66"/>
              </a:solidFill>
              <a:ln w="12600" cmpd="sng">
                <a:solidFill>
                  <a:srgbClr val="11576A"/>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lIns="90000" tIns="46800" rIns="90000" bIns="46800" anchor="ctr"/>
              <a:lstStyle/>
              <a:p>
                <a:pPr marL="0" marR="0" lvl="0" indent="0" algn="ctr" defTabSz="914400" rtl="0" eaLnBrk="0" fontAlgn="base" latinLnBrk="0" hangingPunct="0">
                  <a:lnSpc>
                    <a:spcPct val="100000"/>
                  </a:lnSpc>
                  <a:spcBef>
                    <a:spcPct val="0"/>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zh-CN" altLang="en-US" sz="16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S PGothic" charset="0"/>
                    <a:sym typeface="Comic Sans MS" charset="0"/>
                  </a:rPr>
                  <a:t>P</a:t>
                </a:r>
                <a:r>
                  <a:rPr kumimoji="0" lang="en-US" altLang="zh-CN" sz="16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S PGothic" charset="0"/>
                    <a:sym typeface="Comic Sans MS" charset="0"/>
                  </a:rPr>
                  <a:t>2</a:t>
                </a:r>
                <a:endParaRPr kumimoji="0" lang="zh-CN" altLang="en-US" sz="16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S PGothic" charset="0"/>
                </a:endParaRPr>
              </a:p>
            </p:txBody>
          </p:sp>
          <p:sp>
            <p:nvSpPr>
              <p:cNvPr id="34" name="Rectangle 10"/>
              <p:cNvSpPr>
                <a:spLocks noChangeArrowheads="1"/>
              </p:cNvSpPr>
              <p:nvPr/>
            </p:nvSpPr>
            <p:spPr bwMode="auto">
              <a:xfrm>
                <a:off x="6399" y="0"/>
                <a:ext cx="960" cy="1129"/>
              </a:xfrm>
              <a:prstGeom prst="rect">
                <a:avLst/>
              </a:prstGeom>
              <a:solidFill>
                <a:srgbClr val="0066FF"/>
              </a:solidFill>
              <a:ln w="12600" cmpd="sng">
                <a:solidFill>
                  <a:srgbClr val="11576A"/>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lIns="90000" tIns="46800" rIns="90000" bIns="46800" anchor="ctr"/>
              <a:lstStyle/>
              <a:p>
                <a:pPr marL="0" marR="0" lvl="0" indent="0" algn="ctr" defTabSz="914400" rtl="0" eaLnBrk="0" fontAlgn="base" latinLnBrk="0" hangingPunct="0">
                  <a:lnSpc>
                    <a:spcPct val="100000"/>
                  </a:lnSpc>
                  <a:spcBef>
                    <a:spcPct val="0"/>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zh-CN" altLang="en-US" sz="1600" b="1" i="0" u="none" strike="noStrike" kern="1200" cap="none" spc="0" normalizeH="0" baseline="0" noProof="0" dirty="0">
                    <a:ln>
                      <a:noFill/>
                    </a:ln>
                    <a:solidFill>
                      <a:srgbClr val="FFFFFF"/>
                    </a:solidFill>
                    <a:effectLst/>
                    <a:uLnTx/>
                    <a:uFillTx/>
                    <a:latin typeface="微软雅黑" pitchFamily="34" charset="-122"/>
                    <a:ea typeface="微软雅黑" pitchFamily="34" charset="-122"/>
                    <a:cs typeface="MS PGothic" charset="0"/>
                    <a:sym typeface="Comic Sans MS" charset="0"/>
                  </a:rPr>
                  <a:t>P</a:t>
                </a:r>
                <a:r>
                  <a:rPr kumimoji="0" lang="en-US" altLang="zh-CN" sz="1600" b="1" i="0" u="none" strike="noStrike" kern="1200" cap="none" spc="0" normalizeH="0" baseline="0" noProof="0" dirty="0">
                    <a:ln>
                      <a:noFill/>
                    </a:ln>
                    <a:solidFill>
                      <a:srgbClr val="FFFFFF"/>
                    </a:solidFill>
                    <a:effectLst/>
                    <a:uLnTx/>
                    <a:uFillTx/>
                    <a:latin typeface="微软雅黑" pitchFamily="34" charset="-122"/>
                    <a:ea typeface="微软雅黑" pitchFamily="34" charset="-122"/>
                    <a:cs typeface="MS PGothic" charset="0"/>
                    <a:sym typeface="Comic Sans MS" charset="0"/>
                  </a:rPr>
                  <a:t>3</a:t>
                </a:r>
                <a:endParaRPr kumimoji="0" lang="zh-CN" altLang="en-US" sz="1600" b="1" i="0" u="none" strike="noStrike" kern="1200" cap="none" spc="0" normalizeH="0" baseline="0" noProof="0" dirty="0">
                  <a:ln>
                    <a:noFill/>
                  </a:ln>
                  <a:solidFill>
                    <a:srgbClr val="FFFFFF"/>
                  </a:solidFill>
                  <a:effectLst/>
                  <a:uLnTx/>
                  <a:uFillTx/>
                  <a:latin typeface="微软雅黑" pitchFamily="34" charset="-122"/>
                  <a:ea typeface="微软雅黑" pitchFamily="34" charset="-122"/>
                  <a:cs typeface="MS PGothic" charset="0"/>
                </a:endParaRPr>
              </a:p>
            </p:txBody>
          </p:sp>
          <p:sp>
            <p:nvSpPr>
              <p:cNvPr id="35" name="Rectangle 11"/>
              <p:cNvSpPr>
                <a:spLocks noChangeArrowheads="1"/>
              </p:cNvSpPr>
              <p:nvPr/>
            </p:nvSpPr>
            <p:spPr bwMode="auto">
              <a:xfrm>
                <a:off x="0" y="2710"/>
                <a:ext cx="1200" cy="720"/>
              </a:xfrm>
              <a:prstGeom prst="rect">
                <a:avLst/>
              </a:prstGeom>
              <a:solidFill>
                <a:srgbClr val="FF0000"/>
              </a:solidFill>
              <a:ln w="12600" cmpd="sng">
                <a:solidFill>
                  <a:srgbClr val="11576A"/>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11576A"/>
                  </a:solidFill>
                  <a:effectLst/>
                  <a:uLnTx/>
                  <a:uFillTx/>
                  <a:latin typeface="Verdana" panose="020B0604030504040204" pitchFamily="34" charset="0"/>
                  <a:ea typeface="MS PGothic" charset="0"/>
                  <a:cs typeface="MS PGothic" charset="0"/>
                  <a:sym typeface="Comic Sans MS" charset="0"/>
                </a:endParaRPr>
              </a:p>
            </p:txBody>
          </p:sp>
          <p:sp>
            <p:nvSpPr>
              <p:cNvPr id="36" name="Rectangle 12"/>
              <p:cNvSpPr>
                <a:spLocks noChangeArrowheads="1"/>
              </p:cNvSpPr>
              <p:nvPr/>
            </p:nvSpPr>
            <p:spPr bwMode="auto">
              <a:xfrm>
                <a:off x="1200" y="2710"/>
                <a:ext cx="360" cy="720"/>
              </a:xfrm>
              <a:prstGeom prst="rect">
                <a:avLst/>
              </a:prstGeom>
              <a:solidFill>
                <a:srgbClr val="CCFFFF"/>
              </a:solidFill>
              <a:ln w="12600" cmpd="sng">
                <a:solidFill>
                  <a:srgbClr val="11576A"/>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11576A"/>
                  </a:solidFill>
                  <a:effectLst/>
                  <a:uLnTx/>
                  <a:uFillTx/>
                  <a:latin typeface="Verdana" panose="020B0604030504040204" pitchFamily="34" charset="0"/>
                  <a:ea typeface="MS PGothic" charset="0"/>
                  <a:cs typeface="MS PGothic" charset="0"/>
                  <a:sym typeface="Comic Sans MS" charset="0"/>
                </a:endParaRPr>
              </a:p>
            </p:txBody>
          </p:sp>
          <p:sp>
            <p:nvSpPr>
              <p:cNvPr id="37" name="Rectangle 13"/>
              <p:cNvSpPr>
                <a:spLocks noChangeArrowheads="1"/>
              </p:cNvSpPr>
              <p:nvPr/>
            </p:nvSpPr>
            <p:spPr bwMode="auto">
              <a:xfrm>
                <a:off x="1560" y="2710"/>
                <a:ext cx="360" cy="720"/>
              </a:xfrm>
              <a:prstGeom prst="rect">
                <a:avLst/>
              </a:prstGeom>
              <a:solidFill>
                <a:srgbClr val="CCECFF"/>
              </a:solidFill>
              <a:ln w="12600" cmpd="sng">
                <a:solidFill>
                  <a:srgbClr val="11576A"/>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11576A"/>
                  </a:solidFill>
                  <a:effectLst/>
                  <a:uLnTx/>
                  <a:uFillTx/>
                  <a:latin typeface="Verdana" panose="020B0604030504040204" pitchFamily="34" charset="0"/>
                  <a:ea typeface="MS PGothic" charset="0"/>
                  <a:cs typeface="MS PGothic" charset="0"/>
                  <a:sym typeface="Comic Sans MS" charset="0"/>
                </a:endParaRPr>
              </a:p>
            </p:txBody>
          </p:sp>
          <p:sp>
            <p:nvSpPr>
              <p:cNvPr id="38" name="Rectangle 14"/>
              <p:cNvSpPr>
                <a:spLocks noChangeArrowheads="1"/>
              </p:cNvSpPr>
              <p:nvPr/>
            </p:nvSpPr>
            <p:spPr bwMode="auto">
              <a:xfrm>
                <a:off x="1920" y="2710"/>
                <a:ext cx="360" cy="720"/>
              </a:xfrm>
              <a:prstGeom prst="rect">
                <a:avLst/>
              </a:prstGeom>
              <a:solidFill>
                <a:srgbClr val="CCECFF"/>
              </a:solidFill>
              <a:ln w="12600" cmpd="sng">
                <a:solidFill>
                  <a:srgbClr val="11576A"/>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11576A"/>
                  </a:solidFill>
                  <a:effectLst/>
                  <a:uLnTx/>
                  <a:uFillTx/>
                  <a:latin typeface="Verdana" panose="020B0604030504040204" pitchFamily="34" charset="0"/>
                  <a:ea typeface="MS PGothic" charset="0"/>
                  <a:cs typeface="MS PGothic" charset="0"/>
                  <a:sym typeface="Comic Sans MS" charset="0"/>
                </a:endParaRPr>
              </a:p>
            </p:txBody>
          </p:sp>
          <p:sp>
            <p:nvSpPr>
              <p:cNvPr id="39" name="Rectangle 15"/>
              <p:cNvSpPr>
                <a:spLocks noChangeArrowheads="1"/>
              </p:cNvSpPr>
              <p:nvPr/>
            </p:nvSpPr>
            <p:spPr bwMode="auto">
              <a:xfrm>
                <a:off x="2280" y="2710"/>
                <a:ext cx="360" cy="720"/>
              </a:xfrm>
              <a:prstGeom prst="rect">
                <a:avLst/>
              </a:prstGeom>
              <a:solidFill>
                <a:srgbClr val="00FF66"/>
              </a:solidFill>
              <a:ln w="12600" cmpd="sng">
                <a:solidFill>
                  <a:srgbClr val="11576A"/>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11576A"/>
                  </a:solidFill>
                  <a:effectLst/>
                  <a:uLnTx/>
                  <a:uFillTx/>
                  <a:latin typeface="Verdana" panose="020B0604030504040204" pitchFamily="34" charset="0"/>
                  <a:ea typeface="MS PGothic" charset="0"/>
                  <a:cs typeface="MS PGothic" charset="0"/>
                  <a:sym typeface="Comic Sans MS" charset="0"/>
                </a:endParaRPr>
              </a:p>
            </p:txBody>
          </p:sp>
          <p:sp>
            <p:nvSpPr>
              <p:cNvPr id="40" name="Rectangle 16"/>
              <p:cNvSpPr>
                <a:spLocks noChangeArrowheads="1"/>
              </p:cNvSpPr>
              <p:nvPr/>
            </p:nvSpPr>
            <p:spPr bwMode="auto">
              <a:xfrm>
                <a:off x="2640" y="2710"/>
                <a:ext cx="360" cy="720"/>
              </a:xfrm>
              <a:prstGeom prst="rect">
                <a:avLst/>
              </a:prstGeom>
              <a:solidFill>
                <a:srgbClr val="0066FF"/>
              </a:solidFill>
              <a:ln w="12600" cmpd="sng">
                <a:solidFill>
                  <a:srgbClr val="11576A"/>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11576A"/>
                  </a:solidFill>
                  <a:effectLst/>
                  <a:uLnTx/>
                  <a:uFillTx/>
                  <a:latin typeface="Verdana" panose="020B0604030504040204" pitchFamily="34" charset="0"/>
                  <a:ea typeface="MS PGothic" charset="0"/>
                  <a:cs typeface="MS PGothic" charset="0"/>
                  <a:sym typeface="Comic Sans MS" charset="0"/>
                </a:endParaRPr>
              </a:p>
            </p:txBody>
          </p:sp>
          <p:sp>
            <p:nvSpPr>
              <p:cNvPr id="41" name="Rectangle 17"/>
              <p:cNvSpPr>
                <a:spLocks noChangeArrowheads="1"/>
              </p:cNvSpPr>
              <p:nvPr/>
            </p:nvSpPr>
            <p:spPr bwMode="auto">
              <a:xfrm>
                <a:off x="3000" y="2710"/>
                <a:ext cx="360" cy="720"/>
              </a:xfrm>
              <a:prstGeom prst="rect">
                <a:avLst/>
              </a:prstGeom>
              <a:solidFill>
                <a:srgbClr val="CCFFFF"/>
              </a:solidFill>
              <a:ln w="12600" cmpd="sng">
                <a:solidFill>
                  <a:srgbClr val="11576A"/>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11576A"/>
                  </a:solidFill>
                  <a:effectLst/>
                  <a:uLnTx/>
                  <a:uFillTx/>
                  <a:latin typeface="Verdana" panose="020B0604030504040204" pitchFamily="34" charset="0"/>
                  <a:ea typeface="MS PGothic" charset="0"/>
                  <a:cs typeface="MS PGothic" charset="0"/>
                  <a:sym typeface="Comic Sans MS" charset="0"/>
                </a:endParaRPr>
              </a:p>
            </p:txBody>
          </p:sp>
          <p:sp>
            <p:nvSpPr>
              <p:cNvPr id="42" name="Rectangle 18"/>
              <p:cNvSpPr>
                <a:spLocks noChangeArrowheads="1"/>
              </p:cNvSpPr>
              <p:nvPr/>
            </p:nvSpPr>
            <p:spPr bwMode="auto">
              <a:xfrm>
                <a:off x="3360" y="2710"/>
                <a:ext cx="360" cy="720"/>
              </a:xfrm>
              <a:prstGeom prst="rect">
                <a:avLst/>
              </a:prstGeom>
              <a:solidFill>
                <a:srgbClr val="0066FF"/>
              </a:solidFill>
              <a:ln w="12600" cmpd="sng">
                <a:solidFill>
                  <a:srgbClr val="11576A"/>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11576A"/>
                  </a:solidFill>
                  <a:effectLst/>
                  <a:uLnTx/>
                  <a:uFillTx/>
                  <a:latin typeface="Verdana" panose="020B0604030504040204" pitchFamily="34" charset="0"/>
                  <a:ea typeface="MS PGothic" charset="0"/>
                  <a:cs typeface="MS PGothic" charset="0"/>
                  <a:sym typeface="Comic Sans MS" charset="0"/>
                </a:endParaRPr>
              </a:p>
            </p:txBody>
          </p:sp>
          <p:sp>
            <p:nvSpPr>
              <p:cNvPr id="43" name="Rectangle 19"/>
              <p:cNvSpPr>
                <a:spLocks noChangeArrowheads="1"/>
              </p:cNvSpPr>
              <p:nvPr/>
            </p:nvSpPr>
            <p:spPr bwMode="auto">
              <a:xfrm>
                <a:off x="3720" y="2710"/>
                <a:ext cx="360" cy="720"/>
              </a:xfrm>
              <a:prstGeom prst="rect">
                <a:avLst/>
              </a:prstGeom>
              <a:solidFill>
                <a:srgbClr val="CCFFFF"/>
              </a:solidFill>
              <a:ln w="12600" cmpd="sng">
                <a:solidFill>
                  <a:srgbClr val="11576A"/>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11576A"/>
                  </a:solidFill>
                  <a:effectLst/>
                  <a:uLnTx/>
                  <a:uFillTx/>
                  <a:latin typeface="Verdana" panose="020B0604030504040204" pitchFamily="34" charset="0"/>
                  <a:ea typeface="MS PGothic" charset="0"/>
                  <a:cs typeface="MS PGothic" charset="0"/>
                  <a:sym typeface="Comic Sans MS" charset="0"/>
                </a:endParaRPr>
              </a:p>
            </p:txBody>
          </p:sp>
          <p:sp>
            <p:nvSpPr>
              <p:cNvPr id="44" name="Rectangle 20"/>
              <p:cNvSpPr>
                <a:spLocks noChangeArrowheads="1"/>
              </p:cNvSpPr>
              <p:nvPr/>
            </p:nvSpPr>
            <p:spPr bwMode="auto">
              <a:xfrm>
                <a:off x="4080" y="2710"/>
                <a:ext cx="360" cy="720"/>
              </a:xfrm>
              <a:prstGeom prst="rect">
                <a:avLst/>
              </a:prstGeom>
              <a:solidFill>
                <a:srgbClr val="00FF66"/>
              </a:solidFill>
              <a:ln w="12600" cmpd="sng">
                <a:solidFill>
                  <a:srgbClr val="11576A"/>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11576A"/>
                  </a:solidFill>
                  <a:effectLst/>
                  <a:uLnTx/>
                  <a:uFillTx/>
                  <a:latin typeface="Verdana" panose="020B0604030504040204" pitchFamily="34" charset="0"/>
                  <a:ea typeface="MS PGothic" charset="0"/>
                  <a:cs typeface="MS PGothic" charset="0"/>
                  <a:sym typeface="Comic Sans MS" charset="0"/>
                </a:endParaRPr>
              </a:p>
            </p:txBody>
          </p:sp>
          <p:sp>
            <p:nvSpPr>
              <p:cNvPr id="45" name="Rectangle 21"/>
              <p:cNvSpPr>
                <a:spLocks noChangeArrowheads="1"/>
              </p:cNvSpPr>
              <p:nvPr/>
            </p:nvSpPr>
            <p:spPr bwMode="auto">
              <a:xfrm>
                <a:off x="4440" y="2710"/>
                <a:ext cx="360" cy="720"/>
              </a:xfrm>
              <a:prstGeom prst="rect">
                <a:avLst/>
              </a:prstGeom>
              <a:solidFill>
                <a:srgbClr val="CCECFF"/>
              </a:solidFill>
              <a:ln w="12600" cmpd="sng">
                <a:solidFill>
                  <a:srgbClr val="11576A"/>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11576A"/>
                  </a:solidFill>
                  <a:effectLst/>
                  <a:uLnTx/>
                  <a:uFillTx/>
                  <a:latin typeface="Verdana" panose="020B0604030504040204" pitchFamily="34" charset="0"/>
                  <a:ea typeface="MS PGothic" charset="0"/>
                  <a:cs typeface="MS PGothic" charset="0"/>
                  <a:sym typeface="Comic Sans MS" charset="0"/>
                </a:endParaRPr>
              </a:p>
            </p:txBody>
          </p:sp>
          <p:sp>
            <p:nvSpPr>
              <p:cNvPr id="46" name="Rectangle 22"/>
              <p:cNvSpPr>
                <a:spLocks noChangeArrowheads="1"/>
              </p:cNvSpPr>
              <p:nvPr/>
            </p:nvSpPr>
            <p:spPr bwMode="auto">
              <a:xfrm>
                <a:off x="5119" y="2697"/>
                <a:ext cx="360" cy="720"/>
              </a:xfrm>
              <a:prstGeom prst="rect">
                <a:avLst/>
              </a:prstGeom>
              <a:solidFill>
                <a:srgbClr val="0066FF"/>
              </a:solidFill>
              <a:ln w="12600" cmpd="sng">
                <a:solidFill>
                  <a:srgbClr val="11576A"/>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11576A"/>
                  </a:solidFill>
                  <a:effectLst/>
                  <a:uLnTx/>
                  <a:uFillTx/>
                  <a:latin typeface="Verdana" panose="020B0604030504040204" pitchFamily="34" charset="0"/>
                  <a:ea typeface="MS PGothic" charset="0"/>
                  <a:cs typeface="MS PGothic" charset="0"/>
                  <a:sym typeface="Comic Sans MS" charset="0"/>
                </a:endParaRPr>
              </a:p>
            </p:txBody>
          </p:sp>
          <p:sp>
            <p:nvSpPr>
              <p:cNvPr id="47" name="Rectangle 23"/>
              <p:cNvSpPr>
                <a:spLocks noChangeArrowheads="1"/>
              </p:cNvSpPr>
              <p:nvPr/>
            </p:nvSpPr>
            <p:spPr bwMode="auto">
              <a:xfrm>
                <a:off x="5479" y="2697"/>
                <a:ext cx="360" cy="720"/>
              </a:xfrm>
              <a:prstGeom prst="rect">
                <a:avLst/>
              </a:prstGeom>
              <a:solidFill>
                <a:srgbClr val="0066FF"/>
              </a:solidFill>
              <a:ln w="12600" cmpd="sng">
                <a:solidFill>
                  <a:srgbClr val="11576A"/>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11576A"/>
                  </a:solidFill>
                  <a:effectLst/>
                  <a:uLnTx/>
                  <a:uFillTx/>
                  <a:latin typeface="Verdana" panose="020B0604030504040204" pitchFamily="34" charset="0"/>
                  <a:ea typeface="MS PGothic" charset="0"/>
                  <a:cs typeface="MS PGothic" charset="0"/>
                  <a:sym typeface="Comic Sans MS" charset="0"/>
                </a:endParaRPr>
              </a:p>
            </p:txBody>
          </p:sp>
          <p:sp>
            <p:nvSpPr>
              <p:cNvPr id="48" name="Rectangle 24"/>
              <p:cNvSpPr>
                <a:spLocks noChangeArrowheads="1"/>
              </p:cNvSpPr>
              <p:nvPr/>
            </p:nvSpPr>
            <p:spPr bwMode="auto">
              <a:xfrm>
                <a:off x="5839" y="2697"/>
                <a:ext cx="360" cy="720"/>
              </a:xfrm>
              <a:prstGeom prst="rect">
                <a:avLst/>
              </a:prstGeom>
              <a:solidFill>
                <a:srgbClr val="0066FF"/>
              </a:solidFill>
              <a:ln w="12600" cmpd="sng">
                <a:solidFill>
                  <a:srgbClr val="11576A"/>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11576A"/>
                  </a:solidFill>
                  <a:effectLst/>
                  <a:uLnTx/>
                  <a:uFillTx/>
                  <a:latin typeface="Verdana" panose="020B0604030504040204" pitchFamily="34" charset="0"/>
                  <a:ea typeface="MS PGothic" charset="0"/>
                  <a:cs typeface="MS PGothic" charset="0"/>
                  <a:sym typeface="Comic Sans MS" charset="0"/>
                </a:endParaRPr>
              </a:p>
            </p:txBody>
          </p:sp>
          <p:sp>
            <p:nvSpPr>
              <p:cNvPr id="49" name="Rectangle 25"/>
              <p:cNvSpPr>
                <a:spLocks noChangeArrowheads="1"/>
              </p:cNvSpPr>
              <p:nvPr/>
            </p:nvSpPr>
            <p:spPr bwMode="auto">
              <a:xfrm>
                <a:off x="6199" y="2697"/>
                <a:ext cx="360" cy="720"/>
              </a:xfrm>
              <a:prstGeom prst="rect">
                <a:avLst/>
              </a:prstGeom>
              <a:solidFill>
                <a:srgbClr val="0066FF"/>
              </a:solidFill>
              <a:ln w="12600" cmpd="sng">
                <a:solidFill>
                  <a:srgbClr val="11576A"/>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11576A"/>
                  </a:solidFill>
                  <a:effectLst/>
                  <a:uLnTx/>
                  <a:uFillTx/>
                  <a:latin typeface="Verdana" panose="020B0604030504040204" pitchFamily="34" charset="0"/>
                  <a:ea typeface="MS PGothic" charset="0"/>
                  <a:cs typeface="MS PGothic" charset="0"/>
                  <a:sym typeface="Comic Sans MS" charset="0"/>
                </a:endParaRPr>
              </a:p>
            </p:txBody>
          </p:sp>
          <p:sp>
            <p:nvSpPr>
              <p:cNvPr id="50" name="Rectangle 26"/>
              <p:cNvSpPr>
                <a:spLocks noChangeArrowheads="1"/>
              </p:cNvSpPr>
              <p:nvPr/>
            </p:nvSpPr>
            <p:spPr bwMode="auto">
              <a:xfrm>
                <a:off x="6559" y="2697"/>
                <a:ext cx="360" cy="720"/>
              </a:xfrm>
              <a:prstGeom prst="rect">
                <a:avLst/>
              </a:prstGeom>
              <a:solidFill>
                <a:srgbClr val="0066FF"/>
              </a:solidFill>
              <a:ln w="12600" cmpd="sng">
                <a:solidFill>
                  <a:srgbClr val="11576A"/>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11576A"/>
                  </a:solidFill>
                  <a:effectLst/>
                  <a:uLnTx/>
                  <a:uFillTx/>
                  <a:latin typeface="Verdana" panose="020B0604030504040204" pitchFamily="34" charset="0"/>
                  <a:ea typeface="MS PGothic" charset="0"/>
                  <a:cs typeface="MS PGothic" charset="0"/>
                  <a:sym typeface="Comic Sans MS" charset="0"/>
                </a:endParaRPr>
              </a:p>
            </p:txBody>
          </p:sp>
          <p:sp>
            <p:nvSpPr>
              <p:cNvPr id="51" name="Rectangle 27"/>
              <p:cNvSpPr>
                <a:spLocks noChangeArrowheads="1"/>
              </p:cNvSpPr>
              <p:nvPr/>
            </p:nvSpPr>
            <p:spPr bwMode="auto">
              <a:xfrm>
                <a:off x="6919" y="2697"/>
                <a:ext cx="360" cy="720"/>
              </a:xfrm>
              <a:prstGeom prst="rect">
                <a:avLst/>
              </a:prstGeom>
              <a:solidFill>
                <a:srgbClr val="CCECFF"/>
              </a:solidFill>
              <a:ln w="12600" cmpd="sng">
                <a:solidFill>
                  <a:srgbClr val="11576A"/>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11576A"/>
                  </a:solidFill>
                  <a:effectLst/>
                  <a:uLnTx/>
                  <a:uFillTx/>
                  <a:latin typeface="Verdana" panose="020B0604030504040204" pitchFamily="34" charset="0"/>
                  <a:ea typeface="MS PGothic" charset="0"/>
                  <a:cs typeface="MS PGothic" charset="0"/>
                  <a:sym typeface="Comic Sans MS" charset="0"/>
                </a:endParaRPr>
              </a:p>
            </p:txBody>
          </p:sp>
          <p:sp>
            <p:nvSpPr>
              <p:cNvPr id="52" name="Rectangle 28"/>
              <p:cNvSpPr>
                <a:spLocks noChangeArrowheads="1"/>
              </p:cNvSpPr>
              <p:nvPr/>
            </p:nvSpPr>
            <p:spPr bwMode="auto">
              <a:xfrm>
                <a:off x="7279" y="2697"/>
                <a:ext cx="360" cy="720"/>
              </a:xfrm>
              <a:prstGeom prst="rect">
                <a:avLst/>
              </a:prstGeom>
              <a:solidFill>
                <a:srgbClr val="00FF66"/>
              </a:solidFill>
              <a:ln w="12600" cmpd="sng">
                <a:solidFill>
                  <a:srgbClr val="11576A"/>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11576A"/>
                  </a:solidFill>
                  <a:effectLst/>
                  <a:uLnTx/>
                  <a:uFillTx/>
                  <a:latin typeface="Verdana" panose="020B0604030504040204" pitchFamily="34" charset="0"/>
                  <a:ea typeface="MS PGothic" charset="0"/>
                  <a:cs typeface="MS PGothic" charset="0"/>
                  <a:sym typeface="Comic Sans MS" charset="0"/>
                </a:endParaRPr>
              </a:p>
            </p:txBody>
          </p:sp>
          <p:sp>
            <p:nvSpPr>
              <p:cNvPr id="53" name="Rectangle 29"/>
              <p:cNvSpPr>
                <a:spLocks noChangeArrowheads="1"/>
              </p:cNvSpPr>
              <p:nvPr/>
            </p:nvSpPr>
            <p:spPr bwMode="auto">
              <a:xfrm>
                <a:off x="7639" y="2697"/>
                <a:ext cx="360" cy="720"/>
              </a:xfrm>
              <a:prstGeom prst="rect">
                <a:avLst/>
              </a:prstGeom>
              <a:solidFill>
                <a:srgbClr val="00FF66"/>
              </a:solidFill>
              <a:ln w="12600" cmpd="sng">
                <a:solidFill>
                  <a:srgbClr val="11576A"/>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11576A"/>
                  </a:solidFill>
                  <a:effectLst/>
                  <a:uLnTx/>
                  <a:uFillTx/>
                  <a:latin typeface="Verdana" panose="020B0604030504040204" pitchFamily="34" charset="0"/>
                  <a:ea typeface="MS PGothic" charset="0"/>
                  <a:cs typeface="MS PGothic" charset="0"/>
                  <a:sym typeface="Comic Sans MS" charset="0"/>
                </a:endParaRPr>
              </a:p>
            </p:txBody>
          </p:sp>
          <p:sp>
            <p:nvSpPr>
              <p:cNvPr id="54" name="Rectangle 30"/>
              <p:cNvSpPr>
                <a:spLocks noChangeArrowheads="1"/>
              </p:cNvSpPr>
              <p:nvPr/>
            </p:nvSpPr>
            <p:spPr bwMode="auto">
              <a:xfrm>
                <a:off x="7999" y="2697"/>
                <a:ext cx="360" cy="720"/>
              </a:xfrm>
              <a:prstGeom prst="rect">
                <a:avLst/>
              </a:prstGeom>
              <a:solidFill>
                <a:srgbClr val="00FF66"/>
              </a:solidFill>
              <a:ln w="12600" cmpd="sng">
                <a:solidFill>
                  <a:srgbClr val="11576A"/>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11576A"/>
                  </a:solidFill>
                  <a:effectLst/>
                  <a:uLnTx/>
                  <a:uFillTx/>
                  <a:latin typeface="Verdana" panose="020B0604030504040204" pitchFamily="34" charset="0"/>
                  <a:ea typeface="MS PGothic" charset="0"/>
                  <a:cs typeface="MS PGothic" charset="0"/>
                  <a:sym typeface="Comic Sans MS" charset="0"/>
                </a:endParaRPr>
              </a:p>
            </p:txBody>
          </p:sp>
          <p:sp>
            <p:nvSpPr>
              <p:cNvPr id="55" name="Rectangle 31"/>
              <p:cNvSpPr>
                <a:spLocks noChangeArrowheads="1"/>
              </p:cNvSpPr>
              <p:nvPr/>
            </p:nvSpPr>
            <p:spPr bwMode="auto">
              <a:xfrm>
                <a:off x="8359" y="2697"/>
                <a:ext cx="360" cy="720"/>
              </a:xfrm>
              <a:prstGeom prst="rect">
                <a:avLst/>
              </a:prstGeom>
              <a:solidFill>
                <a:srgbClr val="00FF66"/>
              </a:solidFill>
              <a:ln w="12600" cmpd="sng">
                <a:solidFill>
                  <a:srgbClr val="11576A"/>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11576A"/>
                  </a:solidFill>
                  <a:effectLst/>
                  <a:uLnTx/>
                  <a:uFillTx/>
                  <a:latin typeface="Verdana" panose="020B0604030504040204" pitchFamily="34" charset="0"/>
                  <a:ea typeface="MS PGothic" charset="0"/>
                  <a:cs typeface="MS PGothic" charset="0"/>
                  <a:sym typeface="Comic Sans MS" charset="0"/>
                </a:endParaRPr>
              </a:p>
            </p:txBody>
          </p:sp>
          <p:sp>
            <p:nvSpPr>
              <p:cNvPr id="56" name="Rectangle 32"/>
              <p:cNvSpPr>
                <a:spLocks noChangeArrowheads="1"/>
              </p:cNvSpPr>
              <p:nvPr/>
            </p:nvSpPr>
            <p:spPr bwMode="auto">
              <a:xfrm>
                <a:off x="8719" y="2697"/>
                <a:ext cx="360" cy="720"/>
              </a:xfrm>
              <a:prstGeom prst="rect">
                <a:avLst/>
              </a:prstGeom>
              <a:solidFill>
                <a:srgbClr val="FFFFFF"/>
              </a:solidFill>
              <a:ln w="12600" cmpd="sng">
                <a:solidFill>
                  <a:srgbClr val="11576A"/>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11576A"/>
                  </a:solidFill>
                  <a:effectLst/>
                  <a:uLnTx/>
                  <a:uFillTx/>
                  <a:latin typeface="Verdana" panose="020B0604030504040204" pitchFamily="34" charset="0"/>
                  <a:ea typeface="MS PGothic" charset="0"/>
                  <a:cs typeface="MS PGothic" charset="0"/>
                  <a:sym typeface="Comic Sans MS" charset="0"/>
                </a:endParaRPr>
              </a:p>
            </p:txBody>
          </p:sp>
          <p:sp>
            <p:nvSpPr>
              <p:cNvPr id="57" name="Rectangle 33"/>
              <p:cNvSpPr>
                <a:spLocks noChangeArrowheads="1"/>
              </p:cNvSpPr>
              <p:nvPr/>
            </p:nvSpPr>
            <p:spPr bwMode="auto">
              <a:xfrm>
                <a:off x="9079" y="2697"/>
                <a:ext cx="360" cy="720"/>
              </a:xfrm>
              <a:prstGeom prst="rect">
                <a:avLst/>
              </a:prstGeom>
              <a:solidFill>
                <a:srgbClr val="FFFFFF"/>
              </a:solidFill>
              <a:ln w="12600" cmpd="sng">
                <a:solidFill>
                  <a:srgbClr val="11576A"/>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11576A"/>
                  </a:solidFill>
                  <a:effectLst/>
                  <a:uLnTx/>
                  <a:uFillTx/>
                  <a:latin typeface="Verdana" panose="020B0604030504040204" pitchFamily="34" charset="0"/>
                  <a:ea typeface="MS PGothic" charset="0"/>
                  <a:cs typeface="MS PGothic" charset="0"/>
                  <a:sym typeface="Comic Sans MS" charset="0"/>
                </a:endParaRPr>
              </a:p>
            </p:txBody>
          </p:sp>
          <p:sp>
            <p:nvSpPr>
              <p:cNvPr id="58" name="Rectangle 34"/>
              <p:cNvSpPr>
                <a:spLocks noChangeArrowheads="1"/>
              </p:cNvSpPr>
              <p:nvPr/>
            </p:nvSpPr>
            <p:spPr bwMode="auto">
              <a:xfrm>
                <a:off x="9439" y="2697"/>
                <a:ext cx="360" cy="720"/>
              </a:xfrm>
              <a:prstGeom prst="rect">
                <a:avLst/>
              </a:prstGeom>
              <a:solidFill>
                <a:srgbClr val="FFFFFF"/>
              </a:solidFill>
              <a:ln w="12600" cmpd="sng">
                <a:solidFill>
                  <a:srgbClr val="11576A"/>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11576A"/>
                  </a:solidFill>
                  <a:effectLst/>
                  <a:uLnTx/>
                  <a:uFillTx/>
                  <a:latin typeface="Verdana" panose="020B0604030504040204" pitchFamily="34" charset="0"/>
                  <a:ea typeface="MS PGothic" charset="0"/>
                  <a:cs typeface="MS PGothic" charset="0"/>
                  <a:sym typeface="Comic Sans MS" charset="0"/>
                </a:endParaRPr>
              </a:p>
            </p:txBody>
          </p:sp>
          <p:sp>
            <p:nvSpPr>
              <p:cNvPr id="59" name="Rectangle 35"/>
              <p:cNvSpPr>
                <a:spLocks noChangeArrowheads="1"/>
              </p:cNvSpPr>
              <p:nvPr/>
            </p:nvSpPr>
            <p:spPr bwMode="auto">
              <a:xfrm>
                <a:off x="9799" y="2697"/>
                <a:ext cx="360" cy="720"/>
              </a:xfrm>
              <a:prstGeom prst="rect">
                <a:avLst/>
              </a:prstGeom>
              <a:solidFill>
                <a:srgbClr val="FFFFFF"/>
              </a:solidFill>
              <a:ln w="12600" cmpd="sng">
                <a:solidFill>
                  <a:srgbClr val="11576A"/>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11576A"/>
                  </a:solidFill>
                  <a:effectLst/>
                  <a:uLnTx/>
                  <a:uFillTx/>
                  <a:latin typeface="Verdana" panose="020B0604030504040204" pitchFamily="34" charset="0"/>
                  <a:ea typeface="MS PGothic" charset="0"/>
                  <a:cs typeface="MS PGothic" charset="0"/>
                  <a:sym typeface="Comic Sans MS" charset="0"/>
                </a:endParaRPr>
              </a:p>
            </p:txBody>
          </p:sp>
          <p:sp>
            <p:nvSpPr>
              <p:cNvPr id="60" name="Rectangle 36"/>
              <p:cNvSpPr>
                <a:spLocks noChangeArrowheads="1"/>
              </p:cNvSpPr>
              <p:nvPr/>
            </p:nvSpPr>
            <p:spPr bwMode="auto">
              <a:xfrm>
                <a:off x="10159" y="2697"/>
                <a:ext cx="360" cy="720"/>
              </a:xfrm>
              <a:prstGeom prst="rect">
                <a:avLst/>
              </a:prstGeom>
              <a:solidFill>
                <a:srgbClr val="FFFFFF"/>
              </a:solidFill>
              <a:ln w="12600" cmpd="sng">
                <a:solidFill>
                  <a:srgbClr val="11576A"/>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11576A"/>
                  </a:solidFill>
                  <a:effectLst/>
                  <a:uLnTx/>
                  <a:uFillTx/>
                  <a:latin typeface="Verdana" panose="020B0604030504040204" pitchFamily="34" charset="0"/>
                  <a:ea typeface="MS PGothic" charset="0"/>
                  <a:cs typeface="MS PGothic" charset="0"/>
                  <a:sym typeface="Comic Sans MS" charset="0"/>
                </a:endParaRPr>
              </a:p>
            </p:txBody>
          </p:sp>
          <p:sp>
            <p:nvSpPr>
              <p:cNvPr id="61" name="Rectangle 37"/>
              <p:cNvSpPr>
                <a:spLocks noChangeArrowheads="1"/>
              </p:cNvSpPr>
              <p:nvPr/>
            </p:nvSpPr>
            <p:spPr bwMode="auto">
              <a:xfrm>
                <a:off x="10519" y="2697"/>
                <a:ext cx="360" cy="720"/>
              </a:xfrm>
              <a:prstGeom prst="rect">
                <a:avLst/>
              </a:prstGeom>
              <a:solidFill>
                <a:srgbClr val="FFFFFF"/>
              </a:solidFill>
              <a:ln w="12600" cmpd="sng">
                <a:solidFill>
                  <a:srgbClr val="11576A"/>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11576A"/>
                  </a:solidFill>
                  <a:effectLst/>
                  <a:uLnTx/>
                  <a:uFillTx/>
                  <a:latin typeface="Verdana" panose="020B0604030504040204" pitchFamily="34" charset="0"/>
                  <a:ea typeface="MS PGothic" charset="0"/>
                  <a:cs typeface="MS PGothic" charset="0"/>
                  <a:sym typeface="Comic Sans MS" charset="0"/>
                </a:endParaRPr>
              </a:p>
            </p:txBody>
          </p:sp>
          <p:sp>
            <p:nvSpPr>
              <p:cNvPr id="62" name="Rectangle 38"/>
              <p:cNvSpPr>
                <a:spLocks noChangeArrowheads="1"/>
              </p:cNvSpPr>
              <p:nvPr/>
            </p:nvSpPr>
            <p:spPr bwMode="auto">
              <a:xfrm>
                <a:off x="10879" y="2697"/>
                <a:ext cx="360" cy="720"/>
              </a:xfrm>
              <a:prstGeom prst="rect">
                <a:avLst/>
              </a:prstGeom>
              <a:solidFill>
                <a:srgbClr val="FFFFFF"/>
              </a:solidFill>
              <a:ln w="12600" cmpd="sng">
                <a:solidFill>
                  <a:srgbClr val="11576A"/>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11576A"/>
                  </a:solidFill>
                  <a:effectLst/>
                  <a:uLnTx/>
                  <a:uFillTx/>
                  <a:latin typeface="Verdana" panose="020B0604030504040204" pitchFamily="34" charset="0"/>
                  <a:ea typeface="MS PGothic" charset="0"/>
                  <a:cs typeface="MS PGothic" charset="0"/>
                  <a:sym typeface="Comic Sans MS" charset="0"/>
                </a:endParaRPr>
              </a:p>
            </p:txBody>
          </p:sp>
          <p:sp>
            <p:nvSpPr>
              <p:cNvPr id="63" name="Rectangle 39"/>
              <p:cNvSpPr>
                <a:spLocks noChangeArrowheads="1"/>
              </p:cNvSpPr>
              <p:nvPr/>
            </p:nvSpPr>
            <p:spPr bwMode="auto">
              <a:xfrm>
                <a:off x="11239" y="2697"/>
                <a:ext cx="360" cy="720"/>
              </a:xfrm>
              <a:prstGeom prst="rect">
                <a:avLst/>
              </a:prstGeom>
              <a:solidFill>
                <a:srgbClr val="FFFFFF"/>
              </a:solidFill>
              <a:ln w="12600" cmpd="sng">
                <a:solidFill>
                  <a:srgbClr val="11576A"/>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11576A"/>
                  </a:solidFill>
                  <a:effectLst/>
                  <a:uLnTx/>
                  <a:uFillTx/>
                  <a:latin typeface="Verdana" panose="020B0604030504040204" pitchFamily="34" charset="0"/>
                  <a:ea typeface="MS PGothic" charset="0"/>
                  <a:cs typeface="MS PGothic" charset="0"/>
                  <a:sym typeface="Comic Sans MS" charset="0"/>
                </a:endParaRPr>
              </a:p>
            </p:txBody>
          </p:sp>
          <p:sp>
            <p:nvSpPr>
              <p:cNvPr id="64" name="Rectangle 40"/>
              <p:cNvSpPr>
                <a:spLocks noChangeArrowheads="1"/>
              </p:cNvSpPr>
              <p:nvPr/>
            </p:nvSpPr>
            <p:spPr bwMode="auto">
              <a:xfrm>
                <a:off x="11599" y="2697"/>
                <a:ext cx="360" cy="720"/>
              </a:xfrm>
              <a:prstGeom prst="rect">
                <a:avLst/>
              </a:prstGeom>
              <a:solidFill>
                <a:srgbClr val="FFFFFF"/>
              </a:solidFill>
              <a:ln w="12600" cmpd="sng">
                <a:solidFill>
                  <a:srgbClr val="11576A"/>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11576A"/>
                  </a:solidFill>
                  <a:effectLst/>
                  <a:uLnTx/>
                  <a:uFillTx/>
                  <a:latin typeface="Verdana" panose="020B0604030504040204" pitchFamily="34" charset="0"/>
                  <a:ea typeface="MS PGothic" charset="0"/>
                  <a:cs typeface="MS PGothic" charset="0"/>
                  <a:sym typeface="Comic Sans MS" charset="0"/>
                </a:endParaRPr>
              </a:p>
            </p:txBody>
          </p:sp>
          <p:sp>
            <p:nvSpPr>
              <p:cNvPr id="65" name="Rectangle 41"/>
              <p:cNvSpPr>
                <a:spLocks noChangeArrowheads="1"/>
              </p:cNvSpPr>
              <p:nvPr/>
            </p:nvSpPr>
            <p:spPr bwMode="auto">
              <a:xfrm>
                <a:off x="2838" y="1473"/>
                <a:ext cx="2761" cy="840"/>
              </a:xfrm>
              <a:prstGeom prst="rect">
                <a:avLst/>
              </a:prstGeom>
              <a:solidFill>
                <a:srgbClr val="FF0000"/>
              </a:solidFill>
              <a:ln w="12600" cmpd="sng">
                <a:solidFill>
                  <a:srgbClr val="11576A"/>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lIns="90000" tIns="46800" rIns="90000" bIns="46800" anchor="ctr"/>
              <a:lstStyle/>
              <a:p>
                <a:pPr marL="0" marR="0" lvl="0" indent="0" algn="ctr" defTabSz="914400" rtl="0" eaLnBrk="0" fontAlgn="base" latinLnBrk="0" hangingPunct="0">
                  <a:lnSpc>
                    <a:spcPct val="100000"/>
                  </a:lnSpc>
                  <a:spcBef>
                    <a:spcPct val="0"/>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zh-CN" altLang="en-US" sz="1400" b="1" i="0" u="none" strike="noStrike" kern="1200" cap="none" spc="0" normalizeH="0" baseline="0" noProof="0" dirty="0">
                    <a:ln>
                      <a:noFill/>
                    </a:ln>
                    <a:solidFill>
                      <a:srgbClr val="FFFFFF"/>
                    </a:solidFill>
                    <a:effectLst/>
                    <a:uLnTx/>
                    <a:uFillTx/>
                    <a:latin typeface="微软雅黑" pitchFamily="34" charset="-122"/>
                    <a:ea typeface="微软雅黑" pitchFamily="34" charset="-122"/>
                    <a:cs typeface="MS PGothic" charset="0"/>
                  </a:rPr>
                  <a:t>内核</a:t>
                </a:r>
              </a:p>
            </p:txBody>
          </p:sp>
          <p:sp>
            <p:nvSpPr>
              <p:cNvPr id="66" name="Oval 46"/>
              <p:cNvSpPr>
                <a:spLocks noChangeArrowheads="1"/>
              </p:cNvSpPr>
              <p:nvPr/>
            </p:nvSpPr>
            <p:spPr bwMode="auto">
              <a:xfrm>
                <a:off x="5668" y="1324"/>
                <a:ext cx="1200" cy="1200"/>
              </a:xfrm>
              <a:prstGeom prst="ellipse">
                <a:avLst/>
              </a:prstGeom>
              <a:solidFill>
                <a:srgbClr val="CCFFFF"/>
              </a:solidFill>
              <a:ln w="12600" cmpd="sng">
                <a:solidFill>
                  <a:srgbClr val="11576A"/>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lIns="90000" tIns="46800" rIns="90000" bIns="46800" anchor="ctr"/>
              <a:lstStyle/>
              <a:p>
                <a:pPr marL="0" marR="0" lvl="0" indent="0" algn="ctr" defTabSz="914400" rtl="0" eaLnBrk="0" fontAlgn="base" latinLnBrk="0" hangingPunct="0">
                  <a:lnSpc>
                    <a:spcPct val="100000"/>
                  </a:lnSpc>
                  <a:spcBef>
                    <a:spcPct val="0"/>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zh-CN" altLang="en-US" sz="1200" b="1" i="0" u="none" strike="noStrike" kern="1200" cap="none" spc="-100" normalizeH="0" baseline="0" noProof="0" dirty="0">
                    <a:ln>
                      <a:noFill/>
                    </a:ln>
                    <a:solidFill>
                      <a:srgbClr val="11576A"/>
                    </a:solidFill>
                    <a:effectLst/>
                    <a:uLnTx/>
                    <a:uFillTx/>
                    <a:latin typeface="微软雅黑" pitchFamily="34" charset="-122"/>
                    <a:ea typeface="微软雅黑" pitchFamily="34" charset="-122"/>
                    <a:cs typeface="MS PGothic" charset="0"/>
                    <a:sym typeface="Comic Sans MS" charset="0"/>
                  </a:rPr>
                  <a:t>MMU</a:t>
                </a:r>
                <a:endParaRPr kumimoji="0" lang="zh-CN" altLang="en-US" sz="1200" b="1" i="0" u="none" strike="noStrike" kern="1200" cap="none" spc="-100" normalizeH="0" baseline="0" noProof="0" dirty="0">
                  <a:ln>
                    <a:noFill/>
                  </a:ln>
                  <a:solidFill>
                    <a:srgbClr val="11576A"/>
                  </a:solidFill>
                  <a:effectLst/>
                  <a:uLnTx/>
                  <a:uFillTx/>
                  <a:latin typeface="微软雅黑" pitchFamily="34" charset="-122"/>
                  <a:ea typeface="微软雅黑" pitchFamily="34" charset="-122"/>
                  <a:cs typeface="MS PGothic" charset="0"/>
                </a:endParaRPr>
              </a:p>
            </p:txBody>
          </p:sp>
        </p:grpSp>
        <p:sp>
          <p:nvSpPr>
            <p:cNvPr id="28" name="Text Box 42"/>
            <p:cNvSpPr>
              <a:spLocks noChangeArrowheads="1"/>
            </p:cNvSpPr>
            <p:nvPr/>
          </p:nvSpPr>
          <p:spPr bwMode="auto">
            <a:xfrm>
              <a:off x="2704515" y="4436628"/>
              <a:ext cx="1329508" cy="37151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800" b="1" i="0" u="none" strike="noStrike" kern="1200" cap="none" spc="-100" normalizeH="0" baseline="0" noProof="0" dirty="0">
                  <a:ln>
                    <a:noFill/>
                  </a:ln>
                  <a:solidFill>
                    <a:srgbClr val="11576A"/>
                  </a:solidFill>
                  <a:effectLst/>
                  <a:uLnTx/>
                  <a:uFillTx/>
                  <a:latin typeface="微软雅黑" pitchFamily="34" charset="-122"/>
                  <a:ea typeface="微软雅黑" pitchFamily="34" charset="-122"/>
                  <a:cs typeface="MS PGothic" charset="0"/>
                  <a:sym typeface="Comic Sans MS" charset="0"/>
                </a:rPr>
                <a:t>物理内存  +</a:t>
              </a:r>
              <a:endParaRPr kumimoji="0" lang="zh-CN" altLang="en-US" sz="1800" b="1" i="0" u="none" strike="noStrike" kern="1200" cap="none" spc="-100" normalizeH="0" baseline="0" noProof="0" dirty="0">
                <a:ln>
                  <a:noFill/>
                </a:ln>
                <a:solidFill>
                  <a:srgbClr val="11576A"/>
                </a:solidFill>
                <a:effectLst/>
                <a:uLnTx/>
                <a:uFillTx/>
                <a:latin typeface="微软雅黑" pitchFamily="34" charset="-122"/>
                <a:ea typeface="微软雅黑" pitchFamily="34" charset="-122"/>
                <a:cs typeface="MS PGothic" charset="0"/>
              </a:endParaRPr>
            </a:p>
          </p:txBody>
        </p:sp>
        <p:sp>
          <p:nvSpPr>
            <p:cNvPr id="29" name="Text Box 43"/>
            <p:cNvSpPr>
              <a:spLocks noChangeArrowheads="1"/>
            </p:cNvSpPr>
            <p:nvPr/>
          </p:nvSpPr>
          <p:spPr bwMode="auto">
            <a:xfrm>
              <a:off x="3895191" y="4444131"/>
              <a:ext cx="643424" cy="37151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lIns="90000" tIns="46800" rIns="90000" bIns="4680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18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S PGothic" charset="0"/>
                </a:rPr>
                <a:t>磁盘</a:t>
              </a:r>
            </a:p>
          </p:txBody>
        </p:sp>
        <p:sp>
          <p:nvSpPr>
            <p:cNvPr id="30" name="Text Box 43"/>
            <p:cNvSpPr>
              <a:spLocks noChangeArrowheads="1"/>
            </p:cNvSpPr>
            <p:nvPr/>
          </p:nvSpPr>
          <p:spPr bwMode="auto">
            <a:xfrm>
              <a:off x="4398843" y="4448870"/>
              <a:ext cx="1273403" cy="37151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lIns="90000" tIns="46800" rIns="90000" bIns="4680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1800" b="1" i="0" u="none" strike="noStrike" kern="1200" cap="none" spc="-100" normalizeH="0" baseline="0" noProof="0" dirty="0">
                  <a:ln>
                    <a:noFill/>
                  </a:ln>
                  <a:solidFill>
                    <a:srgbClr val="11576A"/>
                  </a:solidFill>
                  <a:effectLst/>
                  <a:uLnTx/>
                  <a:uFillTx/>
                  <a:latin typeface="微软雅黑" pitchFamily="34" charset="-122"/>
                  <a:ea typeface="微软雅黑" pitchFamily="34" charset="-122"/>
                  <a:cs typeface="MS PGothic" charset="0"/>
                  <a:sym typeface="Comic Sans MS" charset="0"/>
                </a:rPr>
                <a:t>= 虚拟存储</a:t>
              </a:r>
              <a:endParaRPr kumimoji="0" lang="zh-CN" altLang="en-US" sz="1800" b="1" i="0" u="none" strike="noStrike" kern="1200" cap="none" spc="-100" normalizeH="0" baseline="0" noProof="0" dirty="0">
                <a:ln>
                  <a:noFill/>
                </a:ln>
                <a:solidFill>
                  <a:srgbClr val="11576A"/>
                </a:solidFill>
                <a:effectLst/>
                <a:uLnTx/>
                <a:uFillTx/>
                <a:latin typeface="微软雅黑" pitchFamily="34" charset="-122"/>
                <a:ea typeface="微软雅黑" pitchFamily="34" charset="-122"/>
                <a:cs typeface="MS PGothic" charset="0"/>
              </a:endParaRPr>
            </a:p>
          </p:txBody>
        </p:sp>
      </p:grpSp>
    </p:spTree>
    <p:extLst>
      <p:ext uri="{BB962C8B-B14F-4D97-AF65-F5344CB8AC3E}">
        <p14:creationId xmlns:p14="http://schemas.microsoft.com/office/powerpoint/2010/main" val="32876241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wipe(left)">
                                      <p:cBhvr>
                                        <p:cTn id="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a:xfrm>
            <a:off x="428596" y="1084929"/>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3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进程通信</a:t>
            </a:r>
            <a:r>
              <a:rPr kumimoji="0" lang="zh-CN" altLang="en-US" sz="24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a:t>
            </a:r>
            <a:r>
              <a:rPr kumimoji="0" lang="en-US" altLang="zh-CN" sz="24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IPC, Inter-Process Communication</a:t>
            </a:r>
            <a:r>
              <a:rPr kumimoji="0" lang="zh-CN" altLang="en-US" sz="24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a:t>
            </a:r>
            <a:endParaRPr kumimoji="0" lang="en-US" altLang="zh-CN" sz="28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grpSp>
        <p:nvGrpSpPr>
          <p:cNvPr id="2" name="组合 1"/>
          <p:cNvGrpSpPr/>
          <p:nvPr/>
        </p:nvGrpSpPr>
        <p:grpSpPr>
          <a:xfrm>
            <a:off x="844894" y="1857364"/>
            <a:ext cx="4941553" cy="400110"/>
            <a:chOff x="844893" y="1000114"/>
            <a:chExt cx="4941553" cy="400110"/>
          </a:xfrm>
        </p:grpSpPr>
        <p:sp>
          <p:nvSpPr>
            <p:cNvPr id="9" name="内容占位符 2"/>
            <p:cNvSpPr txBox="1">
              <a:spLocks/>
            </p:cNvSpPr>
            <p:nvPr/>
          </p:nvSpPr>
          <p:spPr>
            <a:xfrm>
              <a:off x="1142976" y="1000114"/>
              <a:ext cx="4643470" cy="35719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269875" marR="0" lvl="0" indent="-269875" algn="l" defTabSz="914400" rtl="0" eaLnBrk="0" fontAlgn="base" latinLnBrk="0" hangingPunct="0">
                <a:lnSpc>
                  <a:spcPct val="100000"/>
                </a:lnSpc>
                <a:spcBef>
                  <a:spcPct val="0"/>
                </a:spcBef>
                <a:spcAft>
                  <a:spcPct val="0"/>
                </a:spcAft>
                <a:buClrTx/>
                <a:buSzTx/>
                <a:buFontTx/>
                <a:buNone/>
                <a:tabLst/>
                <a:defRPr/>
              </a:pPr>
              <a:r>
                <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进程通信是进程进行通信和同步的机制</a:t>
              </a:r>
              <a:endParaRPr kumimoji="0" lang="en-US" altLang="zh-CN"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12" name="TextBox 11"/>
            <p:cNvSpPr txBox="1"/>
            <p:nvPr/>
          </p:nvSpPr>
          <p:spPr>
            <a:xfrm>
              <a:off x="844893" y="1000114"/>
              <a:ext cx="433390" cy="400110"/>
            </a:xfrm>
            <a:prstGeom prst="rect">
              <a:avLst/>
            </a:prstGeom>
            <a:noFill/>
            <a:effectLst/>
          </p:spPr>
          <p:txBody>
            <a:bodyPr wrap="square" rtlCol="0">
              <a:spAutoFit/>
            </a:bodyPr>
            <a:lstStyle/>
            <a:p>
              <a:pPr marL="342900" marR="0" lvl="0" indent="-342900" algn="l" defTabSz="914400" rtl="0" eaLnBrk="0" fontAlgn="base" latinLnBrk="0" hangingPunct="0">
                <a:lnSpc>
                  <a:spcPct val="100000"/>
                </a:lnSpc>
                <a:spcBef>
                  <a:spcPct val="20000"/>
                </a:spcBef>
                <a:spcAft>
                  <a:spcPct val="0"/>
                </a:spcAft>
                <a:buClrTx/>
                <a:buSzTx/>
                <a:buFontTx/>
                <a:buNone/>
                <a:tabLst/>
                <a:defRPr/>
              </a:pPr>
              <a:r>
                <a:rPr kumimoji="0" lang="zh-CN" altLang="en-US" sz="2000" b="1" i="0" u="none" strike="noStrike" kern="1200" cap="none" spc="0" normalizeH="0" baseline="0" noProof="0" dirty="0">
                  <a:ln>
                    <a:noFill/>
                  </a:ln>
                  <a:solidFill>
                    <a:srgbClr val="11576A"/>
                  </a:solidFill>
                  <a:effectLst/>
                  <a:uLnTx/>
                  <a:uFillTx/>
                  <a:latin typeface="张海山锐谐体2.0-授权联系：Samtype@QQ.com" pitchFamily="2" charset="-122"/>
                  <a:ea typeface="张海山锐谐体2.0-授权联系：Samtype@QQ.com" pitchFamily="2" charset="-122"/>
                  <a:cs typeface="+mn-cs"/>
                </a:rPr>
                <a:t>■</a:t>
              </a:r>
              <a:endPar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grpSp>
      <p:grpSp>
        <p:nvGrpSpPr>
          <p:cNvPr id="3" name="组合 2"/>
          <p:cNvGrpSpPr/>
          <p:nvPr/>
        </p:nvGrpSpPr>
        <p:grpSpPr>
          <a:xfrm>
            <a:off x="844894" y="2189155"/>
            <a:ext cx="4441487" cy="1043051"/>
            <a:chOff x="844893" y="1331904"/>
            <a:chExt cx="4441487" cy="1043051"/>
          </a:xfrm>
        </p:grpSpPr>
        <p:pic>
          <p:nvPicPr>
            <p:cNvPr id="14" name="图片 13" descr="小点1.png"/>
            <p:cNvPicPr>
              <a:picLocks noChangeAspect="1"/>
            </p:cNvPicPr>
            <p:nvPr/>
          </p:nvPicPr>
          <p:blipFill>
            <a:blip r:embed="rId2" cstate="print"/>
            <a:stretch>
              <a:fillRect/>
            </a:stretch>
          </p:blipFill>
          <p:spPr>
            <a:xfrm>
              <a:off x="1262422" y="2124133"/>
              <a:ext cx="151066" cy="148997"/>
            </a:xfrm>
            <a:prstGeom prst="rect">
              <a:avLst/>
            </a:prstGeom>
            <a:effectLst/>
          </p:spPr>
        </p:pic>
        <p:sp>
          <p:nvSpPr>
            <p:cNvPr id="17" name="内容占位符 2"/>
            <p:cNvSpPr txBox="1">
              <a:spLocks/>
            </p:cNvSpPr>
            <p:nvPr/>
          </p:nvSpPr>
          <p:spPr>
            <a:xfrm>
              <a:off x="1394985" y="2019357"/>
              <a:ext cx="3891395" cy="35559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marR="0" lvl="1" indent="0" algn="l" defTabSz="914400" rtl="0" eaLnBrk="0" fontAlgn="base" latinLnBrk="0" hangingPunct="0">
                <a:lnSpc>
                  <a:spcPct val="90000"/>
                </a:lnSpc>
                <a:spcBef>
                  <a:spcPct val="0"/>
                </a:spcBef>
                <a:spcAft>
                  <a:spcPct val="0"/>
                </a:spcAft>
                <a:buClrTx/>
                <a:buSzTx/>
                <a:buFontTx/>
                <a:buNone/>
                <a:tabLst/>
                <a:defRPr/>
              </a:pPr>
              <a:r>
                <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接收操作：</a:t>
              </a:r>
              <a:r>
                <a:rPr kumimoji="0" lang="en-US" altLang="zh-CN"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receive(message)</a:t>
              </a:r>
              <a:endPar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26" name="内容占位符 2"/>
            <p:cNvSpPr txBox="1">
              <a:spLocks/>
            </p:cNvSpPr>
            <p:nvPr/>
          </p:nvSpPr>
          <p:spPr>
            <a:xfrm>
              <a:off x="1394985" y="1676394"/>
              <a:ext cx="3677081" cy="351743"/>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marR="0" lvl="1" indent="0" algn="l" defTabSz="914400" rtl="0" eaLnBrk="0" fontAlgn="base" latinLnBrk="0" hangingPunct="0">
                <a:lnSpc>
                  <a:spcPct val="90000"/>
                </a:lnSpc>
                <a:spcBef>
                  <a:spcPct val="0"/>
                </a:spcBef>
                <a:spcAft>
                  <a:spcPct val="0"/>
                </a:spcAft>
                <a:buClrTx/>
                <a:buSzTx/>
                <a:buFontTx/>
                <a:buNone/>
                <a:tabLst/>
                <a:defRPr/>
              </a:pPr>
              <a:r>
                <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发送操作：</a:t>
              </a:r>
              <a:r>
                <a:rPr kumimoji="0" lang="en-US" altLang="zh-CN"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send(message)</a:t>
              </a:r>
              <a:endPar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pic>
          <p:nvPicPr>
            <p:cNvPr id="27" name="图片 26" descr="小点1.png"/>
            <p:cNvPicPr>
              <a:picLocks noChangeAspect="1"/>
            </p:cNvPicPr>
            <p:nvPr/>
          </p:nvPicPr>
          <p:blipFill>
            <a:blip r:embed="rId2" cstate="print"/>
            <a:stretch>
              <a:fillRect/>
            </a:stretch>
          </p:blipFill>
          <p:spPr>
            <a:xfrm>
              <a:off x="1262422" y="1772551"/>
              <a:ext cx="151066" cy="148997"/>
            </a:xfrm>
            <a:prstGeom prst="rect">
              <a:avLst/>
            </a:prstGeom>
            <a:effectLst/>
          </p:spPr>
        </p:pic>
        <p:sp>
          <p:nvSpPr>
            <p:cNvPr id="13" name="内容占位符 2"/>
            <p:cNvSpPr txBox="1">
              <a:spLocks/>
            </p:cNvSpPr>
            <p:nvPr/>
          </p:nvSpPr>
          <p:spPr>
            <a:xfrm>
              <a:off x="1142976" y="1331904"/>
              <a:ext cx="2714644" cy="35719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269875" marR="0" lvl="0" indent="-269875" algn="l" defTabSz="914400" rtl="0" eaLnBrk="0" fontAlgn="base" latinLnBrk="0" hangingPunct="0">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IPC</a:t>
              </a:r>
              <a:r>
                <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提供</a:t>
              </a:r>
              <a:r>
                <a:rPr kumimoji="0" lang="en-US" altLang="zh-CN"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2</a:t>
              </a:r>
              <a:r>
                <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个基本操作</a:t>
              </a:r>
              <a:endParaRPr kumimoji="0" lang="en-US" altLang="zh-CN"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20" name="TextBox 19"/>
            <p:cNvSpPr txBox="1"/>
            <p:nvPr/>
          </p:nvSpPr>
          <p:spPr>
            <a:xfrm>
              <a:off x="844893" y="1331904"/>
              <a:ext cx="433390" cy="400110"/>
            </a:xfrm>
            <a:prstGeom prst="rect">
              <a:avLst/>
            </a:prstGeom>
            <a:noFill/>
            <a:effectLst/>
          </p:spPr>
          <p:txBody>
            <a:bodyPr wrap="square" rtlCol="0">
              <a:spAutoFit/>
            </a:bodyPr>
            <a:lstStyle/>
            <a:p>
              <a:pPr marL="342900" marR="0" lvl="0" indent="-342900" algn="l" defTabSz="914400" rtl="0" eaLnBrk="0" fontAlgn="base" latinLnBrk="0" hangingPunct="0">
                <a:lnSpc>
                  <a:spcPct val="100000"/>
                </a:lnSpc>
                <a:spcBef>
                  <a:spcPct val="20000"/>
                </a:spcBef>
                <a:spcAft>
                  <a:spcPct val="0"/>
                </a:spcAft>
                <a:buClrTx/>
                <a:buSzTx/>
                <a:buFontTx/>
                <a:buNone/>
                <a:tabLst/>
                <a:defRPr/>
              </a:pPr>
              <a:r>
                <a:rPr kumimoji="0" lang="zh-CN" altLang="en-US" sz="2000" b="1" i="0" u="none" strike="noStrike" kern="1200" cap="none" spc="0" normalizeH="0" baseline="0" noProof="0" dirty="0">
                  <a:ln>
                    <a:noFill/>
                  </a:ln>
                  <a:solidFill>
                    <a:srgbClr val="11576A"/>
                  </a:solidFill>
                  <a:effectLst/>
                  <a:uLnTx/>
                  <a:uFillTx/>
                  <a:latin typeface="张海山锐谐体2.0-授权联系：Samtype@QQ.com" pitchFamily="2" charset="-122"/>
                  <a:ea typeface="张海山锐谐体2.0-授权联系：Samtype@QQ.com" pitchFamily="2" charset="-122"/>
                  <a:cs typeface="+mn-cs"/>
                </a:rPr>
                <a:t>■</a:t>
              </a:r>
              <a:endPar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grpSp>
      <p:grpSp>
        <p:nvGrpSpPr>
          <p:cNvPr id="4" name="组合 3"/>
          <p:cNvGrpSpPr/>
          <p:nvPr/>
        </p:nvGrpSpPr>
        <p:grpSpPr>
          <a:xfrm>
            <a:off x="844894" y="3286406"/>
            <a:ext cx="4227173" cy="1028023"/>
            <a:chOff x="844893" y="2429155"/>
            <a:chExt cx="4227173" cy="1028023"/>
          </a:xfrm>
        </p:grpSpPr>
        <p:sp>
          <p:nvSpPr>
            <p:cNvPr id="30" name="内容占位符 2"/>
            <p:cNvSpPr txBox="1">
              <a:spLocks/>
            </p:cNvSpPr>
            <p:nvPr/>
          </p:nvSpPr>
          <p:spPr>
            <a:xfrm>
              <a:off x="1394985" y="2799045"/>
              <a:ext cx="3677081" cy="351743"/>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marR="0" lvl="1" indent="0" algn="l" defTabSz="914400" rtl="0" eaLnBrk="0" fontAlgn="base" latinLnBrk="0" hangingPunct="0">
                <a:lnSpc>
                  <a:spcPct val="90000"/>
                </a:lnSpc>
                <a:spcBef>
                  <a:spcPct val="0"/>
                </a:spcBef>
                <a:spcAft>
                  <a:spcPct val="0"/>
                </a:spcAft>
                <a:buClrTx/>
                <a:buSzTx/>
                <a:buFontTx/>
                <a:buNone/>
                <a:tabLst/>
                <a:defRPr/>
              </a:pPr>
              <a:r>
                <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在通信进程间建立通信链路</a:t>
              </a:r>
            </a:p>
          </p:txBody>
        </p:sp>
        <p:pic>
          <p:nvPicPr>
            <p:cNvPr id="31" name="图片 30" descr="小点1.png"/>
            <p:cNvPicPr>
              <a:picLocks noChangeAspect="1"/>
            </p:cNvPicPr>
            <p:nvPr/>
          </p:nvPicPr>
          <p:blipFill>
            <a:blip r:embed="rId2" cstate="print"/>
            <a:stretch>
              <a:fillRect/>
            </a:stretch>
          </p:blipFill>
          <p:spPr>
            <a:xfrm>
              <a:off x="1262422" y="2895202"/>
              <a:ext cx="151066" cy="148997"/>
            </a:xfrm>
            <a:prstGeom prst="rect">
              <a:avLst/>
            </a:prstGeom>
            <a:effectLst/>
          </p:spPr>
        </p:pic>
        <p:sp>
          <p:nvSpPr>
            <p:cNvPr id="32" name="内容占位符 2"/>
            <p:cNvSpPr txBox="1">
              <a:spLocks/>
            </p:cNvSpPr>
            <p:nvPr/>
          </p:nvSpPr>
          <p:spPr>
            <a:xfrm>
              <a:off x="1142976" y="2454555"/>
              <a:ext cx="2000264" cy="35719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269875" marR="0" lvl="0" indent="-269875" algn="l" defTabSz="914400" rtl="0" eaLnBrk="0" fontAlgn="base" latinLnBrk="0" hangingPunct="0">
                <a:lnSpc>
                  <a:spcPct val="90000"/>
                </a:lnSpc>
                <a:spcBef>
                  <a:spcPct val="0"/>
                </a:spcBef>
                <a:spcAft>
                  <a:spcPct val="0"/>
                </a:spcAft>
                <a:buClrTx/>
                <a:buSzTx/>
                <a:buFontTx/>
                <a:buNone/>
                <a:tabLst/>
                <a:defRPr/>
              </a:pPr>
              <a:r>
                <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进程通信流程</a:t>
              </a:r>
              <a:endParaRPr kumimoji="0" lang="en-US" altLang="zh-CN"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33" name="TextBox 32"/>
            <p:cNvSpPr txBox="1"/>
            <p:nvPr/>
          </p:nvSpPr>
          <p:spPr>
            <a:xfrm>
              <a:off x="844893" y="2429155"/>
              <a:ext cx="433390" cy="400110"/>
            </a:xfrm>
            <a:prstGeom prst="rect">
              <a:avLst/>
            </a:prstGeom>
            <a:noFill/>
            <a:effectLst/>
          </p:spPr>
          <p:txBody>
            <a:bodyPr wrap="square" rtlCol="0">
              <a:spAutoFit/>
            </a:bodyPr>
            <a:lstStyle/>
            <a:p>
              <a:pPr marL="342900" marR="0" lvl="0" indent="-342900" algn="l" defTabSz="914400" rtl="0" eaLnBrk="0" fontAlgn="base" latinLnBrk="0" hangingPunct="0">
                <a:lnSpc>
                  <a:spcPct val="100000"/>
                </a:lnSpc>
                <a:spcBef>
                  <a:spcPct val="20000"/>
                </a:spcBef>
                <a:spcAft>
                  <a:spcPct val="0"/>
                </a:spcAft>
                <a:buClrTx/>
                <a:buSzTx/>
                <a:buFontTx/>
                <a:buNone/>
                <a:tabLst/>
                <a:defRPr/>
              </a:pPr>
              <a:r>
                <a:rPr kumimoji="0" lang="zh-CN" altLang="en-US" sz="2000" b="1" i="0" u="none" strike="noStrike" kern="1200" cap="none" spc="0" normalizeH="0" baseline="0" noProof="0" dirty="0">
                  <a:ln>
                    <a:noFill/>
                  </a:ln>
                  <a:solidFill>
                    <a:srgbClr val="11576A"/>
                  </a:solidFill>
                  <a:effectLst/>
                  <a:uLnTx/>
                  <a:uFillTx/>
                  <a:latin typeface="张海山锐谐体2.0-授权联系：Samtype@QQ.com" pitchFamily="2" charset="-122"/>
                  <a:ea typeface="张海山锐谐体2.0-授权联系：Samtype@QQ.com" pitchFamily="2" charset="-122"/>
                  <a:cs typeface="+mn-cs"/>
                </a:rPr>
                <a:t>■</a:t>
              </a:r>
              <a:endPar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34" name="内容占位符 2"/>
            <p:cNvSpPr txBox="1">
              <a:spLocks/>
            </p:cNvSpPr>
            <p:nvPr/>
          </p:nvSpPr>
          <p:spPr>
            <a:xfrm>
              <a:off x="1394985" y="3105435"/>
              <a:ext cx="3677081" cy="351743"/>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marR="0" lvl="1" indent="0" algn="l" defTabSz="914400" rtl="0" eaLnBrk="0" fontAlgn="base" latinLnBrk="0" hangingPunct="0">
                <a:lnSpc>
                  <a:spcPct val="90000"/>
                </a:lnSpc>
                <a:spcBef>
                  <a:spcPct val="0"/>
                </a:spcBef>
                <a:spcAft>
                  <a:spcPct val="0"/>
                </a:spcAft>
                <a:buClrTx/>
                <a:buSzTx/>
                <a:buFontTx/>
                <a:buNone/>
                <a:tabLst/>
                <a:defRPr/>
              </a:pPr>
              <a:r>
                <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通过</a:t>
              </a:r>
              <a:r>
                <a:rPr kumimoji="0" lang="en-US" altLang="zh-CN"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 send/receive</a:t>
              </a:r>
              <a:r>
                <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交换消息</a:t>
              </a:r>
            </a:p>
          </p:txBody>
        </p:sp>
        <p:pic>
          <p:nvPicPr>
            <p:cNvPr id="35" name="图片 34" descr="小点1.png"/>
            <p:cNvPicPr>
              <a:picLocks noChangeAspect="1"/>
            </p:cNvPicPr>
            <p:nvPr/>
          </p:nvPicPr>
          <p:blipFill>
            <a:blip r:embed="rId2" cstate="print"/>
            <a:stretch>
              <a:fillRect/>
            </a:stretch>
          </p:blipFill>
          <p:spPr>
            <a:xfrm>
              <a:off x="1262422" y="3201592"/>
              <a:ext cx="151066" cy="148997"/>
            </a:xfrm>
            <a:prstGeom prst="rect">
              <a:avLst/>
            </a:prstGeom>
            <a:effectLst/>
          </p:spPr>
        </p:pic>
      </p:grpSp>
      <p:grpSp>
        <p:nvGrpSpPr>
          <p:cNvPr id="5" name="组合 4"/>
          <p:cNvGrpSpPr/>
          <p:nvPr/>
        </p:nvGrpSpPr>
        <p:grpSpPr>
          <a:xfrm>
            <a:off x="844894" y="4327129"/>
            <a:ext cx="4798677" cy="1028023"/>
            <a:chOff x="844893" y="3469878"/>
            <a:chExt cx="4798677" cy="1028023"/>
          </a:xfrm>
        </p:grpSpPr>
        <p:sp>
          <p:nvSpPr>
            <p:cNvPr id="36" name="内容占位符 2"/>
            <p:cNvSpPr txBox="1">
              <a:spLocks/>
            </p:cNvSpPr>
            <p:nvPr/>
          </p:nvSpPr>
          <p:spPr>
            <a:xfrm>
              <a:off x="1394985" y="3839768"/>
              <a:ext cx="4248585" cy="351743"/>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marR="0" lvl="1" indent="0" algn="l" defTabSz="914400" rtl="0" eaLnBrk="0" fontAlgn="base" latinLnBrk="0" hangingPunct="0">
                <a:lnSpc>
                  <a:spcPct val="90000"/>
                </a:lnSpc>
                <a:spcBef>
                  <a:spcPct val="0"/>
                </a:spcBef>
                <a:spcAft>
                  <a:spcPct val="0"/>
                </a:spcAft>
                <a:buClrTx/>
                <a:buSzTx/>
                <a:buFontTx/>
                <a:buNone/>
                <a:tabLst/>
                <a:defRPr/>
              </a:pPr>
              <a:r>
                <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物理</a:t>
              </a:r>
              <a:r>
                <a:rPr kumimoji="0" lang="en-US" altLang="zh-CN"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 (</a:t>
              </a:r>
              <a:r>
                <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如，共享内存，硬件总线）</a:t>
              </a:r>
            </a:p>
          </p:txBody>
        </p:sp>
        <p:pic>
          <p:nvPicPr>
            <p:cNvPr id="37" name="图片 36" descr="小点1.png"/>
            <p:cNvPicPr>
              <a:picLocks noChangeAspect="1"/>
            </p:cNvPicPr>
            <p:nvPr/>
          </p:nvPicPr>
          <p:blipFill>
            <a:blip r:embed="rId2" cstate="print"/>
            <a:stretch>
              <a:fillRect/>
            </a:stretch>
          </p:blipFill>
          <p:spPr>
            <a:xfrm>
              <a:off x="1262422" y="3935925"/>
              <a:ext cx="151066" cy="148997"/>
            </a:xfrm>
            <a:prstGeom prst="rect">
              <a:avLst/>
            </a:prstGeom>
            <a:effectLst/>
          </p:spPr>
        </p:pic>
        <p:sp>
          <p:nvSpPr>
            <p:cNvPr id="38" name="内容占位符 2"/>
            <p:cNvSpPr txBox="1">
              <a:spLocks/>
            </p:cNvSpPr>
            <p:nvPr/>
          </p:nvSpPr>
          <p:spPr>
            <a:xfrm>
              <a:off x="1142976" y="3495278"/>
              <a:ext cx="2000264" cy="35719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269875" marR="0" lvl="0" indent="-269875" algn="l" defTabSz="914400" rtl="0" eaLnBrk="0" fontAlgn="base" latinLnBrk="0" hangingPunct="0">
                <a:lnSpc>
                  <a:spcPct val="90000"/>
                </a:lnSpc>
                <a:spcBef>
                  <a:spcPct val="0"/>
                </a:spcBef>
                <a:spcAft>
                  <a:spcPct val="0"/>
                </a:spcAft>
                <a:buClrTx/>
                <a:buSzTx/>
                <a:buFontTx/>
                <a:buNone/>
                <a:tabLst/>
                <a:defRPr/>
              </a:pPr>
              <a:r>
                <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进程链路特征</a:t>
              </a:r>
              <a:endParaRPr kumimoji="0" lang="en-US" altLang="zh-CN"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39" name="TextBox 38"/>
            <p:cNvSpPr txBox="1"/>
            <p:nvPr/>
          </p:nvSpPr>
          <p:spPr>
            <a:xfrm>
              <a:off x="844893" y="3469878"/>
              <a:ext cx="433390" cy="400110"/>
            </a:xfrm>
            <a:prstGeom prst="rect">
              <a:avLst/>
            </a:prstGeom>
            <a:noFill/>
            <a:effectLst/>
          </p:spPr>
          <p:txBody>
            <a:bodyPr wrap="square" rtlCol="0">
              <a:spAutoFit/>
            </a:bodyPr>
            <a:lstStyle/>
            <a:p>
              <a:pPr marL="342900" marR="0" lvl="0" indent="-342900" algn="l" defTabSz="914400" rtl="0" eaLnBrk="0" fontAlgn="base" latinLnBrk="0" hangingPunct="0">
                <a:lnSpc>
                  <a:spcPct val="100000"/>
                </a:lnSpc>
                <a:spcBef>
                  <a:spcPct val="20000"/>
                </a:spcBef>
                <a:spcAft>
                  <a:spcPct val="0"/>
                </a:spcAft>
                <a:buClrTx/>
                <a:buSzTx/>
                <a:buFontTx/>
                <a:buNone/>
                <a:tabLst/>
                <a:defRPr/>
              </a:pPr>
              <a:r>
                <a:rPr kumimoji="0" lang="zh-CN" altLang="en-US" sz="2000" b="1" i="0" u="none" strike="noStrike" kern="1200" cap="none" spc="0" normalizeH="0" baseline="0" noProof="0" dirty="0">
                  <a:ln>
                    <a:noFill/>
                  </a:ln>
                  <a:solidFill>
                    <a:srgbClr val="11576A"/>
                  </a:solidFill>
                  <a:effectLst/>
                  <a:uLnTx/>
                  <a:uFillTx/>
                  <a:latin typeface="张海山锐谐体2.0-授权联系：Samtype@QQ.com" pitchFamily="2" charset="-122"/>
                  <a:ea typeface="张海山锐谐体2.0-授权联系：Samtype@QQ.com" pitchFamily="2" charset="-122"/>
                  <a:cs typeface="+mn-cs"/>
                </a:rPr>
                <a:t>■</a:t>
              </a:r>
              <a:endPar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40" name="内容占位符 2"/>
            <p:cNvSpPr txBox="1">
              <a:spLocks/>
            </p:cNvSpPr>
            <p:nvPr/>
          </p:nvSpPr>
          <p:spPr>
            <a:xfrm>
              <a:off x="1394985" y="4146158"/>
              <a:ext cx="3677081" cy="351743"/>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marR="0" lvl="1" indent="0" algn="l" defTabSz="914400" rtl="0" eaLnBrk="0" fontAlgn="base" latinLnBrk="0" hangingPunct="0">
                <a:lnSpc>
                  <a:spcPct val="90000"/>
                </a:lnSpc>
                <a:spcBef>
                  <a:spcPct val="0"/>
                </a:spcBef>
                <a:spcAft>
                  <a:spcPct val="0"/>
                </a:spcAft>
                <a:buClrTx/>
                <a:buSzTx/>
                <a:buFontTx/>
                <a:buNone/>
                <a:tabLst/>
                <a:defRPr/>
              </a:pPr>
              <a:r>
                <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逻辑</a:t>
              </a:r>
              <a:r>
                <a:rPr kumimoji="0" lang="en-US" altLang="zh-CN"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 (</a:t>
              </a:r>
              <a:r>
                <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如，逻辑属性）</a:t>
              </a:r>
            </a:p>
          </p:txBody>
        </p:sp>
        <p:pic>
          <p:nvPicPr>
            <p:cNvPr id="41" name="图片 40" descr="小点1.png"/>
            <p:cNvPicPr>
              <a:picLocks noChangeAspect="1"/>
            </p:cNvPicPr>
            <p:nvPr/>
          </p:nvPicPr>
          <p:blipFill>
            <a:blip r:embed="rId2" cstate="print"/>
            <a:stretch>
              <a:fillRect/>
            </a:stretch>
          </p:blipFill>
          <p:spPr>
            <a:xfrm>
              <a:off x="1262422" y="4242315"/>
              <a:ext cx="151066" cy="148997"/>
            </a:xfrm>
            <a:prstGeom prst="rect">
              <a:avLst/>
            </a:prstGeom>
            <a:effectLst/>
          </p:spPr>
        </p:pic>
      </p:grpSp>
    </p:spTree>
    <p:extLst>
      <p:ext uri="{BB962C8B-B14F-4D97-AF65-F5344CB8AC3E}">
        <p14:creationId xmlns:p14="http://schemas.microsoft.com/office/powerpoint/2010/main" val="26739840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left)">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left)">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a:xfrm>
            <a:off x="428596" y="1084929"/>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3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直接通信</a:t>
            </a:r>
            <a:endParaRPr kumimoji="0" lang="en-US" altLang="zh-CN" sz="3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grpSp>
        <p:nvGrpSpPr>
          <p:cNvPr id="3" name="组合 2"/>
          <p:cNvGrpSpPr/>
          <p:nvPr/>
        </p:nvGrpSpPr>
        <p:grpSpPr>
          <a:xfrm>
            <a:off x="844894" y="1857364"/>
            <a:ext cx="5870247" cy="998540"/>
            <a:chOff x="844893" y="1000114"/>
            <a:chExt cx="5870247" cy="998540"/>
          </a:xfrm>
        </p:grpSpPr>
        <p:sp>
          <p:nvSpPr>
            <p:cNvPr id="9" name="内容占位符 2"/>
            <p:cNvSpPr txBox="1">
              <a:spLocks/>
            </p:cNvSpPr>
            <p:nvPr/>
          </p:nvSpPr>
          <p:spPr>
            <a:xfrm>
              <a:off x="1142976" y="1000114"/>
              <a:ext cx="3143272" cy="35719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269875" marR="0" lvl="0" indent="-269875" algn="l" defTabSz="914400" rtl="0" eaLnBrk="0" fontAlgn="base" latinLnBrk="0" hangingPunct="0">
                <a:lnSpc>
                  <a:spcPct val="100000"/>
                </a:lnSpc>
                <a:spcBef>
                  <a:spcPct val="0"/>
                </a:spcBef>
                <a:spcAft>
                  <a:spcPct val="0"/>
                </a:spcAft>
                <a:buClrTx/>
                <a:buSzTx/>
                <a:buFontTx/>
                <a:buNone/>
                <a:tabLst/>
                <a:defRPr/>
              </a:pPr>
              <a:r>
                <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进程必须正确的命名对方</a:t>
              </a:r>
              <a:endParaRPr kumimoji="0" lang="en-US" altLang="zh-CN"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12" name="TextBox 11"/>
            <p:cNvSpPr txBox="1"/>
            <p:nvPr/>
          </p:nvSpPr>
          <p:spPr>
            <a:xfrm>
              <a:off x="844893" y="1000114"/>
              <a:ext cx="433390" cy="400110"/>
            </a:xfrm>
            <a:prstGeom prst="rect">
              <a:avLst/>
            </a:prstGeom>
            <a:noFill/>
            <a:effectLst/>
          </p:spPr>
          <p:txBody>
            <a:bodyPr wrap="square" rtlCol="0">
              <a:spAutoFit/>
            </a:bodyPr>
            <a:lstStyle/>
            <a:p>
              <a:pPr marL="342900" marR="0" lvl="0" indent="-342900" algn="l" defTabSz="914400" rtl="0" eaLnBrk="0" fontAlgn="base" latinLnBrk="0" hangingPunct="0">
                <a:lnSpc>
                  <a:spcPct val="100000"/>
                </a:lnSpc>
                <a:spcBef>
                  <a:spcPct val="20000"/>
                </a:spcBef>
                <a:spcAft>
                  <a:spcPct val="0"/>
                </a:spcAft>
                <a:buClrTx/>
                <a:buSzTx/>
                <a:buFontTx/>
                <a:buNone/>
                <a:tabLst/>
                <a:defRPr/>
              </a:pPr>
              <a:r>
                <a:rPr kumimoji="0" lang="zh-CN" altLang="en-US" sz="2000" b="1" i="0" u="none" strike="noStrike" kern="1200" cap="none" spc="0" normalizeH="0" baseline="0" noProof="0" dirty="0">
                  <a:ln>
                    <a:noFill/>
                  </a:ln>
                  <a:solidFill>
                    <a:srgbClr val="11576A"/>
                  </a:solidFill>
                  <a:effectLst/>
                  <a:uLnTx/>
                  <a:uFillTx/>
                  <a:latin typeface="张海山锐谐体2.0-授权联系：Samtype@QQ.com" pitchFamily="2" charset="-122"/>
                  <a:ea typeface="张海山锐谐体2.0-授权联系：Samtype@QQ.com" pitchFamily="2" charset="-122"/>
                  <a:cs typeface="+mn-cs"/>
                </a:rPr>
                <a:t>■</a:t>
              </a:r>
              <a:endPar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pic>
          <p:nvPicPr>
            <p:cNvPr id="14" name="图片 13" descr="小点1.png"/>
            <p:cNvPicPr>
              <a:picLocks noChangeAspect="1"/>
            </p:cNvPicPr>
            <p:nvPr/>
          </p:nvPicPr>
          <p:blipFill>
            <a:blip r:embed="rId2" cstate="print"/>
            <a:stretch>
              <a:fillRect/>
            </a:stretch>
          </p:blipFill>
          <p:spPr>
            <a:xfrm>
              <a:off x="1262422" y="1747832"/>
              <a:ext cx="151066" cy="148997"/>
            </a:xfrm>
            <a:prstGeom prst="rect">
              <a:avLst/>
            </a:prstGeom>
            <a:effectLst/>
          </p:spPr>
        </p:pic>
        <p:sp>
          <p:nvSpPr>
            <p:cNvPr id="17" name="内容占位符 2"/>
            <p:cNvSpPr txBox="1">
              <a:spLocks/>
            </p:cNvSpPr>
            <p:nvPr/>
          </p:nvSpPr>
          <p:spPr>
            <a:xfrm>
              <a:off x="1394985" y="1643056"/>
              <a:ext cx="5320155" cy="35559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marR="0" lvl="1" indent="0" algn="l" defTabSz="914400" rtl="0" eaLnBrk="0" fontAlgn="base" latinLnBrk="0" hangingPunct="0">
                <a:lnSpc>
                  <a:spcPct val="9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receive(Q, message) – </a:t>
              </a:r>
              <a:r>
                <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从进程</a:t>
              </a:r>
              <a:r>
                <a:rPr kumimoji="0" lang="en-US" altLang="zh-CN"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 Q</a:t>
              </a:r>
              <a:r>
                <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接受消息</a:t>
              </a:r>
            </a:p>
          </p:txBody>
        </p:sp>
        <p:sp>
          <p:nvSpPr>
            <p:cNvPr id="26" name="内容占位符 2"/>
            <p:cNvSpPr txBox="1">
              <a:spLocks/>
            </p:cNvSpPr>
            <p:nvPr/>
          </p:nvSpPr>
          <p:spPr>
            <a:xfrm>
              <a:off x="1394985" y="1331904"/>
              <a:ext cx="4891527" cy="351743"/>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marR="0" lvl="1" indent="0" algn="l" defTabSz="914400" rtl="0" eaLnBrk="0" fontAlgn="base" latinLnBrk="0" hangingPunct="0">
                <a:lnSpc>
                  <a:spcPct val="9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send (P, message) – </a:t>
              </a:r>
              <a:r>
                <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发送信息到进程</a:t>
              </a:r>
              <a:r>
                <a:rPr kumimoji="0" lang="en-US" altLang="zh-CN"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P</a:t>
              </a:r>
              <a:endPar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pic>
          <p:nvPicPr>
            <p:cNvPr id="27" name="图片 26" descr="小点1.png"/>
            <p:cNvPicPr>
              <a:picLocks noChangeAspect="1"/>
            </p:cNvPicPr>
            <p:nvPr/>
          </p:nvPicPr>
          <p:blipFill>
            <a:blip r:embed="rId2" cstate="print"/>
            <a:stretch>
              <a:fillRect/>
            </a:stretch>
          </p:blipFill>
          <p:spPr>
            <a:xfrm>
              <a:off x="1262422" y="1428061"/>
              <a:ext cx="151066" cy="148997"/>
            </a:xfrm>
            <a:prstGeom prst="rect">
              <a:avLst/>
            </a:prstGeom>
            <a:effectLst/>
          </p:spPr>
        </p:pic>
      </p:grpSp>
      <p:grpSp>
        <p:nvGrpSpPr>
          <p:cNvPr id="5" name="组合 4"/>
          <p:cNvGrpSpPr/>
          <p:nvPr/>
        </p:nvGrpSpPr>
        <p:grpSpPr>
          <a:xfrm>
            <a:off x="1262422" y="3155949"/>
            <a:ext cx="2095132" cy="351743"/>
            <a:chOff x="1262422" y="2298698"/>
            <a:chExt cx="2095132" cy="351743"/>
          </a:xfrm>
        </p:grpSpPr>
        <p:sp>
          <p:nvSpPr>
            <p:cNvPr id="30" name="内容占位符 2"/>
            <p:cNvSpPr txBox="1">
              <a:spLocks/>
            </p:cNvSpPr>
            <p:nvPr/>
          </p:nvSpPr>
          <p:spPr>
            <a:xfrm>
              <a:off x="1394985" y="2298698"/>
              <a:ext cx="1962569" cy="351743"/>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marR="0" lvl="1" indent="0" algn="l" defTabSz="914400" rtl="0" eaLnBrk="0" fontAlgn="base" latinLnBrk="0" hangingPunct="0">
                <a:lnSpc>
                  <a:spcPct val="90000"/>
                </a:lnSpc>
                <a:spcBef>
                  <a:spcPct val="0"/>
                </a:spcBef>
                <a:spcAft>
                  <a:spcPct val="0"/>
                </a:spcAft>
                <a:buClrTx/>
                <a:buSzTx/>
                <a:buFontTx/>
                <a:buNone/>
                <a:tabLst/>
                <a:defRPr/>
              </a:pPr>
              <a:r>
                <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自动建立链路</a:t>
              </a:r>
            </a:p>
          </p:txBody>
        </p:sp>
        <p:pic>
          <p:nvPicPr>
            <p:cNvPr id="31" name="图片 30" descr="小点1.png"/>
            <p:cNvPicPr>
              <a:picLocks noChangeAspect="1"/>
            </p:cNvPicPr>
            <p:nvPr/>
          </p:nvPicPr>
          <p:blipFill>
            <a:blip r:embed="rId2" cstate="print"/>
            <a:stretch>
              <a:fillRect/>
            </a:stretch>
          </p:blipFill>
          <p:spPr>
            <a:xfrm>
              <a:off x="1262422" y="2394855"/>
              <a:ext cx="151066" cy="148997"/>
            </a:xfrm>
            <a:prstGeom prst="rect">
              <a:avLst/>
            </a:prstGeom>
            <a:effectLst/>
          </p:spPr>
        </p:pic>
      </p:grpSp>
      <p:grpSp>
        <p:nvGrpSpPr>
          <p:cNvPr id="4" name="组合 3"/>
          <p:cNvGrpSpPr/>
          <p:nvPr/>
        </p:nvGrpSpPr>
        <p:grpSpPr>
          <a:xfrm>
            <a:off x="844894" y="2786058"/>
            <a:ext cx="2298347" cy="400110"/>
            <a:chOff x="844893" y="1928808"/>
            <a:chExt cx="2298347" cy="400110"/>
          </a:xfrm>
        </p:grpSpPr>
        <p:sp>
          <p:nvSpPr>
            <p:cNvPr id="32" name="内容占位符 2"/>
            <p:cNvSpPr txBox="1">
              <a:spLocks/>
            </p:cNvSpPr>
            <p:nvPr/>
          </p:nvSpPr>
          <p:spPr>
            <a:xfrm>
              <a:off x="1142976" y="1954208"/>
              <a:ext cx="2000264" cy="35719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269875" marR="0" lvl="0" indent="-269875" algn="l" defTabSz="914400" rtl="0" eaLnBrk="0" fontAlgn="base" latinLnBrk="0" hangingPunct="0">
                <a:lnSpc>
                  <a:spcPct val="90000"/>
                </a:lnSpc>
                <a:spcBef>
                  <a:spcPct val="0"/>
                </a:spcBef>
                <a:spcAft>
                  <a:spcPct val="0"/>
                </a:spcAft>
                <a:buClrTx/>
                <a:buSzTx/>
                <a:buFontTx/>
                <a:buNone/>
                <a:tabLst/>
                <a:defRPr/>
              </a:pPr>
              <a:r>
                <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通信链路的属性</a:t>
              </a:r>
              <a:endParaRPr kumimoji="0" lang="en-US" altLang="zh-CN"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33" name="TextBox 32"/>
            <p:cNvSpPr txBox="1"/>
            <p:nvPr/>
          </p:nvSpPr>
          <p:spPr>
            <a:xfrm>
              <a:off x="844893" y="1928808"/>
              <a:ext cx="433390" cy="400110"/>
            </a:xfrm>
            <a:prstGeom prst="rect">
              <a:avLst/>
            </a:prstGeom>
            <a:noFill/>
            <a:effectLst/>
          </p:spPr>
          <p:txBody>
            <a:bodyPr wrap="square" rtlCol="0">
              <a:spAutoFit/>
            </a:bodyPr>
            <a:lstStyle/>
            <a:p>
              <a:pPr marL="342900" marR="0" lvl="0" indent="-342900" algn="l" defTabSz="914400" rtl="0" eaLnBrk="0" fontAlgn="base" latinLnBrk="0" hangingPunct="0">
                <a:lnSpc>
                  <a:spcPct val="100000"/>
                </a:lnSpc>
                <a:spcBef>
                  <a:spcPct val="20000"/>
                </a:spcBef>
                <a:spcAft>
                  <a:spcPct val="0"/>
                </a:spcAft>
                <a:buClrTx/>
                <a:buSzTx/>
                <a:buFontTx/>
                <a:buNone/>
                <a:tabLst/>
                <a:defRPr/>
              </a:pPr>
              <a:r>
                <a:rPr kumimoji="0" lang="zh-CN" altLang="en-US" sz="2000" b="1" i="0" u="none" strike="noStrike" kern="1200" cap="none" spc="0" normalizeH="0" baseline="0" noProof="0" dirty="0">
                  <a:ln>
                    <a:noFill/>
                  </a:ln>
                  <a:solidFill>
                    <a:srgbClr val="11576A"/>
                  </a:solidFill>
                  <a:effectLst/>
                  <a:uLnTx/>
                  <a:uFillTx/>
                  <a:latin typeface="张海山锐谐体2.0-授权联系：Samtype@QQ.com" pitchFamily="2" charset="-122"/>
                  <a:ea typeface="张海山锐谐体2.0-授权联系：Samtype@QQ.com" pitchFamily="2" charset="-122"/>
                  <a:cs typeface="+mn-cs"/>
                </a:rPr>
                <a:t>■</a:t>
              </a:r>
              <a:endPar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grpSp>
      <p:grpSp>
        <p:nvGrpSpPr>
          <p:cNvPr id="2" name="组合 1"/>
          <p:cNvGrpSpPr/>
          <p:nvPr/>
        </p:nvGrpSpPr>
        <p:grpSpPr>
          <a:xfrm>
            <a:off x="1262422" y="3462339"/>
            <a:ext cx="4023958" cy="658133"/>
            <a:chOff x="1262422" y="2605088"/>
            <a:chExt cx="4023958" cy="658133"/>
          </a:xfrm>
        </p:grpSpPr>
        <p:sp>
          <p:nvSpPr>
            <p:cNvPr id="34" name="内容占位符 2"/>
            <p:cNvSpPr txBox="1">
              <a:spLocks/>
            </p:cNvSpPr>
            <p:nvPr/>
          </p:nvSpPr>
          <p:spPr>
            <a:xfrm>
              <a:off x="1394985" y="2605088"/>
              <a:ext cx="3891395" cy="351743"/>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marR="0" lvl="1" indent="0" algn="l" defTabSz="914400" rtl="0" eaLnBrk="0" fontAlgn="base" latinLnBrk="0" hangingPunct="0">
                <a:lnSpc>
                  <a:spcPct val="90000"/>
                </a:lnSpc>
                <a:spcBef>
                  <a:spcPct val="0"/>
                </a:spcBef>
                <a:spcAft>
                  <a:spcPct val="0"/>
                </a:spcAft>
                <a:buClrTx/>
                <a:buSzTx/>
                <a:buFontTx/>
                <a:buNone/>
                <a:tabLst/>
                <a:defRPr/>
              </a:pPr>
              <a:r>
                <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一条链路恰好对应一对通信进程</a:t>
              </a:r>
            </a:p>
          </p:txBody>
        </p:sp>
        <p:pic>
          <p:nvPicPr>
            <p:cNvPr id="35" name="图片 34" descr="小点1.png"/>
            <p:cNvPicPr>
              <a:picLocks noChangeAspect="1"/>
            </p:cNvPicPr>
            <p:nvPr/>
          </p:nvPicPr>
          <p:blipFill>
            <a:blip r:embed="rId2" cstate="print"/>
            <a:stretch>
              <a:fillRect/>
            </a:stretch>
          </p:blipFill>
          <p:spPr>
            <a:xfrm>
              <a:off x="1262422" y="2701245"/>
              <a:ext cx="151066" cy="148997"/>
            </a:xfrm>
            <a:prstGeom prst="rect">
              <a:avLst/>
            </a:prstGeom>
            <a:effectLst/>
          </p:spPr>
        </p:pic>
        <p:sp>
          <p:nvSpPr>
            <p:cNvPr id="36" name="内容占位符 2"/>
            <p:cNvSpPr txBox="1">
              <a:spLocks/>
            </p:cNvSpPr>
            <p:nvPr/>
          </p:nvSpPr>
          <p:spPr>
            <a:xfrm>
              <a:off x="1394985" y="2911478"/>
              <a:ext cx="3819957" cy="351743"/>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marR="0" lvl="1" indent="0" algn="l" defTabSz="914400" rtl="0" eaLnBrk="0" fontAlgn="base" latinLnBrk="0" hangingPunct="0">
                <a:lnSpc>
                  <a:spcPct val="90000"/>
                </a:lnSpc>
                <a:spcBef>
                  <a:spcPct val="0"/>
                </a:spcBef>
                <a:spcAft>
                  <a:spcPct val="0"/>
                </a:spcAft>
                <a:buClrTx/>
                <a:buSzTx/>
                <a:buFontTx/>
                <a:buNone/>
                <a:tabLst/>
                <a:defRPr/>
              </a:pPr>
              <a:r>
                <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每对进程之间只有一个链接存在</a:t>
              </a:r>
            </a:p>
          </p:txBody>
        </p:sp>
        <p:pic>
          <p:nvPicPr>
            <p:cNvPr id="37" name="图片 36" descr="小点1.png"/>
            <p:cNvPicPr>
              <a:picLocks noChangeAspect="1"/>
            </p:cNvPicPr>
            <p:nvPr/>
          </p:nvPicPr>
          <p:blipFill>
            <a:blip r:embed="rId2" cstate="print"/>
            <a:stretch>
              <a:fillRect/>
            </a:stretch>
          </p:blipFill>
          <p:spPr>
            <a:xfrm>
              <a:off x="1262422" y="3007635"/>
              <a:ext cx="151066" cy="148997"/>
            </a:xfrm>
            <a:prstGeom prst="rect">
              <a:avLst/>
            </a:prstGeom>
            <a:effectLst/>
          </p:spPr>
        </p:pic>
      </p:grpSp>
      <p:grpSp>
        <p:nvGrpSpPr>
          <p:cNvPr id="6" name="组合 5"/>
          <p:cNvGrpSpPr/>
          <p:nvPr/>
        </p:nvGrpSpPr>
        <p:grpSpPr>
          <a:xfrm>
            <a:off x="1262422" y="4075119"/>
            <a:ext cx="4381148" cy="351743"/>
            <a:chOff x="1262422" y="3217868"/>
            <a:chExt cx="4381148" cy="351743"/>
          </a:xfrm>
        </p:grpSpPr>
        <p:sp>
          <p:nvSpPr>
            <p:cNvPr id="40" name="内容占位符 2"/>
            <p:cNvSpPr txBox="1">
              <a:spLocks/>
            </p:cNvSpPr>
            <p:nvPr/>
          </p:nvSpPr>
          <p:spPr>
            <a:xfrm>
              <a:off x="1394985" y="3217868"/>
              <a:ext cx="4248585" cy="351743"/>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marR="0" lvl="1" indent="0" algn="l" defTabSz="914400" rtl="0" eaLnBrk="0" fontAlgn="base" latinLnBrk="0" hangingPunct="0">
                <a:lnSpc>
                  <a:spcPct val="90000"/>
                </a:lnSpc>
                <a:spcBef>
                  <a:spcPct val="0"/>
                </a:spcBef>
                <a:spcAft>
                  <a:spcPct val="0"/>
                </a:spcAft>
                <a:buClrTx/>
                <a:buSzTx/>
                <a:buFontTx/>
                <a:buNone/>
                <a:tabLst/>
                <a:defRPr/>
              </a:pPr>
              <a:r>
                <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链接可以是单向的，但通常为双向的</a:t>
              </a:r>
            </a:p>
          </p:txBody>
        </p:sp>
        <p:pic>
          <p:nvPicPr>
            <p:cNvPr id="41" name="图片 40" descr="小点1.png"/>
            <p:cNvPicPr>
              <a:picLocks noChangeAspect="1"/>
            </p:cNvPicPr>
            <p:nvPr/>
          </p:nvPicPr>
          <p:blipFill>
            <a:blip r:embed="rId2" cstate="print"/>
            <a:stretch>
              <a:fillRect/>
            </a:stretch>
          </p:blipFill>
          <p:spPr>
            <a:xfrm>
              <a:off x="1262422" y="3314025"/>
              <a:ext cx="151066" cy="148997"/>
            </a:xfrm>
            <a:prstGeom prst="rect">
              <a:avLst/>
            </a:prstGeom>
            <a:effectLst/>
          </p:spPr>
        </p:pic>
      </p:grpSp>
    </p:spTree>
    <p:extLst>
      <p:ext uri="{BB962C8B-B14F-4D97-AF65-F5344CB8AC3E}">
        <p14:creationId xmlns:p14="http://schemas.microsoft.com/office/powerpoint/2010/main" val="458679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left)">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wipe(left)">
                                      <p:cBhvr>
                                        <p:cTn id="22" dur="500"/>
                                        <p:tgtEl>
                                          <p:spTgt spid="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wipe(left)">
                                      <p:cBhvr>
                                        <p:cTn id="2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a:xfrm>
            <a:off x="428596" y="1084929"/>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3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间接通信</a:t>
            </a:r>
            <a:endParaRPr kumimoji="0" lang="en-US" altLang="zh-CN" sz="3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grpSp>
        <p:nvGrpSpPr>
          <p:cNvPr id="3" name="组合 2"/>
          <p:cNvGrpSpPr/>
          <p:nvPr/>
        </p:nvGrpSpPr>
        <p:grpSpPr>
          <a:xfrm>
            <a:off x="844894" y="1857364"/>
            <a:ext cx="5870247" cy="642942"/>
            <a:chOff x="844893" y="1000114"/>
            <a:chExt cx="5870247" cy="642942"/>
          </a:xfrm>
        </p:grpSpPr>
        <p:sp>
          <p:nvSpPr>
            <p:cNvPr id="9" name="内容占位符 2"/>
            <p:cNvSpPr txBox="1">
              <a:spLocks/>
            </p:cNvSpPr>
            <p:nvPr/>
          </p:nvSpPr>
          <p:spPr>
            <a:xfrm>
              <a:off x="1142976" y="1000114"/>
              <a:ext cx="5572164" cy="642942"/>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通过操作系统维护的消息队列实现进程间的消息接收和发送</a:t>
              </a:r>
              <a:endParaRPr kumimoji="0" lang="en-US" altLang="zh-CN"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12" name="TextBox 11"/>
            <p:cNvSpPr txBox="1"/>
            <p:nvPr/>
          </p:nvSpPr>
          <p:spPr>
            <a:xfrm>
              <a:off x="844893" y="1000114"/>
              <a:ext cx="433390" cy="400110"/>
            </a:xfrm>
            <a:prstGeom prst="rect">
              <a:avLst/>
            </a:prstGeom>
            <a:noFill/>
            <a:effectLst/>
          </p:spPr>
          <p:txBody>
            <a:bodyPr wrap="square" rtlCol="0">
              <a:spAutoFit/>
            </a:bodyPr>
            <a:lstStyle/>
            <a:p>
              <a:pPr marL="342900" marR="0" lvl="0" indent="-342900" algn="l" defTabSz="914400" rtl="0" eaLnBrk="0" fontAlgn="base" latinLnBrk="0" hangingPunct="0">
                <a:lnSpc>
                  <a:spcPct val="100000"/>
                </a:lnSpc>
                <a:spcBef>
                  <a:spcPct val="20000"/>
                </a:spcBef>
                <a:spcAft>
                  <a:spcPct val="0"/>
                </a:spcAft>
                <a:buClrTx/>
                <a:buSzTx/>
                <a:buFontTx/>
                <a:buNone/>
                <a:tabLst/>
                <a:defRPr/>
              </a:pPr>
              <a:r>
                <a:rPr kumimoji="0" lang="zh-CN" altLang="en-US" sz="2000" b="1" i="0" u="none" strike="noStrike" kern="1200" cap="none" spc="0" normalizeH="0" baseline="0" noProof="0" dirty="0">
                  <a:ln>
                    <a:noFill/>
                  </a:ln>
                  <a:solidFill>
                    <a:srgbClr val="11576A"/>
                  </a:solidFill>
                  <a:effectLst/>
                  <a:uLnTx/>
                  <a:uFillTx/>
                  <a:latin typeface="张海山锐谐体2.0-授权联系：Samtype@QQ.com" pitchFamily="2" charset="-122"/>
                  <a:ea typeface="张海山锐谐体2.0-授权联系：Samtype@QQ.com" pitchFamily="2" charset="-122"/>
                  <a:cs typeface="+mn-cs"/>
                </a:rPr>
                <a:t>■</a:t>
              </a:r>
              <a:endPar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grpSp>
      <p:grpSp>
        <p:nvGrpSpPr>
          <p:cNvPr id="5" name="组合 4"/>
          <p:cNvGrpSpPr/>
          <p:nvPr/>
        </p:nvGrpSpPr>
        <p:grpSpPr>
          <a:xfrm>
            <a:off x="1262422" y="2818491"/>
            <a:ext cx="5452718" cy="355598"/>
            <a:chOff x="1262422" y="1961241"/>
            <a:chExt cx="5452718" cy="355598"/>
          </a:xfrm>
        </p:grpSpPr>
        <p:pic>
          <p:nvPicPr>
            <p:cNvPr id="14" name="图片 13" descr="小点1.png"/>
            <p:cNvPicPr>
              <a:picLocks noChangeAspect="1"/>
            </p:cNvPicPr>
            <p:nvPr/>
          </p:nvPicPr>
          <p:blipFill>
            <a:blip r:embed="rId2" cstate="print"/>
            <a:stretch>
              <a:fillRect/>
            </a:stretch>
          </p:blipFill>
          <p:spPr>
            <a:xfrm>
              <a:off x="1262422" y="2066017"/>
              <a:ext cx="151066" cy="148997"/>
            </a:xfrm>
            <a:prstGeom prst="rect">
              <a:avLst/>
            </a:prstGeom>
            <a:effectLst/>
          </p:spPr>
        </p:pic>
        <p:sp>
          <p:nvSpPr>
            <p:cNvPr id="17" name="内容占位符 2"/>
            <p:cNvSpPr txBox="1">
              <a:spLocks/>
            </p:cNvSpPr>
            <p:nvPr/>
          </p:nvSpPr>
          <p:spPr>
            <a:xfrm>
              <a:off x="1394985" y="1961241"/>
              <a:ext cx="5320155" cy="35559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marR="0" lvl="1" indent="0" algn="l" defTabSz="914400" rtl="0" eaLnBrk="0" fontAlgn="base" latinLnBrk="0" hangingPunct="0">
                <a:lnSpc>
                  <a:spcPct val="90000"/>
                </a:lnSpc>
                <a:spcBef>
                  <a:spcPct val="0"/>
                </a:spcBef>
                <a:spcAft>
                  <a:spcPct val="0"/>
                </a:spcAft>
                <a:buClrTx/>
                <a:buSzTx/>
                <a:buFontTx/>
                <a:buNone/>
                <a:tabLst/>
                <a:defRPr/>
              </a:pPr>
              <a:r>
                <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只有共享了相同消息队列的进程，才能够通信</a:t>
              </a:r>
            </a:p>
          </p:txBody>
        </p:sp>
      </p:grpSp>
      <p:grpSp>
        <p:nvGrpSpPr>
          <p:cNvPr id="4" name="组合 3"/>
          <p:cNvGrpSpPr/>
          <p:nvPr/>
        </p:nvGrpSpPr>
        <p:grpSpPr>
          <a:xfrm>
            <a:off x="1262422" y="2507340"/>
            <a:ext cx="4381148" cy="351743"/>
            <a:chOff x="1262422" y="1650089"/>
            <a:chExt cx="4381148" cy="351743"/>
          </a:xfrm>
        </p:grpSpPr>
        <p:sp>
          <p:nvSpPr>
            <p:cNvPr id="26" name="内容占位符 2"/>
            <p:cNvSpPr txBox="1">
              <a:spLocks/>
            </p:cNvSpPr>
            <p:nvPr/>
          </p:nvSpPr>
          <p:spPr>
            <a:xfrm>
              <a:off x="1394985" y="1650089"/>
              <a:ext cx="4248585" cy="351743"/>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marR="0" lvl="1" indent="0" algn="l" defTabSz="914400" rtl="0" eaLnBrk="0" fontAlgn="base" latinLnBrk="0" hangingPunct="0">
                <a:lnSpc>
                  <a:spcPct val="90000"/>
                </a:lnSpc>
                <a:spcBef>
                  <a:spcPct val="0"/>
                </a:spcBef>
                <a:spcAft>
                  <a:spcPct val="0"/>
                </a:spcAft>
                <a:buClrTx/>
                <a:buSzTx/>
                <a:buFontTx/>
                <a:buNone/>
                <a:tabLst/>
                <a:defRPr/>
              </a:pPr>
              <a:r>
                <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每个消息队列都有一个唯一的标识</a:t>
              </a:r>
            </a:p>
          </p:txBody>
        </p:sp>
        <p:pic>
          <p:nvPicPr>
            <p:cNvPr id="27" name="图片 26" descr="小点1.png"/>
            <p:cNvPicPr>
              <a:picLocks noChangeAspect="1"/>
            </p:cNvPicPr>
            <p:nvPr/>
          </p:nvPicPr>
          <p:blipFill>
            <a:blip r:embed="rId2" cstate="print"/>
            <a:stretch>
              <a:fillRect/>
            </a:stretch>
          </p:blipFill>
          <p:spPr>
            <a:xfrm>
              <a:off x="1262422" y="1746246"/>
              <a:ext cx="151066" cy="148997"/>
            </a:xfrm>
            <a:prstGeom prst="rect">
              <a:avLst/>
            </a:prstGeom>
            <a:effectLst/>
          </p:spPr>
        </p:pic>
      </p:grpSp>
      <p:grpSp>
        <p:nvGrpSpPr>
          <p:cNvPr id="7" name="组合 6"/>
          <p:cNvGrpSpPr/>
          <p:nvPr/>
        </p:nvGrpSpPr>
        <p:grpSpPr>
          <a:xfrm>
            <a:off x="1262422" y="3474134"/>
            <a:ext cx="5524156" cy="351743"/>
            <a:chOff x="1262422" y="2616883"/>
            <a:chExt cx="5524156" cy="351743"/>
          </a:xfrm>
        </p:grpSpPr>
        <p:sp>
          <p:nvSpPr>
            <p:cNvPr id="30" name="内容占位符 2"/>
            <p:cNvSpPr txBox="1">
              <a:spLocks/>
            </p:cNvSpPr>
            <p:nvPr/>
          </p:nvSpPr>
          <p:spPr>
            <a:xfrm>
              <a:off x="1394985" y="2616883"/>
              <a:ext cx="5391593" cy="351743"/>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marR="0" lvl="1" indent="0" algn="l" defTabSz="914400" rtl="0" eaLnBrk="0" fontAlgn="base" latinLnBrk="0" hangingPunct="0">
                <a:lnSpc>
                  <a:spcPct val="90000"/>
                </a:lnSpc>
                <a:spcBef>
                  <a:spcPct val="0"/>
                </a:spcBef>
                <a:spcAft>
                  <a:spcPct val="0"/>
                </a:spcAft>
                <a:buClrTx/>
                <a:buSzTx/>
                <a:buFontTx/>
                <a:buNone/>
                <a:tabLst/>
                <a:defRPr/>
              </a:pPr>
              <a:r>
                <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只有共享了相同消息队列的进程，才建立连接</a:t>
              </a:r>
            </a:p>
          </p:txBody>
        </p:sp>
        <p:pic>
          <p:nvPicPr>
            <p:cNvPr id="31" name="图片 30" descr="小点1.png"/>
            <p:cNvPicPr>
              <a:picLocks noChangeAspect="1"/>
            </p:cNvPicPr>
            <p:nvPr/>
          </p:nvPicPr>
          <p:blipFill>
            <a:blip r:embed="rId2" cstate="print"/>
            <a:stretch>
              <a:fillRect/>
            </a:stretch>
          </p:blipFill>
          <p:spPr>
            <a:xfrm>
              <a:off x="1262422" y="2713040"/>
              <a:ext cx="151066" cy="148997"/>
            </a:xfrm>
            <a:prstGeom prst="rect">
              <a:avLst/>
            </a:prstGeom>
            <a:effectLst/>
          </p:spPr>
        </p:pic>
      </p:grpSp>
      <p:grpSp>
        <p:nvGrpSpPr>
          <p:cNvPr id="6" name="组合 5"/>
          <p:cNvGrpSpPr/>
          <p:nvPr/>
        </p:nvGrpSpPr>
        <p:grpSpPr>
          <a:xfrm>
            <a:off x="844894" y="3104243"/>
            <a:ext cx="2298347" cy="400110"/>
            <a:chOff x="844893" y="2246993"/>
            <a:chExt cx="2298347" cy="400110"/>
          </a:xfrm>
        </p:grpSpPr>
        <p:sp>
          <p:nvSpPr>
            <p:cNvPr id="32" name="内容占位符 2"/>
            <p:cNvSpPr txBox="1">
              <a:spLocks/>
            </p:cNvSpPr>
            <p:nvPr/>
          </p:nvSpPr>
          <p:spPr>
            <a:xfrm>
              <a:off x="1142976" y="2272393"/>
              <a:ext cx="2000264" cy="35719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269875" marR="0" lvl="0" indent="-269875" algn="l" defTabSz="914400" rtl="0" eaLnBrk="0" fontAlgn="base" latinLnBrk="0" hangingPunct="0">
                <a:lnSpc>
                  <a:spcPct val="90000"/>
                </a:lnSpc>
                <a:spcBef>
                  <a:spcPct val="0"/>
                </a:spcBef>
                <a:spcAft>
                  <a:spcPct val="0"/>
                </a:spcAft>
                <a:buClrTx/>
                <a:buSzTx/>
                <a:buFontTx/>
                <a:buNone/>
                <a:tabLst/>
                <a:defRPr/>
              </a:pPr>
              <a:r>
                <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通信链路的属性</a:t>
              </a:r>
              <a:endParaRPr kumimoji="0" lang="en-US" altLang="zh-CN"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33" name="TextBox 32"/>
            <p:cNvSpPr txBox="1"/>
            <p:nvPr/>
          </p:nvSpPr>
          <p:spPr>
            <a:xfrm>
              <a:off x="844893" y="2246993"/>
              <a:ext cx="433390" cy="400110"/>
            </a:xfrm>
            <a:prstGeom prst="rect">
              <a:avLst/>
            </a:prstGeom>
            <a:noFill/>
            <a:effectLst/>
          </p:spPr>
          <p:txBody>
            <a:bodyPr wrap="square" rtlCol="0">
              <a:spAutoFit/>
            </a:bodyPr>
            <a:lstStyle/>
            <a:p>
              <a:pPr marL="342900" marR="0" lvl="0" indent="-342900" algn="l" defTabSz="914400" rtl="0" eaLnBrk="0" fontAlgn="base" latinLnBrk="0" hangingPunct="0">
                <a:lnSpc>
                  <a:spcPct val="100000"/>
                </a:lnSpc>
                <a:spcBef>
                  <a:spcPct val="20000"/>
                </a:spcBef>
                <a:spcAft>
                  <a:spcPct val="0"/>
                </a:spcAft>
                <a:buClrTx/>
                <a:buSzTx/>
                <a:buFontTx/>
                <a:buNone/>
                <a:tabLst/>
                <a:defRPr/>
              </a:pPr>
              <a:r>
                <a:rPr kumimoji="0" lang="zh-CN" altLang="en-US" sz="2000" b="1" i="0" u="none" strike="noStrike" kern="1200" cap="none" spc="0" normalizeH="0" baseline="0" noProof="0" dirty="0">
                  <a:ln>
                    <a:noFill/>
                  </a:ln>
                  <a:solidFill>
                    <a:srgbClr val="11576A"/>
                  </a:solidFill>
                  <a:effectLst/>
                  <a:uLnTx/>
                  <a:uFillTx/>
                  <a:latin typeface="张海山锐谐体2.0-授权联系：Samtype@QQ.com" pitchFamily="2" charset="-122"/>
                  <a:ea typeface="张海山锐谐体2.0-授权联系：Samtype@QQ.com" pitchFamily="2" charset="-122"/>
                  <a:cs typeface="+mn-cs"/>
                </a:rPr>
                <a:t>■</a:t>
              </a:r>
              <a:endPar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grpSp>
      <p:grpSp>
        <p:nvGrpSpPr>
          <p:cNvPr id="10" name="组合 9"/>
          <p:cNvGrpSpPr/>
          <p:nvPr/>
        </p:nvGrpSpPr>
        <p:grpSpPr>
          <a:xfrm>
            <a:off x="1262422" y="3780524"/>
            <a:ext cx="3023826" cy="351743"/>
            <a:chOff x="1262422" y="2923273"/>
            <a:chExt cx="3023826" cy="351743"/>
          </a:xfrm>
        </p:grpSpPr>
        <p:sp>
          <p:nvSpPr>
            <p:cNvPr id="34" name="内容占位符 2"/>
            <p:cNvSpPr txBox="1">
              <a:spLocks/>
            </p:cNvSpPr>
            <p:nvPr/>
          </p:nvSpPr>
          <p:spPr>
            <a:xfrm>
              <a:off x="1394985" y="2923273"/>
              <a:ext cx="2891263" cy="351743"/>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marR="0" lvl="1" indent="0" algn="l" defTabSz="914400" rtl="0" eaLnBrk="0" fontAlgn="base" latinLnBrk="0" hangingPunct="0">
                <a:lnSpc>
                  <a:spcPct val="90000"/>
                </a:lnSpc>
                <a:spcBef>
                  <a:spcPct val="0"/>
                </a:spcBef>
                <a:spcAft>
                  <a:spcPct val="0"/>
                </a:spcAft>
                <a:buClrTx/>
                <a:buSzTx/>
                <a:buFontTx/>
                <a:buNone/>
                <a:tabLst/>
                <a:defRPr/>
              </a:pPr>
              <a:r>
                <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连接可以是单向或双向</a:t>
              </a:r>
            </a:p>
          </p:txBody>
        </p:sp>
        <p:pic>
          <p:nvPicPr>
            <p:cNvPr id="35" name="图片 34" descr="小点1.png"/>
            <p:cNvPicPr>
              <a:picLocks noChangeAspect="1"/>
            </p:cNvPicPr>
            <p:nvPr/>
          </p:nvPicPr>
          <p:blipFill>
            <a:blip r:embed="rId2" cstate="print"/>
            <a:stretch>
              <a:fillRect/>
            </a:stretch>
          </p:blipFill>
          <p:spPr>
            <a:xfrm>
              <a:off x="1262422" y="3019430"/>
              <a:ext cx="151066" cy="148997"/>
            </a:xfrm>
            <a:prstGeom prst="rect">
              <a:avLst/>
            </a:prstGeom>
            <a:effectLst/>
          </p:spPr>
        </p:pic>
      </p:grpSp>
      <p:grpSp>
        <p:nvGrpSpPr>
          <p:cNvPr id="2" name="组合 1"/>
          <p:cNvGrpSpPr/>
          <p:nvPr/>
        </p:nvGrpSpPr>
        <p:grpSpPr>
          <a:xfrm>
            <a:off x="1262422" y="4086914"/>
            <a:ext cx="4023958" cy="658133"/>
            <a:chOff x="1262422" y="3229663"/>
            <a:chExt cx="4023958" cy="658133"/>
          </a:xfrm>
        </p:grpSpPr>
        <p:sp>
          <p:nvSpPr>
            <p:cNvPr id="36" name="内容占位符 2"/>
            <p:cNvSpPr txBox="1">
              <a:spLocks/>
            </p:cNvSpPr>
            <p:nvPr/>
          </p:nvSpPr>
          <p:spPr>
            <a:xfrm>
              <a:off x="1394985" y="3229663"/>
              <a:ext cx="3819957" cy="351743"/>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marR="0" lvl="1" indent="0" algn="l" defTabSz="914400" rtl="0" eaLnBrk="0" fontAlgn="base" latinLnBrk="0" hangingPunct="0">
                <a:lnSpc>
                  <a:spcPct val="90000"/>
                </a:lnSpc>
                <a:spcBef>
                  <a:spcPct val="0"/>
                </a:spcBef>
                <a:spcAft>
                  <a:spcPct val="0"/>
                </a:spcAft>
                <a:buClrTx/>
                <a:buSzTx/>
                <a:buFontTx/>
                <a:buNone/>
                <a:tabLst/>
                <a:defRPr/>
              </a:pPr>
              <a:r>
                <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消息队列可以与多个进程相关联</a:t>
              </a:r>
            </a:p>
          </p:txBody>
        </p:sp>
        <p:pic>
          <p:nvPicPr>
            <p:cNvPr id="37" name="图片 36" descr="小点1.png"/>
            <p:cNvPicPr>
              <a:picLocks noChangeAspect="1"/>
            </p:cNvPicPr>
            <p:nvPr/>
          </p:nvPicPr>
          <p:blipFill>
            <a:blip r:embed="rId2" cstate="print"/>
            <a:stretch>
              <a:fillRect/>
            </a:stretch>
          </p:blipFill>
          <p:spPr>
            <a:xfrm>
              <a:off x="1262422" y="3325820"/>
              <a:ext cx="151066" cy="148997"/>
            </a:xfrm>
            <a:prstGeom prst="rect">
              <a:avLst/>
            </a:prstGeom>
            <a:effectLst/>
          </p:spPr>
        </p:pic>
        <p:sp>
          <p:nvSpPr>
            <p:cNvPr id="40" name="内容占位符 2"/>
            <p:cNvSpPr txBox="1">
              <a:spLocks/>
            </p:cNvSpPr>
            <p:nvPr/>
          </p:nvSpPr>
          <p:spPr>
            <a:xfrm>
              <a:off x="1394985" y="3536053"/>
              <a:ext cx="3891395" cy="351743"/>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marR="0" lvl="1" indent="0" algn="l" defTabSz="914400" rtl="0" eaLnBrk="0" fontAlgn="base" latinLnBrk="0" hangingPunct="0">
                <a:lnSpc>
                  <a:spcPct val="90000"/>
                </a:lnSpc>
                <a:spcBef>
                  <a:spcPct val="0"/>
                </a:spcBef>
                <a:spcAft>
                  <a:spcPct val="0"/>
                </a:spcAft>
                <a:buClrTx/>
                <a:buSzTx/>
                <a:buFontTx/>
                <a:buNone/>
                <a:tabLst/>
                <a:defRPr/>
              </a:pPr>
              <a:r>
                <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每对进程可以共享多个消息队列</a:t>
              </a:r>
            </a:p>
          </p:txBody>
        </p:sp>
        <p:pic>
          <p:nvPicPr>
            <p:cNvPr id="41" name="图片 40" descr="小点1.png"/>
            <p:cNvPicPr>
              <a:picLocks noChangeAspect="1"/>
            </p:cNvPicPr>
            <p:nvPr/>
          </p:nvPicPr>
          <p:blipFill>
            <a:blip r:embed="rId2" cstate="print"/>
            <a:stretch>
              <a:fillRect/>
            </a:stretch>
          </p:blipFill>
          <p:spPr>
            <a:xfrm>
              <a:off x="1262422" y="3632210"/>
              <a:ext cx="151066" cy="148997"/>
            </a:xfrm>
            <a:prstGeom prst="rect">
              <a:avLst/>
            </a:prstGeom>
            <a:effectLst/>
          </p:spPr>
        </p:pic>
      </p:grpSp>
    </p:spTree>
    <p:extLst>
      <p:ext uri="{BB962C8B-B14F-4D97-AF65-F5344CB8AC3E}">
        <p14:creationId xmlns:p14="http://schemas.microsoft.com/office/powerpoint/2010/main" val="29481701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left)">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ipe(left)">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wipe(left)">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wipe(left)">
                                      <p:cBhvr>
                                        <p:cTn id="32" dur="500"/>
                                        <p:tgtEl>
                                          <p:spTgt spid="10"/>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2"/>
                                        </p:tgtEl>
                                        <p:attrNameLst>
                                          <p:attrName>style.visibility</p:attrName>
                                        </p:attrNameLst>
                                      </p:cBhvr>
                                      <p:to>
                                        <p:strVal val="visible"/>
                                      </p:to>
                                    </p:set>
                                    <p:animEffect transition="in" filter="wipe(left)">
                                      <p:cBhvr>
                                        <p:cTn id="3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a:xfrm>
            <a:off x="428596" y="1084929"/>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3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间接通信</a:t>
            </a:r>
            <a:endParaRPr kumimoji="0" lang="en-US" altLang="zh-CN" sz="3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grpSp>
        <p:nvGrpSpPr>
          <p:cNvPr id="2" name="组合 1"/>
          <p:cNvGrpSpPr/>
          <p:nvPr/>
        </p:nvGrpSpPr>
        <p:grpSpPr>
          <a:xfrm>
            <a:off x="844894" y="1857365"/>
            <a:ext cx="4155735" cy="1305837"/>
            <a:chOff x="844893" y="1000114"/>
            <a:chExt cx="4155735" cy="1305837"/>
          </a:xfrm>
        </p:grpSpPr>
        <p:sp>
          <p:nvSpPr>
            <p:cNvPr id="9" name="内容占位符 2"/>
            <p:cNvSpPr txBox="1">
              <a:spLocks/>
            </p:cNvSpPr>
            <p:nvPr/>
          </p:nvSpPr>
          <p:spPr>
            <a:xfrm>
              <a:off x="1142976" y="1000114"/>
              <a:ext cx="1844848" cy="35719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通信流程</a:t>
              </a:r>
              <a:endParaRPr kumimoji="0" lang="en-US" altLang="zh-CN"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12" name="TextBox 11"/>
            <p:cNvSpPr txBox="1"/>
            <p:nvPr/>
          </p:nvSpPr>
          <p:spPr>
            <a:xfrm>
              <a:off x="844893" y="1000114"/>
              <a:ext cx="433390" cy="400110"/>
            </a:xfrm>
            <a:prstGeom prst="rect">
              <a:avLst/>
            </a:prstGeom>
            <a:noFill/>
            <a:effectLst/>
          </p:spPr>
          <p:txBody>
            <a:bodyPr wrap="square" rtlCol="0">
              <a:spAutoFit/>
            </a:bodyPr>
            <a:lstStyle/>
            <a:p>
              <a:pPr marL="342900" marR="0" lvl="0" indent="-342900" algn="l" defTabSz="914400" rtl="0" eaLnBrk="0" fontAlgn="base" latinLnBrk="0" hangingPunct="0">
                <a:lnSpc>
                  <a:spcPct val="100000"/>
                </a:lnSpc>
                <a:spcBef>
                  <a:spcPct val="20000"/>
                </a:spcBef>
                <a:spcAft>
                  <a:spcPct val="0"/>
                </a:spcAft>
                <a:buClrTx/>
                <a:buSzTx/>
                <a:buFontTx/>
                <a:buNone/>
                <a:tabLst/>
                <a:defRPr/>
              </a:pPr>
              <a:r>
                <a:rPr kumimoji="0" lang="zh-CN" altLang="en-US" sz="2000" b="1" i="0" u="none" strike="noStrike" kern="1200" cap="none" spc="0" normalizeH="0" baseline="0" noProof="0" dirty="0">
                  <a:ln>
                    <a:noFill/>
                  </a:ln>
                  <a:solidFill>
                    <a:srgbClr val="11576A"/>
                  </a:solidFill>
                  <a:effectLst/>
                  <a:uLnTx/>
                  <a:uFillTx/>
                  <a:latin typeface="张海山锐谐体2.0-授权联系：Samtype@QQ.com" pitchFamily="2" charset="-122"/>
                  <a:ea typeface="张海山锐谐体2.0-授权联系：Samtype@QQ.com" pitchFamily="2" charset="-122"/>
                  <a:cs typeface="+mn-cs"/>
                </a:rPr>
                <a:t>■</a:t>
              </a:r>
              <a:endPar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pic>
          <p:nvPicPr>
            <p:cNvPr id="14" name="图片 13" descr="小点1.png"/>
            <p:cNvPicPr>
              <a:picLocks noChangeAspect="1"/>
            </p:cNvPicPr>
            <p:nvPr/>
          </p:nvPicPr>
          <p:blipFill>
            <a:blip r:embed="rId2" cstate="print"/>
            <a:stretch>
              <a:fillRect/>
            </a:stretch>
          </p:blipFill>
          <p:spPr>
            <a:xfrm>
              <a:off x="1262422" y="1747832"/>
              <a:ext cx="151066" cy="148997"/>
            </a:xfrm>
            <a:prstGeom prst="rect">
              <a:avLst/>
            </a:prstGeom>
            <a:effectLst/>
          </p:spPr>
        </p:pic>
        <p:sp>
          <p:nvSpPr>
            <p:cNvPr id="17" name="内容占位符 2"/>
            <p:cNvSpPr txBox="1">
              <a:spLocks/>
            </p:cNvSpPr>
            <p:nvPr/>
          </p:nvSpPr>
          <p:spPr>
            <a:xfrm>
              <a:off x="1394985" y="1643056"/>
              <a:ext cx="3605643" cy="35559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marR="0" lvl="1" indent="0" algn="l" defTabSz="914400" rtl="0" eaLnBrk="0" fontAlgn="base" latinLnBrk="0" hangingPunct="0">
                <a:lnSpc>
                  <a:spcPct val="90000"/>
                </a:lnSpc>
                <a:spcBef>
                  <a:spcPct val="0"/>
                </a:spcBef>
                <a:spcAft>
                  <a:spcPct val="0"/>
                </a:spcAft>
                <a:buClrTx/>
                <a:buSzTx/>
                <a:buFontTx/>
                <a:buNone/>
                <a:tabLst/>
                <a:defRPr/>
              </a:pPr>
              <a:r>
                <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通过消息队列发送和接收消息</a:t>
              </a:r>
            </a:p>
          </p:txBody>
        </p:sp>
        <p:sp>
          <p:nvSpPr>
            <p:cNvPr id="26" name="内容占位符 2"/>
            <p:cNvSpPr txBox="1">
              <a:spLocks/>
            </p:cNvSpPr>
            <p:nvPr/>
          </p:nvSpPr>
          <p:spPr>
            <a:xfrm>
              <a:off x="1394985" y="1331904"/>
              <a:ext cx="2891263" cy="351743"/>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marR="0" lvl="1" indent="0" algn="l" defTabSz="914400" rtl="0" eaLnBrk="0" fontAlgn="base" latinLnBrk="0" hangingPunct="0">
                <a:lnSpc>
                  <a:spcPct val="90000"/>
                </a:lnSpc>
                <a:spcBef>
                  <a:spcPct val="0"/>
                </a:spcBef>
                <a:spcAft>
                  <a:spcPct val="0"/>
                </a:spcAft>
                <a:buClrTx/>
                <a:buSzTx/>
                <a:buFontTx/>
                <a:buNone/>
                <a:tabLst/>
                <a:defRPr/>
              </a:pPr>
              <a:r>
                <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创建一个新的消息队列</a:t>
              </a:r>
            </a:p>
          </p:txBody>
        </p:sp>
        <p:pic>
          <p:nvPicPr>
            <p:cNvPr id="27" name="图片 26" descr="小点1.png"/>
            <p:cNvPicPr>
              <a:picLocks noChangeAspect="1"/>
            </p:cNvPicPr>
            <p:nvPr/>
          </p:nvPicPr>
          <p:blipFill>
            <a:blip r:embed="rId2" cstate="print"/>
            <a:stretch>
              <a:fillRect/>
            </a:stretch>
          </p:blipFill>
          <p:spPr>
            <a:xfrm>
              <a:off x="1262422" y="1428061"/>
              <a:ext cx="151066" cy="148997"/>
            </a:xfrm>
            <a:prstGeom prst="rect">
              <a:avLst/>
            </a:prstGeom>
            <a:effectLst/>
          </p:spPr>
        </p:pic>
        <p:sp>
          <p:nvSpPr>
            <p:cNvPr id="30" name="内容占位符 2"/>
            <p:cNvSpPr txBox="1">
              <a:spLocks/>
            </p:cNvSpPr>
            <p:nvPr/>
          </p:nvSpPr>
          <p:spPr>
            <a:xfrm>
              <a:off x="1394985" y="1954208"/>
              <a:ext cx="1962569" cy="351743"/>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marR="0" lvl="1" indent="0" algn="l" defTabSz="914400" rtl="0" eaLnBrk="0" fontAlgn="base" latinLnBrk="0" hangingPunct="0">
                <a:lnSpc>
                  <a:spcPct val="90000"/>
                </a:lnSpc>
                <a:spcBef>
                  <a:spcPct val="0"/>
                </a:spcBef>
                <a:spcAft>
                  <a:spcPct val="0"/>
                </a:spcAft>
                <a:buClrTx/>
                <a:buSzTx/>
                <a:buFontTx/>
                <a:buNone/>
                <a:tabLst/>
                <a:defRPr/>
              </a:pPr>
              <a:r>
                <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销毁消息队列</a:t>
              </a:r>
            </a:p>
          </p:txBody>
        </p:sp>
        <p:pic>
          <p:nvPicPr>
            <p:cNvPr id="31" name="图片 30" descr="小点1.png"/>
            <p:cNvPicPr>
              <a:picLocks noChangeAspect="1"/>
            </p:cNvPicPr>
            <p:nvPr/>
          </p:nvPicPr>
          <p:blipFill>
            <a:blip r:embed="rId2" cstate="print"/>
            <a:stretch>
              <a:fillRect/>
            </a:stretch>
          </p:blipFill>
          <p:spPr>
            <a:xfrm>
              <a:off x="1262422" y="2050365"/>
              <a:ext cx="151066" cy="148997"/>
            </a:xfrm>
            <a:prstGeom prst="rect">
              <a:avLst/>
            </a:prstGeom>
            <a:effectLst/>
          </p:spPr>
        </p:pic>
      </p:grpSp>
      <p:grpSp>
        <p:nvGrpSpPr>
          <p:cNvPr id="3" name="组合 2"/>
          <p:cNvGrpSpPr/>
          <p:nvPr/>
        </p:nvGrpSpPr>
        <p:grpSpPr>
          <a:xfrm>
            <a:off x="844894" y="3091544"/>
            <a:ext cx="5870247" cy="1013737"/>
            <a:chOff x="844893" y="2234293"/>
            <a:chExt cx="5870247" cy="1013737"/>
          </a:xfrm>
        </p:grpSpPr>
        <p:sp>
          <p:nvSpPr>
            <p:cNvPr id="32" name="内容占位符 2"/>
            <p:cNvSpPr txBox="1">
              <a:spLocks/>
            </p:cNvSpPr>
            <p:nvPr/>
          </p:nvSpPr>
          <p:spPr>
            <a:xfrm>
              <a:off x="1142976" y="2272393"/>
              <a:ext cx="2214578" cy="35719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269875" marR="0" lvl="0" indent="-269875" algn="l" defTabSz="914400" rtl="0" eaLnBrk="0" fontAlgn="base" latinLnBrk="0" hangingPunct="0">
                <a:lnSpc>
                  <a:spcPct val="90000"/>
                </a:lnSpc>
                <a:spcBef>
                  <a:spcPct val="0"/>
                </a:spcBef>
                <a:spcAft>
                  <a:spcPct val="0"/>
                </a:spcAft>
                <a:buClrTx/>
                <a:buSzTx/>
                <a:buFontTx/>
                <a:buNone/>
                <a:tabLst/>
                <a:defRPr/>
              </a:pPr>
              <a:r>
                <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基本通信操作</a:t>
              </a:r>
              <a:endParaRPr kumimoji="0" lang="en-US" altLang="zh-CN"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33" name="TextBox 32"/>
            <p:cNvSpPr txBox="1"/>
            <p:nvPr/>
          </p:nvSpPr>
          <p:spPr>
            <a:xfrm>
              <a:off x="844893" y="2234293"/>
              <a:ext cx="433390" cy="400110"/>
            </a:xfrm>
            <a:prstGeom prst="rect">
              <a:avLst/>
            </a:prstGeom>
            <a:noFill/>
            <a:effectLst/>
          </p:spPr>
          <p:txBody>
            <a:bodyPr wrap="square" rtlCol="0">
              <a:spAutoFit/>
            </a:bodyPr>
            <a:lstStyle/>
            <a:p>
              <a:pPr marL="342900" marR="0" lvl="0" indent="-342900" algn="l" defTabSz="914400" rtl="0" eaLnBrk="0" fontAlgn="base" latinLnBrk="0" hangingPunct="0">
                <a:lnSpc>
                  <a:spcPct val="100000"/>
                </a:lnSpc>
                <a:spcBef>
                  <a:spcPct val="20000"/>
                </a:spcBef>
                <a:spcAft>
                  <a:spcPct val="0"/>
                </a:spcAft>
                <a:buClrTx/>
                <a:buSzTx/>
                <a:buFontTx/>
                <a:buNone/>
                <a:tabLst/>
                <a:defRPr/>
              </a:pPr>
              <a:r>
                <a:rPr kumimoji="0" lang="zh-CN" altLang="en-US" sz="2000" b="1" i="0" u="none" strike="noStrike" kern="1200" cap="none" spc="0" normalizeH="0" baseline="0" noProof="0" dirty="0">
                  <a:ln>
                    <a:noFill/>
                  </a:ln>
                  <a:solidFill>
                    <a:srgbClr val="11576A"/>
                  </a:solidFill>
                  <a:effectLst/>
                  <a:uLnTx/>
                  <a:uFillTx/>
                  <a:latin typeface="张海山锐谐体2.0-授权联系：Samtype@QQ.com" pitchFamily="2" charset="-122"/>
                  <a:ea typeface="张海山锐谐体2.0-授权联系：Samtype@QQ.com" pitchFamily="2" charset="-122"/>
                  <a:cs typeface="+mn-cs"/>
                </a:rPr>
                <a:t>■</a:t>
              </a:r>
              <a:endPar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34" name="内容占位符 2"/>
            <p:cNvSpPr txBox="1">
              <a:spLocks/>
            </p:cNvSpPr>
            <p:nvPr/>
          </p:nvSpPr>
          <p:spPr>
            <a:xfrm>
              <a:off x="1394985" y="2589897"/>
              <a:ext cx="4820089" cy="351743"/>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marR="0" lvl="1" indent="0" algn="l" defTabSz="914400" rtl="0" eaLnBrk="0" fontAlgn="base" latinLnBrk="0" hangingPunct="0">
                <a:lnSpc>
                  <a:spcPct val="9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send(A, message) – </a:t>
              </a:r>
              <a:r>
                <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发送消息到队列</a:t>
              </a:r>
              <a:r>
                <a:rPr kumimoji="0" lang="en-US" altLang="zh-CN"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A</a:t>
              </a:r>
              <a:endPar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36" name="内容占位符 2"/>
            <p:cNvSpPr txBox="1">
              <a:spLocks/>
            </p:cNvSpPr>
            <p:nvPr/>
          </p:nvSpPr>
          <p:spPr>
            <a:xfrm>
              <a:off x="1394985" y="2896287"/>
              <a:ext cx="5320155" cy="351743"/>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marR="0" lvl="1" indent="0" algn="l" defTabSz="914400" rtl="0" eaLnBrk="0" fontAlgn="base" latinLnBrk="0" hangingPunct="0">
                <a:lnSpc>
                  <a:spcPct val="9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receive(A, message) – </a:t>
              </a:r>
              <a:r>
                <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从队列</a:t>
              </a:r>
              <a:r>
                <a:rPr kumimoji="0" lang="en-US" altLang="zh-CN"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 A</a:t>
              </a:r>
              <a:r>
                <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接受消息</a:t>
              </a:r>
            </a:p>
          </p:txBody>
        </p:sp>
      </p:grpSp>
    </p:spTree>
    <p:extLst>
      <p:ext uri="{BB962C8B-B14F-4D97-AF65-F5344CB8AC3E}">
        <p14:creationId xmlns:p14="http://schemas.microsoft.com/office/powerpoint/2010/main" val="39991042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a:xfrm>
            <a:off x="428596" y="1084929"/>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3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阻塞与非阻塞通信</a:t>
            </a:r>
            <a:endParaRPr kumimoji="0" lang="en-US" altLang="zh-CN" sz="3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grpSp>
        <p:nvGrpSpPr>
          <p:cNvPr id="2" name="组合 1"/>
          <p:cNvGrpSpPr/>
          <p:nvPr/>
        </p:nvGrpSpPr>
        <p:grpSpPr>
          <a:xfrm>
            <a:off x="844894" y="1857364"/>
            <a:ext cx="6679433" cy="400110"/>
            <a:chOff x="844893" y="1000114"/>
            <a:chExt cx="6679433" cy="400110"/>
          </a:xfrm>
        </p:grpSpPr>
        <p:sp>
          <p:nvSpPr>
            <p:cNvPr id="9" name="内容占位符 2"/>
            <p:cNvSpPr txBox="1">
              <a:spLocks/>
            </p:cNvSpPr>
            <p:nvPr/>
          </p:nvSpPr>
          <p:spPr>
            <a:xfrm>
              <a:off x="1142975" y="1000114"/>
              <a:ext cx="6381351" cy="35719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进程通信可划分为阻塞（同步）或非阻塞（异步）</a:t>
              </a:r>
              <a:endParaRPr kumimoji="0" lang="en-US" altLang="zh-CN"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12" name="TextBox 11"/>
            <p:cNvSpPr txBox="1"/>
            <p:nvPr/>
          </p:nvSpPr>
          <p:spPr>
            <a:xfrm>
              <a:off x="844893" y="1000114"/>
              <a:ext cx="433390" cy="400110"/>
            </a:xfrm>
            <a:prstGeom prst="rect">
              <a:avLst/>
            </a:prstGeom>
            <a:noFill/>
            <a:effectLst/>
          </p:spPr>
          <p:txBody>
            <a:bodyPr wrap="square" rtlCol="0">
              <a:spAutoFit/>
            </a:bodyPr>
            <a:lstStyle/>
            <a:p>
              <a:pPr marL="342900" marR="0" lvl="0" indent="-342900" algn="l" defTabSz="914400" rtl="0" eaLnBrk="0" fontAlgn="base" latinLnBrk="0" hangingPunct="0">
                <a:lnSpc>
                  <a:spcPct val="100000"/>
                </a:lnSpc>
                <a:spcBef>
                  <a:spcPct val="20000"/>
                </a:spcBef>
                <a:spcAft>
                  <a:spcPct val="0"/>
                </a:spcAft>
                <a:buClrTx/>
                <a:buSzTx/>
                <a:buFontTx/>
                <a:buNone/>
                <a:tabLst/>
                <a:defRPr/>
              </a:pPr>
              <a:r>
                <a:rPr kumimoji="0" lang="zh-CN" altLang="en-US" sz="2000" b="1" i="0" u="none" strike="noStrike" kern="1200" cap="none" spc="0" normalizeH="0" baseline="0" noProof="0" dirty="0">
                  <a:ln>
                    <a:noFill/>
                  </a:ln>
                  <a:solidFill>
                    <a:srgbClr val="11576A"/>
                  </a:solidFill>
                  <a:effectLst/>
                  <a:uLnTx/>
                  <a:uFillTx/>
                  <a:latin typeface="张海山锐谐体2.0-授权联系：Samtype@QQ.com" pitchFamily="2" charset="-122"/>
                  <a:ea typeface="张海山锐谐体2.0-授权联系：Samtype@QQ.com" pitchFamily="2" charset="-122"/>
                  <a:cs typeface="+mn-cs"/>
                </a:rPr>
                <a:t>■</a:t>
              </a:r>
              <a:endPar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grpSp>
      <p:grpSp>
        <p:nvGrpSpPr>
          <p:cNvPr id="4" name="组合 3"/>
          <p:cNvGrpSpPr/>
          <p:nvPr/>
        </p:nvGrpSpPr>
        <p:grpSpPr>
          <a:xfrm>
            <a:off x="1262422" y="2533644"/>
            <a:ext cx="6261906" cy="609604"/>
            <a:chOff x="1262422" y="1676394"/>
            <a:chExt cx="6261906" cy="609604"/>
          </a:xfrm>
        </p:grpSpPr>
        <p:sp>
          <p:nvSpPr>
            <p:cNvPr id="26" name="内容占位符 2"/>
            <p:cNvSpPr txBox="1">
              <a:spLocks/>
            </p:cNvSpPr>
            <p:nvPr/>
          </p:nvSpPr>
          <p:spPr>
            <a:xfrm>
              <a:off x="1394985" y="1676394"/>
              <a:ext cx="6129343" cy="609604"/>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marR="0" lvl="1" indent="0" algn="l" defTabSz="914400" rtl="0" eaLnBrk="0" fontAlgn="base" latinLnBrk="0" hangingPunct="0">
                <a:lnSpc>
                  <a:spcPct val="90000"/>
                </a:lnSpc>
                <a:spcBef>
                  <a:spcPct val="0"/>
                </a:spcBef>
                <a:spcAft>
                  <a:spcPct val="0"/>
                </a:spcAft>
                <a:buClrTx/>
                <a:buSzTx/>
                <a:buFontTx/>
                <a:buNone/>
                <a:tabLst/>
                <a:defRPr/>
              </a:pPr>
              <a:r>
                <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阻塞发送</a:t>
              </a:r>
              <a:endParaRPr kumimoji="0" lang="en-US" altLang="zh-CN"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a:p>
              <a:pPr marL="0" marR="0" lvl="1" indent="0" algn="l" defTabSz="914400" rtl="0" eaLnBrk="0" fontAlgn="base" latinLnBrk="0" hangingPunct="0">
                <a:lnSpc>
                  <a:spcPct val="90000"/>
                </a:lnSpc>
                <a:spcBef>
                  <a:spcPct val="0"/>
                </a:spcBef>
                <a:spcAft>
                  <a:spcPct val="0"/>
                </a:spcAft>
                <a:buClrTx/>
                <a:buSzTx/>
                <a:buFontTx/>
                <a:buNone/>
                <a:tabLst/>
                <a:defRPr/>
              </a:pPr>
              <a:r>
                <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发送者在发送消息后进入等待，直到接收者成功收到</a:t>
              </a:r>
            </a:p>
          </p:txBody>
        </p:sp>
        <p:pic>
          <p:nvPicPr>
            <p:cNvPr id="27" name="图片 26" descr="小点1.png"/>
            <p:cNvPicPr>
              <a:picLocks noChangeAspect="1"/>
            </p:cNvPicPr>
            <p:nvPr/>
          </p:nvPicPr>
          <p:blipFill>
            <a:blip r:embed="rId2" cstate="print"/>
            <a:stretch>
              <a:fillRect/>
            </a:stretch>
          </p:blipFill>
          <p:spPr>
            <a:xfrm>
              <a:off x="1262422" y="1772551"/>
              <a:ext cx="151066" cy="148997"/>
            </a:xfrm>
            <a:prstGeom prst="rect">
              <a:avLst/>
            </a:prstGeom>
            <a:effectLst/>
          </p:spPr>
        </p:pic>
      </p:grpSp>
      <p:grpSp>
        <p:nvGrpSpPr>
          <p:cNvPr id="3" name="组合 2"/>
          <p:cNvGrpSpPr/>
          <p:nvPr/>
        </p:nvGrpSpPr>
        <p:grpSpPr>
          <a:xfrm>
            <a:off x="844894" y="2189154"/>
            <a:ext cx="1512529" cy="400110"/>
            <a:chOff x="844893" y="1331904"/>
            <a:chExt cx="1512529" cy="400110"/>
          </a:xfrm>
        </p:grpSpPr>
        <p:sp>
          <p:nvSpPr>
            <p:cNvPr id="18" name="内容占位符 2"/>
            <p:cNvSpPr txBox="1">
              <a:spLocks/>
            </p:cNvSpPr>
            <p:nvPr/>
          </p:nvSpPr>
          <p:spPr>
            <a:xfrm>
              <a:off x="1142976" y="1331904"/>
              <a:ext cx="1214446" cy="35719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阻塞通信</a:t>
              </a:r>
              <a:endParaRPr kumimoji="0" lang="en-US" altLang="zh-CN"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19" name="TextBox 18"/>
            <p:cNvSpPr txBox="1"/>
            <p:nvPr/>
          </p:nvSpPr>
          <p:spPr>
            <a:xfrm>
              <a:off x="844893" y="1331904"/>
              <a:ext cx="433390" cy="400110"/>
            </a:xfrm>
            <a:prstGeom prst="rect">
              <a:avLst/>
            </a:prstGeom>
            <a:noFill/>
            <a:effectLst/>
          </p:spPr>
          <p:txBody>
            <a:bodyPr wrap="square" rtlCol="0">
              <a:spAutoFit/>
            </a:bodyPr>
            <a:lstStyle/>
            <a:p>
              <a:pPr marL="342900" marR="0" lvl="0" indent="-342900" algn="l" defTabSz="914400" rtl="0" eaLnBrk="0" fontAlgn="base" latinLnBrk="0" hangingPunct="0">
                <a:lnSpc>
                  <a:spcPct val="100000"/>
                </a:lnSpc>
                <a:spcBef>
                  <a:spcPct val="20000"/>
                </a:spcBef>
                <a:spcAft>
                  <a:spcPct val="0"/>
                </a:spcAft>
                <a:buClrTx/>
                <a:buSzTx/>
                <a:buFontTx/>
                <a:buNone/>
                <a:tabLst/>
                <a:defRPr/>
              </a:pPr>
              <a:r>
                <a:rPr kumimoji="0" lang="zh-CN" altLang="en-US" sz="2000" b="1" i="0" u="none" strike="noStrike" kern="1200" cap="none" spc="0" normalizeH="0" baseline="0" noProof="0" dirty="0">
                  <a:ln>
                    <a:noFill/>
                  </a:ln>
                  <a:solidFill>
                    <a:srgbClr val="11576A"/>
                  </a:solidFill>
                  <a:effectLst/>
                  <a:uLnTx/>
                  <a:uFillTx/>
                  <a:latin typeface="张海山锐谐体2.0-授权联系：Samtype@QQ.com" pitchFamily="2" charset="-122"/>
                  <a:ea typeface="张海山锐谐体2.0-授权联系：Samtype@QQ.com" pitchFamily="2" charset="-122"/>
                  <a:cs typeface="+mn-cs"/>
                </a:rPr>
                <a:t>■</a:t>
              </a:r>
              <a:endPar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grpSp>
    </p:spTree>
    <p:extLst>
      <p:ext uri="{BB962C8B-B14F-4D97-AF65-F5344CB8AC3E}">
        <p14:creationId xmlns:p14="http://schemas.microsoft.com/office/powerpoint/2010/main" val="31740180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wipe(left)">
                                      <p:cBhvr>
                                        <p:cTn id="16"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a:xfrm>
            <a:off x="428596" y="1084929"/>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3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阻塞与非阻塞通信</a:t>
            </a:r>
            <a:endParaRPr kumimoji="0" lang="en-US" altLang="zh-CN" sz="3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grpSp>
        <p:nvGrpSpPr>
          <p:cNvPr id="2" name="组合 1"/>
          <p:cNvGrpSpPr/>
          <p:nvPr/>
        </p:nvGrpSpPr>
        <p:grpSpPr>
          <a:xfrm>
            <a:off x="844894" y="1857364"/>
            <a:ext cx="6823449" cy="400110"/>
            <a:chOff x="844893" y="1000114"/>
            <a:chExt cx="6823449" cy="400110"/>
          </a:xfrm>
        </p:grpSpPr>
        <p:sp>
          <p:nvSpPr>
            <p:cNvPr id="9" name="内容占位符 2"/>
            <p:cNvSpPr txBox="1">
              <a:spLocks/>
            </p:cNvSpPr>
            <p:nvPr/>
          </p:nvSpPr>
          <p:spPr>
            <a:xfrm>
              <a:off x="1142975" y="1000114"/>
              <a:ext cx="6525367" cy="35719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进程通信可划分为阻塞（同步）或非阻塞（异步）</a:t>
              </a:r>
              <a:endParaRPr kumimoji="0" lang="en-US" altLang="zh-CN"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12" name="TextBox 11"/>
            <p:cNvSpPr txBox="1"/>
            <p:nvPr/>
          </p:nvSpPr>
          <p:spPr>
            <a:xfrm>
              <a:off x="844893" y="1000114"/>
              <a:ext cx="433390" cy="400110"/>
            </a:xfrm>
            <a:prstGeom prst="rect">
              <a:avLst/>
            </a:prstGeom>
            <a:noFill/>
            <a:effectLst/>
          </p:spPr>
          <p:txBody>
            <a:bodyPr wrap="square" rtlCol="0">
              <a:spAutoFit/>
            </a:bodyPr>
            <a:lstStyle/>
            <a:p>
              <a:pPr marL="342900" marR="0" lvl="0" indent="-342900" algn="l" defTabSz="914400" rtl="0" eaLnBrk="0" fontAlgn="base" latinLnBrk="0" hangingPunct="0">
                <a:lnSpc>
                  <a:spcPct val="100000"/>
                </a:lnSpc>
                <a:spcBef>
                  <a:spcPct val="20000"/>
                </a:spcBef>
                <a:spcAft>
                  <a:spcPct val="0"/>
                </a:spcAft>
                <a:buClrTx/>
                <a:buSzTx/>
                <a:buFontTx/>
                <a:buNone/>
                <a:tabLst/>
                <a:defRPr/>
              </a:pPr>
              <a:r>
                <a:rPr kumimoji="0" lang="zh-CN" altLang="en-US" sz="2000" b="1" i="0" u="none" strike="noStrike" kern="1200" cap="none" spc="0" normalizeH="0" baseline="0" noProof="0" dirty="0">
                  <a:ln>
                    <a:noFill/>
                  </a:ln>
                  <a:solidFill>
                    <a:srgbClr val="11576A"/>
                  </a:solidFill>
                  <a:effectLst/>
                  <a:uLnTx/>
                  <a:uFillTx/>
                  <a:latin typeface="张海山锐谐体2.0-授权联系：Samtype@QQ.com" pitchFamily="2" charset="-122"/>
                  <a:ea typeface="张海山锐谐体2.0-授权联系：Samtype@QQ.com" pitchFamily="2" charset="-122"/>
                  <a:cs typeface="+mn-cs"/>
                </a:rPr>
                <a:t>■</a:t>
              </a:r>
              <a:endPar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grpSp>
      <p:grpSp>
        <p:nvGrpSpPr>
          <p:cNvPr id="4" name="组合 3"/>
          <p:cNvGrpSpPr/>
          <p:nvPr/>
        </p:nvGrpSpPr>
        <p:grpSpPr>
          <a:xfrm>
            <a:off x="1262422" y="2533644"/>
            <a:ext cx="6261906" cy="609604"/>
            <a:chOff x="1262422" y="1676394"/>
            <a:chExt cx="6261906" cy="609604"/>
          </a:xfrm>
        </p:grpSpPr>
        <p:sp>
          <p:nvSpPr>
            <p:cNvPr id="26" name="内容占位符 2"/>
            <p:cNvSpPr txBox="1">
              <a:spLocks/>
            </p:cNvSpPr>
            <p:nvPr/>
          </p:nvSpPr>
          <p:spPr>
            <a:xfrm>
              <a:off x="1394985" y="1676394"/>
              <a:ext cx="6129343" cy="609604"/>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marR="0" lvl="1" indent="0" algn="l" defTabSz="914400" rtl="0" eaLnBrk="0" fontAlgn="base" latinLnBrk="0" hangingPunct="0">
                <a:lnSpc>
                  <a:spcPct val="90000"/>
                </a:lnSpc>
                <a:spcBef>
                  <a:spcPct val="0"/>
                </a:spcBef>
                <a:spcAft>
                  <a:spcPct val="0"/>
                </a:spcAft>
                <a:buClrTx/>
                <a:buSzTx/>
                <a:buFontTx/>
                <a:buNone/>
                <a:tabLst/>
                <a:defRPr/>
              </a:pPr>
              <a:r>
                <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阻塞发送</a:t>
              </a:r>
              <a:endParaRPr kumimoji="0" lang="en-US" altLang="zh-CN"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pic>
          <p:nvPicPr>
            <p:cNvPr id="27" name="图片 26" descr="小点1.png"/>
            <p:cNvPicPr>
              <a:picLocks noChangeAspect="1"/>
            </p:cNvPicPr>
            <p:nvPr/>
          </p:nvPicPr>
          <p:blipFill>
            <a:blip r:embed="rId2" cstate="print"/>
            <a:stretch>
              <a:fillRect/>
            </a:stretch>
          </p:blipFill>
          <p:spPr>
            <a:xfrm>
              <a:off x="1262422" y="1772551"/>
              <a:ext cx="151066" cy="148997"/>
            </a:xfrm>
            <a:prstGeom prst="rect">
              <a:avLst/>
            </a:prstGeom>
            <a:effectLst/>
          </p:spPr>
        </p:pic>
      </p:grpSp>
      <p:grpSp>
        <p:nvGrpSpPr>
          <p:cNvPr id="3" name="组合 2"/>
          <p:cNvGrpSpPr/>
          <p:nvPr/>
        </p:nvGrpSpPr>
        <p:grpSpPr>
          <a:xfrm>
            <a:off x="844894" y="2189154"/>
            <a:ext cx="1512529" cy="400110"/>
            <a:chOff x="844893" y="1331904"/>
            <a:chExt cx="1512529" cy="400110"/>
          </a:xfrm>
        </p:grpSpPr>
        <p:sp>
          <p:nvSpPr>
            <p:cNvPr id="18" name="内容占位符 2"/>
            <p:cNvSpPr txBox="1">
              <a:spLocks/>
            </p:cNvSpPr>
            <p:nvPr/>
          </p:nvSpPr>
          <p:spPr>
            <a:xfrm>
              <a:off x="1142976" y="1331904"/>
              <a:ext cx="1214446" cy="35719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阻塞通信</a:t>
              </a:r>
              <a:endParaRPr kumimoji="0" lang="en-US" altLang="zh-CN"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19" name="TextBox 18"/>
            <p:cNvSpPr txBox="1"/>
            <p:nvPr/>
          </p:nvSpPr>
          <p:spPr>
            <a:xfrm>
              <a:off x="844893" y="1331904"/>
              <a:ext cx="433390" cy="400110"/>
            </a:xfrm>
            <a:prstGeom prst="rect">
              <a:avLst/>
            </a:prstGeom>
            <a:noFill/>
            <a:effectLst/>
          </p:spPr>
          <p:txBody>
            <a:bodyPr wrap="square" rtlCol="0">
              <a:spAutoFit/>
            </a:bodyPr>
            <a:lstStyle/>
            <a:p>
              <a:pPr marL="342900" marR="0" lvl="0" indent="-342900" algn="l" defTabSz="914400" rtl="0" eaLnBrk="0" fontAlgn="base" latinLnBrk="0" hangingPunct="0">
                <a:lnSpc>
                  <a:spcPct val="100000"/>
                </a:lnSpc>
                <a:spcBef>
                  <a:spcPct val="20000"/>
                </a:spcBef>
                <a:spcAft>
                  <a:spcPct val="0"/>
                </a:spcAft>
                <a:buClrTx/>
                <a:buSzTx/>
                <a:buFontTx/>
                <a:buNone/>
                <a:tabLst/>
                <a:defRPr/>
              </a:pPr>
              <a:r>
                <a:rPr kumimoji="0" lang="zh-CN" altLang="en-US" sz="2000" b="1" i="0" u="none" strike="noStrike" kern="1200" cap="none" spc="0" normalizeH="0" baseline="0" noProof="0" dirty="0">
                  <a:ln>
                    <a:noFill/>
                  </a:ln>
                  <a:solidFill>
                    <a:srgbClr val="11576A"/>
                  </a:solidFill>
                  <a:effectLst/>
                  <a:uLnTx/>
                  <a:uFillTx/>
                  <a:latin typeface="张海山锐谐体2.0-授权联系：Samtype@QQ.com" pitchFamily="2" charset="-122"/>
                  <a:ea typeface="张海山锐谐体2.0-授权联系：Samtype@QQ.com" pitchFamily="2" charset="-122"/>
                  <a:cs typeface="+mn-cs"/>
                </a:rPr>
                <a:t>■</a:t>
              </a:r>
              <a:endPar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grpSp>
      <p:grpSp>
        <p:nvGrpSpPr>
          <p:cNvPr id="13" name="组合 12"/>
          <p:cNvGrpSpPr/>
          <p:nvPr/>
        </p:nvGrpSpPr>
        <p:grpSpPr>
          <a:xfrm>
            <a:off x="1262422" y="2865434"/>
            <a:ext cx="7270018" cy="596904"/>
            <a:chOff x="1262422" y="2260598"/>
            <a:chExt cx="7270018" cy="596904"/>
          </a:xfrm>
        </p:grpSpPr>
        <p:pic>
          <p:nvPicPr>
            <p:cNvPr id="14" name="图片 13" descr="小点1.png"/>
            <p:cNvPicPr>
              <a:picLocks noChangeAspect="1"/>
            </p:cNvPicPr>
            <p:nvPr/>
          </p:nvPicPr>
          <p:blipFill>
            <a:blip r:embed="rId2" cstate="print"/>
            <a:stretch>
              <a:fillRect/>
            </a:stretch>
          </p:blipFill>
          <p:spPr>
            <a:xfrm>
              <a:off x="1262422" y="2365374"/>
              <a:ext cx="151066" cy="148997"/>
            </a:xfrm>
            <a:prstGeom prst="rect">
              <a:avLst/>
            </a:prstGeom>
            <a:effectLst/>
          </p:spPr>
        </p:pic>
        <p:sp>
          <p:nvSpPr>
            <p:cNvPr id="15" name="内容占位符 2"/>
            <p:cNvSpPr txBox="1">
              <a:spLocks/>
            </p:cNvSpPr>
            <p:nvPr/>
          </p:nvSpPr>
          <p:spPr>
            <a:xfrm>
              <a:off x="1394985" y="2260598"/>
              <a:ext cx="7137455" cy="596904"/>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marR="0" lvl="1" indent="0" algn="l" defTabSz="914400" rtl="0" eaLnBrk="0" fontAlgn="base" latinLnBrk="0" hangingPunct="0">
                <a:lnSpc>
                  <a:spcPct val="90000"/>
                </a:lnSpc>
                <a:spcBef>
                  <a:spcPct val="0"/>
                </a:spcBef>
                <a:spcAft>
                  <a:spcPct val="0"/>
                </a:spcAft>
                <a:buClrTx/>
                <a:buSzTx/>
                <a:buFontTx/>
                <a:buNone/>
                <a:tabLst/>
                <a:defRPr/>
              </a:pPr>
              <a:r>
                <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阻塞接收</a:t>
              </a:r>
              <a:endParaRPr kumimoji="0" lang="en-US" altLang="zh-CN"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a:p>
              <a:pPr marL="0" marR="0" lvl="1" indent="0" algn="l" defTabSz="914400" rtl="0" eaLnBrk="0" fontAlgn="base" latinLnBrk="0" hangingPunct="0">
                <a:lnSpc>
                  <a:spcPct val="90000"/>
                </a:lnSpc>
                <a:spcBef>
                  <a:spcPct val="0"/>
                </a:spcBef>
                <a:spcAft>
                  <a:spcPct val="0"/>
                </a:spcAft>
                <a:buClrTx/>
                <a:buSzTx/>
                <a:buFontTx/>
                <a:buNone/>
                <a:tabLst/>
                <a:defRPr/>
              </a:pPr>
              <a:r>
                <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接收者在请求接收消息后进入等待，直到成功收到一个消息</a:t>
              </a:r>
            </a:p>
          </p:txBody>
        </p:sp>
      </p:grpSp>
    </p:spTree>
    <p:extLst>
      <p:ext uri="{BB962C8B-B14F-4D97-AF65-F5344CB8AC3E}">
        <p14:creationId xmlns:p14="http://schemas.microsoft.com/office/powerpoint/2010/main" val="9235205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a:xfrm>
            <a:off x="428596" y="1084929"/>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3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阻塞与非阻塞通信</a:t>
            </a:r>
            <a:endParaRPr kumimoji="0" lang="en-US" altLang="zh-CN" sz="3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grpSp>
        <p:nvGrpSpPr>
          <p:cNvPr id="2" name="组合 1"/>
          <p:cNvGrpSpPr/>
          <p:nvPr/>
        </p:nvGrpSpPr>
        <p:grpSpPr>
          <a:xfrm>
            <a:off x="844894" y="1857364"/>
            <a:ext cx="7183489" cy="400110"/>
            <a:chOff x="844893" y="1000114"/>
            <a:chExt cx="7183489" cy="400110"/>
          </a:xfrm>
        </p:grpSpPr>
        <p:sp>
          <p:nvSpPr>
            <p:cNvPr id="9" name="内容占位符 2"/>
            <p:cNvSpPr txBox="1">
              <a:spLocks/>
            </p:cNvSpPr>
            <p:nvPr/>
          </p:nvSpPr>
          <p:spPr>
            <a:xfrm>
              <a:off x="1142975" y="1000114"/>
              <a:ext cx="6885407" cy="35719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进程通信可划分为阻塞（同步）或非阻塞（异步）</a:t>
              </a:r>
              <a:endParaRPr kumimoji="0" lang="en-US" altLang="zh-CN"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12" name="TextBox 11"/>
            <p:cNvSpPr txBox="1"/>
            <p:nvPr/>
          </p:nvSpPr>
          <p:spPr>
            <a:xfrm>
              <a:off x="844893" y="1000114"/>
              <a:ext cx="433390" cy="400110"/>
            </a:xfrm>
            <a:prstGeom prst="rect">
              <a:avLst/>
            </a:prstGeom>
            <a:noFill/>
            <a:effectLst/>
          </p:spPr>
          <p:txBody>
            <a:bodyPr wrap="square" rtlCol="0">
              <a:spAutoFit/>
            </a:bodyPr>
            <a:lstStyle/>
            <a:p>
              <a:pPr marL="342900" marR="0" lvl="0" indent="-342900" algn="l" defTabSz="914400" rtl="0" eaLnBrk="0" fontAlgn="base" latinLnBrk="0" hangingPunct="0">
                <a:lnSpc>
                  <a:spcPct val="100000"/>
                </a:lnSpc>
                <a:spcBef>
                  <a:spcPct val="20000"/>
                </a:spcBef>
                <a:spcAft>
                  <a:spcPct val="0"/>
                </a:spcAft>
                <a:buClrTx/>
                <a:buSzTx/>
                <a:buFontTx/>
                <a:buNone/>
                <a:tabLst/>
                <a:defRPr/>
              </a:pPr>
              <a:r>
                <a:rPr kumimoji="0" lang="zh-CN" altLang="en-US" sz="2000" b="1" i="0" u="none" strike="noStrike" kern="1200" cap="none" spc="0" normalizeH="0" baseline="0" noProof="0" dirty="0">
                  <a:ln>
                    <a:noFill/>
                  </a:ln>
                  <a:solidFill>
                    <a:srgbClr val="11576A"/>
                  </a:solidFill>
                  <a:effectLst/>
                  <a:uLnTx/>
                  <a:uFillTx/>
                  <a:latin typeface="张海山锐谐体2.0-授权联系：Samtype@QQ.com" pitchFamily="2" charset="-122"/>
                  <a:ea typeface="张海山锐谐体2.0-授权联系：Samtype@QQ.com" pitchFamily="2" charset="-122"/>
                  <a:cs typeface="+mn-cs"/>
                </a:rPr>
                <a:t>■</a:t>
              </a:r>
              <a:endPar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grpSp>
      <p:grpSp>
        <p:nvGrpSpPr>
          <p:cNvPr id="4" name="组合 3"/>
          <p:cNvGrpSpPr/>
          <p:nvPr/>
        </p:nvGrpSpPr>
        <p:grpSpPr>
          <a:xfrm>
            <a:off x="1262422" y="2533644"/>
            <a:ext cx="6261906" cy="609604"/>
            <a:chOff x="1262422" y="1676394"/>
            <a:chExt cx="6261906" cy="609604"/>
          </a:xfrm>
        </p:grpSpPr>
        <p:sp>
          <p:nvSpPr>
            <p:cNvPr id="26" name="内容占位符 2"/>
            <p:cNvSpPr txBox="1">
              <a:spLocks/>
            </p:cNvSpPr>
            <p:nvPr/>
          </p:nvSpPr>
          <p:spPr>
            <a:xfrm>
              <a:off x="1394985" y="1676394"/>
              <a:ext cx="6129343" cy="609604"/>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marR="0" lvl="1" indent="0" algn="l" defTabSz="914400" rtl="0" eaLnBrk="0" fontAlgn="base" latinLnBrk="0" hangingPunct="0">
                <a:lnSpc>
                  <a:spcPct val="90000"/>
                </a:lnSpc>
                <a:spcBef>
                  <a:spcPct val="0"/>
                </a:spcBef>
                <a:spcAft>
                  <a:spcPct val="0"/>
                </a:spcAft>
                <a:buClrTx/>
                <a:buSzTx/>
                <a:buFontTx/>
                <a:buNone/>
                <a:tabLst/>
                <a:defRPr/>
              </a:pPr>
              <a:r>
                <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阻塞发送</a:t>
              </a:r>
              <a:endParaRPr kumimoji="0" lang="en-US" altLang="zh-CN"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pic>
          <p:nvPicPr>
            <p:cNvPr id="27" name="图片 26" descr="小点1.png"/>
            <p:cNvPicPr>
              <a:picLocks noChangeAspect="1"/>
            </p:cNvPicPr>
            <p:nvPr/>
          </p:nvPicPr>
          <p:blipFill>
            <a:blip r:embed="rId2" cstate="print"/>
            <a:stretch>
              <a:fillRect/>
            </a:stretch>
          </p:blipFill>
          <p:spPr>
            <a:xfrm>
              <a:off x="1262422" y="1772551"/>
              <a:ext cx="151066" cy="148997"/>
            </a:xfrm>
            <a:prstGeom prst="rect">
              <a:avLst/>
            </a:prstGeom>
            <a:effectLst/>
          </p:spPr>
        </p:pic>
      </p:grpSp>
      <p:grpSp>
        <p:nvGrpSpPr>
          <p:cNvPr id="3" name="组合 2"/>
          <p:cNvGrpSpPr/>
          <p:nvPr/>
        </p:nvGrpSpPr>
        <p:grpSpPr>
          <a:xfrm>
            <a:off x="844894" y="2189154"/>
            <a:ext cx="1512529" cy="400110"/>
            <a:chOff x="844893" y="1331904"/>
            <a:chExt cx="1512529" cy="400110"/>
          </a:xfrm>
        </p:grpSpPr>
        <p:sp>
          <p:nvSpPr>
            <p:cNvPr id="18" name="内容占位符 2"/>
            <p:cNvSpPr txBox="1">
              <a:spLocks/>
            </p:cNvSpPr>
            <p:nvPr/>
          </p:nvSpPr>
          <p:spPr>
            <a:xfrm>
              <a:off x="1142976" y="1331904"/>
              <a:ext cx="1214446" cy="35719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阻塞通信</a:t>
              </a:r>
              <a:endParaRPr kumimoji="0" lang="en-US" altLang="zh-CN"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19" name="TextBox 18"/>
            <p:cNvSpPr txBox="1"/>
            <p:nvPr/>
          </p:nvSpPr>
          <p:spPr>
            <a:xfrm>
              <a:off x="844893" y="1331904"/>
              <a:ext cx="433390" cy="400110"/>
            </a:xfrm>
            <a:prstGeom prst="rect">
              <a:avLst/>
            </a:prstGeom>
            <a:noFill/>
            <a:effectLst/>
          </p:spPr>
          <p:txBody>
            <a:bodyPr wrap="square" rtlCol="0">
              <a:spAutoFit/>
            </a:bodyPr>
            <a:lstStyle/>
            <a:p>
              <a:pPr marL="342900" marR="0" lvl="0" indent="-342900" algn="l" defTabSz="914400" rtl="0" eaLnBrk="0" fontAlgn="base" latinLnBrk="0" hangingPunct="0">
                <a:lnSpc>
                  <a:spcPct val="100000"/>
                </a:lnSpc>
                <a:spcBef>
                  <a:spcPct val="20000"/>
                </a:spcBef>
                <a:spcAft>
                  <a:spcPct val="0"/>
                </a:spcAft>
                <a:buClrTx/>
                <a:buSzTx/>
                <a:buFontTx/>
                <a:buNone/>
                <a:tabLst/>
                <a:defRPr/>
              </a:pPr>
              <a:r>
                <a:rPr kumimoji="0" lang="zh-CN" altLang="en-US" sz="2000" b="1" i="0" u="none" strike="noStrike" kern="1200" cap="none" spc="0" normalizeH="0" baseline="0" noProof="0" dirty="0">
                  <a:ln>
                    <a:noFill/>
                  </a:ln>
                  <a:solidFill>
                    <a:srgbClr val="11576A"/>
                  </a:solidFill>
                  <a:effectLst/>
                  <a:uLnTx/>
                  <a:uFillTx/>
                  <a:latin typeface="张海山锐谐体2.0-授权联系：Samtype@QQ.com" pitchFamily="2" charset="-122"/>
                  <a:ea typeface="张海山锐谐体2.0-授权联系：Samtype@QQ.com" pitchFamily="2" charset="-122"/>
                  <a:cs typeface="+mn-cs"/>
                </a:rPr>
                <a:t>■</a:t>
              </a:r>
              <a:endPar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grpSp>
      <p:grpSp>
        <p:nvGrpSpPr>
          <p:cNvPr id="13" name="组合 12"/>
          <p:cNvGrpSpPr/>
          <p:nvPr/>
        </p:nvGrpSpPr>
        <p:grpSpPr>
          <a:xfrm>
            <a:off x="1262422" y="2865434"/>
            <a:ext cx="7270018" cy="596904"/>
            <a:chOff x="1262422" y="2260598"/>
            <a:chExt cx="7270018" cy="596904"/>
          </a:xfrm>
        </p:grpSpPr>
        <p:pic>
          <p:nvPicPr>
            <p:cNvPr id="14" name="图片 13" descr="小点1.png"/>
            <p:cNvPicPr>
              <a:picLocks noChangeAspect="1"/>
            </p:cNvPicPr>
            <p:nvPr/>
          </p:nvPicPr>
          <p:blipFill>
            <a:blip r:embed="rId2" cstate="print"/>
            <a:stretch>
              <a:fillRect/>
            </a:stretch>
          </p:blipFill>
          <p:spPr>
            <a:xfrm>
              <a:off x="1262422" y="2365374"/>
              <a:ext cx="151066" cy="148997"/>
            </a:xfrm>
            <a:prstGeom prst="rect">
              <a:avLst/>
            </a:prstGeom>
            <a:effectLst/>
          </p:spPr>
        </p:pic>
        <p:sp>
          <p:nvSpPr>
            <p:cNvPr id="15" name="内容占位符 2"/>
            <p:cNvSpPr txBox="1">
              <a:spLocks/>
            </p:cNvSpPr>
            <p:nvPr/>
          </p:nvSpPr>
          <p:spPr>
            <a:xfrm>
              <a:off x="1394985" y="2260598"/>
              <a:ext cx="7137455" cy="596904"/>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marR="0" lvl="1" indent="0" algn="l" defTabSz="914400" rtl="0" eaLnBrk="0" fontAlgn="base" latinLnBrk="0" hangingPunct="0">
                <a:lnSpc>
                  <a:spcPct val="90000"/>
                </a:lnSpc>
                <a:spcBef>
                  <a:spcPct val="0"/>
                </a:spcBef>
                <a:spcAft>
                  <a:spcPct val="0"/>
                </a:spcAft>
                <a:buClrTx/>
                <a:buSzTx/>
                <a:buFontTx/>
                <a:buNone/>
                <a:tabLst/>
                <a:defRPr/>
              </a:pPr>
              <a:r>
                <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阻塞接收</a:t>
              </a:r>
              <a:endParaRPr kumimoji="0" lang="en-US" altLang="zh-CN"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grpSp>
      <p:grpSp>
        <p:nvGrpSpPr>
          <p:cNvPr id="16" name="组合 15"/>
          <p:cNvGrpSpPr/>
          <p:nvPr/>
        </p:nvGrpSpPr>
        <p:grpSpPr>
          <a:xfrm>
            <a:off x="844894" y="3154887"/>
            <a:ext cx="2512661" cy="400110"/>
            <a:chOff x="844893" y="2794002"/>
            <a:chExt cx="2512661" cy="400110"/>
          </a:xfrm>
        </p:grpSpPr>
        <p:sp>
          <p:nvSpPr>
            <p:cNvPr id="17" name="内容占位符 2"/>
            <p:cNvSpPr txBox="1">
              <a:spLocks/>
            </p:cNvSpPr>
            <p:nvPr/>
          </p:nvSpPr>
          <p:spPr>
            <a:xfrm>
              <a:off x="1142976" y="2832102"/>
              <a:ext cx="2214578" cy="35719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269875" marR="0" lvl="0" indent="-269875" algn="l" defTabSz="914400" rtl="0" eaLnBrk="0" fontAlgn="base" latinLnBrk="0" hangingPunct="0">
                <a:lnSpc>
                  <a:spcPct val="90000"/>
                </a:lnSpc>
                <a:spcBef>
                  <a:spcPct val="0"/>
                </a:spcBef>
                <a:spcAft>
                  <a:spcPct val="0"/>
                </a:spcAft>
                <a:buClrTx/>
                <a:buSzTx/>
                <a:buFontTx/>
                <a:buNone/>
                <a:tabLst/>
                <a:defRPr/>
              </a:pPr>
              <a:r>
                <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非阻塞通信</a:t>
              </a:r>
              <a:endParaRPr kumimoji="0" lang="en-US" altLang="zh-CN"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20" name="TextBox 32"/>
            <p:cNvSpPr txBox="1"/>
            <p:nvPr/>
          </p:nvSpPr>
          <p:spPr>
            <a:xfrm>
              <a:off x="844893" y="2794002"/>
              <a:ext cx="433390" cy="400110"/>
            </a:xfrm>
            <a:prstGeom prst="rect">
              <a:avLst/>
            </a:prstGeom>
            <a:noFill/>
            <a:effectLst/>
          </p:spPr>
          <p:txBody>
            <a:bodyPr wrap="square" rtlCol="0">
              <a:spAutoFit/>
            </a:bodyPr>
            <a:lstStyle/>
            <a:p>
              <a:pPr marL="342900" marR="0" lvl="0" indent="-342900" algn="l" defTabSz="914400" rtl="0" eaLnBrk="0" fontAlgn="base" latinLnBrk="0" hangingPunct="0">
                <a:lnSpc>
                  <a:spcPct val="100000"/>
                </a:lnSpc>
                <a:spcBef>
                  <a:spcPct val="20000"/>
                </a:spcBef>
                <a:spcAft>
                  <a:spcPct val="0"/>
                </a:spcAft>
                <a:buClrTx/>
                <a:buSzTx/>
                <a:buFontTx/>
                <a:buNone/>
                <a:tabLst/>
                <a:defRPr/>
              </a:pPr>
              <a:r>
                <a:rPr kumimoji="0" lang="zh-CN" altLang="en-US" sz="2000" b="1" i="0" u="none" strike="noStrike" kern="1200" cap="none" spc="0" normalizeH="0" baseline="0" noProof="0" dirty="0">
                  <a:ln>
                    <a:noFill/>
                  </a:ln>
                  <a:solidFill>
                    <a:srgbClr val="11576A"/>
                  </a:solidFill>
                  <a:effectLst/>
                  <a:uLnTx/>
                  <a:uFillTx/>
                  <a:latin typeface="张海山锐谐体2.0-授权联系：Samtype@QQ.com" pitchFamily="2" charset="-122"/>
                  <a:ea typeface="张海山锐谐体2.0-授权联系：Samtype@QQ.com" pitchFamily="2" charset="-122"/>
                  <a:cs typeface="+mn-cs"/>
                </a:rPr>
                <a:t>■</a:t>
              </a:r>
              <a:endPar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grpSp>
      <p:grpSp>
        <p:nvGrpSpPr>
          <p:cNvPr id="21" name="组合 20"/>
          <p:cNvGrpSpPr/>
          <p:nvPr/>
        </p:nvGrpSpPr>
        <p:grpSpPr>
          <a:xfrm>
            <a:off x="1262422" y="3510491"/>
            <a:ext cx="6765962" cy="551544"/>
            <a:chOff x="1262422" y="3149606"/>
            <a:chExt cx="6765962" cy="551544"/>
          </a:xfrm>
        </p:grpSpPr>
        <p:sp>
          <p:nvSpPr>
            <p:cNvPr id="22" name="内容占位符 2"/>
            <p:cNvSpPr txBox="1">
              <a:spLocks/>
            </p:cNvSpPr>
            <p:nvPr/>
          </p:nvSpPr>
          <p:spPr>
            <a:xfrm>
              <a:off x="1394985" y="3149606"/>
              <a:ext cx="6633399" cy="551544"/>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marR="0" lvl="1" indent="0" algn="l" defTabSz="914400" rtl="0" eaLnBrk="0" fontAlgn="base" latinLnBrk="0" hangingPunct="0">
                <a:lnSpc>
                  <a:spcPct val="90000"/>
                </a:lnSpc>
                <a:spcBef>
                  <a:spcPct val="0"/>
                </a:spcBef>
                <a:spcAft>
                  <a:spcPct val="0"/>
                </a:spcAft>
                <a:buClrTx/>
                <a:buSzTx/>
                <a:buFontTx/>
                <a:buNone/>
                <a:tabLst/>
                <a:defRPr/>
              </a:pPr>
              <a:r>
                <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非阻塞发送</a:t>
              </a:r>
              <a:endParaRPr kumimoji="0" lang="en-US" altLang="zh-CN"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a:p>
              <a:pPr marL="0" marR="0" lvl="1" indent="0" algn="l" defTabSz="914400" rtl="0" eaLnBrk="0" fontAlgn="base" latinLnBrk="0" hangingPunct="0">
                <a:lnSpc>
                  <a:spcPct val="90000"/>
                </a:lnSpc>
                <a:spcBef>
                  <a:spcPct val="0"/>
                </a:spcBef>
                <a:spcAft>
                  <a:spcPct val="0"/>
                </a:spcAft>
                <a:buClrTx/>
                <a:buSzTx/>
                <a:buFontTx/>
                <a:buNone/>
                <a:tabLst/>
                <a:defRPr/>
              </a:pPr>
              <a:r>
                <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发送者在消息发送后，可立即进行其他操作</a:t>
              </a:r>
            </a:p>
          </p:txBody>
        </p:sp>
        <p:pic>
          <p:nvPicPr>
            <p:cNvPr id="23" name="图片 22" descr="小点1.png"/>
            <p:cNvPicPr>
              <a:picLocks noChangeAspect="1"/>
            </p:cNvPicPr>
            <p:nvPr/>
          </p:nvPicPr>
          <p:blipFill>
            <a:blip r:embed="rId2" cstate="print"/>
            <a:stretch>
              <a:fillRect/>
            </a:stretch>
          </p:blipFill>
          <p:spPr>
            <a:xfrm>
              <a:off x="1262422" y="3245763"/>
              <a:ext cx="151066" cy="148997"/>
            </a:xfrm>
            <a:prstGeom prst="rect">
              <a:avLst/>
            </a:prstGeom>
            <a:effectLst/>
          </p:spPr>
        </p:pic>
      </p:grpSp>
    </p:spTree>
    <p:extLst>
      <p:ext uri="{BB962C8B-B14F-4D97-AF65-F5344CB8AC3E}">
        <p14:creationId xmlns:p14="http://schemas.microsoft.com/office/powerpoint/2010/main" val="19179821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21"/>
                                        </p:tgtEl>
                                        <p:attrNameLst>
                                          <p:attrName>style.visibility</p:attrName>
                                        </p:attrNameLst>
                                      </p:cBhvr>
                                      <p:to>
                                        <p:strVal val="visible"/>
                                      </p:to>
                                    </p:set>
                                    <p:animEffect transition="in" filter="wipe(left)">
                                      <p:cBhvr>
                                        <p:cTn id="11"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a:xfrm>
            <a:off x="428596" y="1084929"/>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3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阻塞与非阻塞通信</a:t>
            </a:r>
            <a:endParaRPr kumimoji="0" lang="en-US" altLang="zh-CN" sz="3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grpSp>
        <p:nvGrpSpPr>
          <p:cNvPr id="2" name="组合 1"/>
          <p:cNvGrpSpPr/>
          <p:nvPr/>
        </p:nvGrpSpPr>
        <p:grpSpPr>
          <a:xfrm>
            <a:off x="844894" y="1857364"/>
            <a:ext cx="6823449" cy="400110"/>
            <a:chOff x="844893" y="1000114"/>
            <a:chExt cx="6823449" cy="400110"/>
          </a:xfrm>
        </p:grpSpPr>
        <p:sp>
          <p:nvSpPr>
            <p:cNvPr id="9" name="内容占位符 2"/>
            <p:cNvSpPr txBox="1">
              <a:spLocks/>
            </p:cNvSpPr>
            <p:nvPr/>
          </p:nvSpPr>
          <p:spPr>
            <a:xfrm>
              <a:off x="1142975" y="1000114"/>
              <a:ext cx="6525367" cy="35719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进程通信可划分为阻塞（同步）或非阻塞（异步）</a:t>
              </a:r>
              <a:endParaRPr kumimoji="0" lang="en-US" altLang="zh-CN"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12" name="TextBox 11"/>
            <p:cNvSpPr txBox="1"/>
            <p:nvPr/>
          </p:nvSpPr>
          <p:spPr>
            <a:xfrm>
              <a:off x="844893" y="1000114"/>
              <a:ext cx="433390" cy="400110"/>
            </a:xfrm>
            <a:prstGeom prst="rect">
              <a:avLst/>
            </a:prstGeom>
            <a:noFill/>
            <a:effectLst/>
          </p:spPr>
          <p:txBody>
            <a:bodyPr wrap="square" rtlCol="0">
              <a:spAutoFit/>
            </a:bodyPr>
            <a:lstStyle/>
            <a:p>
              <a:pPr marL="342900" marR="0" lvl="0" indent="-342900" algn="l" defTabSz="914400" rtl="0" eaLnBrk="0" fontAlgn="base" latinLnBrk="0" hangingPunct="0">
                <a:lnSpc>
                  <a:spcPct val="100000"/>
                </a:lnSpc>
                <a:spcBef>
                  <a:spcPct val="20000"/>
                </a:spcBef>
                <a:spcAft>
                  <a:spcPct val="0"/>
                </a:spcAft>
                <a:buClrTx/>
                <a:buSzTx/>
                <a:buFontTx/>
                <a:buNone/>
                <a:tabLst/>
                <a:defRPr/>
              </a:pPr>
              <a:r>
                <a:rPr kumimoji="0" lang="zh-CN" altLang="en-US" sz="2000" b="1" i="0" u="none" strike="noStrike" kern="1200" cap="none" spc="0" normalizeH="0" baseline="0" noProof="0" dirty="0">
                  <a:ln>
                    <a:noFill/>
                  </a:ln>
                  <a:solidFill>
                    <a:srgbClr val="11576A"/>
                  </a:solidFill>
                  <a:effectLst/>
                  <a:uLnTx/>
                  <a:uFillTx/>
                  <a:latin typeface="张海山锐谐体2.0-授权联系：Samtype@QQ.com" pitchFamily="2" charset="-122"/>
                  <a:ea typeface="张海山锐谐体2.0-授权联系：Samtype@QQ.com" pitchFamily="2" charset="-122"/>
                  <a:cs typeface="+mn-cs"/>
                </a:rPr>
                <a:t>■</a:t>
              </a:r>
              <a:endPar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grpSp>
      <p:grpSp>
        <p:nvGrpSpPr>
          <p:cNvPr id="4" name="组合 3"/>
          <p:cNvGrpSpPr/>
          <p:nvPr/>
        </p:nvGrpSpPr>
        <p:grpSpPr>
          <a:xfrm>
            <a:off x="1262422" y="2533644"/>
            <a:ext cx="6261906" cy="609604"/>
            <a:chOff x="1262422" y="1676394"/>
            <a:chExt cx="6261906" cy="609604"/>
          </a:xfrm>
        </p:grpSpPr>
        <p:sp>
          <p:nvSpPr>
            <p:cNvPr id="26" name="内容占位符 2"/>
            <p:cNvSpPr txBox="1">
              <a:spLocks/>
            </p:cNvSpPr>
            <p:nvPr/>
          </p:nvSpPr>
          <p:spPr>
            <a:xfrm>
              <a:off x="1394985" y="1676394"/>
              <a:ext cx="6129343" cy="609604"/>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marR="0" lvl="1" indent="0" algn="l" defTabSz="914400" rtl="0" eaLnBrk="0" fontAlgn="base" latinLnBrk="0" hangingPunct="0">
                <a:lnSpc>
                  <a:spcPct val="90000"/>
                </a:lnSpc>
                <a:spcBef>
                  <a:spcPct val="0"/>
                </a:spcBef>
                <a:spcAft>
                  <a:spcPct val="0"/>
                </a:spcAft>
                <a:buClrTx/>
                <a:buSzTx/>
                <a:buFontTx/>
                <a:buNone/>
                <a:tabLst/>
                <a:defRPr/>
              </a:pPr>
              <a:r>
                <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阻塞发送</a:t>
              </a:r>
              <a:endParaRPr kumimoji="0" lang="en-US" altLang="zh-CN"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pic>
          <p:nvPicPr>
            <p:cNvPr id="27" name="图片 26" descr="小点1.png"/>
            <p:cNvPicPr>
              <a:picLocks noChangeAspect="1"/>
            </p:cNvPicPr>
            <p:nvPr/>
          </p:nvPicPr>
          <p:blipFill>
            <a:blip r:embed="rId2" cstate="print"/>
            <a:stretch>
              <a:fillRect/>
            </a:stretch>
          </p:blipFill>
          <p:spPr>
            <a:xfrm>
              <a:off x="1262422" y="1772551"/>
              <a:ext cx="151066" cy="148997"/>
            </a:xfrm>
            <a:prstGeom prst="rect">
              <a:avLst/>
            </a:prstGeom>
            <a:effectLst/>
          </p:spPr>
        </p:pic>
      </p:grpSp>
      <p:grpSp>
        <p:nvGrpSpPr>
          <p:cNvPr id="3" name="组合 2"/>
          <p:cNvGrpSpPr/>
          <p:nvPr/>
        </p:nvGrpSpPr>
        <p:grpSpPr>
          <a:xfrm>
            <a:off x="844894" y="2189154"/>
            <a:ext cx="1512529" cy="400110"/>
            <a:chOff x="844893" y="1331904"/>
            <a:chExt cx="1512529" cy="400110"/>
          </a:xfrm>
        </p:grpSpPr>
        <p:sp>
          <p:nvSpPr>
            <p:cNvPr id="18" name="内容占位符 2"/>
            <p:cNvSpPr txBox="1">
              <a:spLocks/>
            </p:cNvSpPr>
            <p:nvPr/>
          </p:nvSpPr>
          <p:spPr>
            <a:xfrm>
              <a:off x="1142976" y="1331904"/>
              <a:ext cx="1214446" cy="35719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阻塞通信</a:t>
              </a:r>
              <a:endParaRPr kumimoji="0" lang="en-US" altLang="zh-CN"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19" name="TextBox 18"/>
            <p:cNvSpPr txBox="1"/>
            <p:nvPr/>
          </p:nvSpPr>
          <p:spPr>
            <a:xfrm>
              <a:off x="844893" y="1331904"/>
              <a:ext cx="433390" cy="400110"/>
            </a:xfrm>
            <a:prstGeom prst="rect">
              <a:avLst/>
            </a:prstGeom>
            <a:noFill/>
            <a:effectLst/>
          </p:spPr>
          <p:txBody>
            <a:bodyPr wrap="square" rtlCol="0">
              <a:spAutoFit/>
            </a:bodyPr>
            <a:lstStyle/>
            <a:p>
              <a:pPr marL="342900" marR="0" lvl="0" indent="-342900" algn="l" defTabSz="914400" rtl="0" eaLnBrk="0" fontAlgn="base" latinLnBrk="0" hangingPunct="0">
                <a:lnSpc>
                  <a:spcPct val="100000"/>
                </a:lnSpc>
                <a:spcBef>
                  <a:spcPct val="20000"/>
                </a:spcBef>
                <a:spcAft>
                  <a:spcPct val="0"/>
                </a:spcAft>
                <a:buClrTx/>
                <a:buSzTx/>
                <a:buFontTx/>
                <a:buNone/>
                <a:tabLst/>
                <a:defRPr/>
              </a:pPr>
              <a:r>
                <a:rPr kumimoji="0" lang="zh-CN" altLang="en-US" sz="2000" b="1" i="0" u="none" strike="noStrike" kern="1200" cap="none" spc="0" normalizeH="0" baseline="0" noProof="0" dirty="0">
                  <a:ln>
                    <a:noFill/>
                  </a:ln>
                  <a:solidFill>
                    <a:srgbClr val="11576A"/>
                  </a:solidFill>
                  <a:effectLst/>
                  <a:uLnTx/>
                  <a:uFillTx/>
                  <a:latin typeface="张海山锐谐体2.0-授权联系：Samtype@QQ.com" pitchFamily="2" charset="-122"/>
                  <a:ea typeface="张海山锐谐体2.0-授权联系：Samtype@QQ.com" pitchFamily="2" charset="-122"/>
                  <a:cs typeface="+mn-cs"/>
                </a:rPr>
                <a:t>■</a:t>
              </a:r>
              <a:endPar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grpSp>
      <p:grpSp>
        <p:nvGrpSpPr>
          <p:cNvPr id="13" name="组合 12"/>
          <p:cNvGrpSpPr/>
          <p:nvPr/>
        </p:nvGrpSpPr>
        <p:grpSpPr>
          <a:xfrm>
            <a:off x="1262422" y="2865434"/>
            <a:ext cx="7270018" cy="596904"/>
            <a:chOff x="1262422" y="2260598"/>
            <a:chExt cx="7270018" cy="596904"/>
          </a:xfrm>
        </p:grpSpPr>
        <p:pic>
          <p:nvPicPr>
            <p:cNvPr id="14" name="图片 13" descr="小点1.png"/>
            <p:cNvPicPr>
              <a:picLocks noChangeAspect="1"/>
            </p:cNvPicPr>
            <p:nvPr/>
          </p:nvPicPr>
          <p:blipFill>
            <a:blip r:embed="rId2" cstate="print"/>
            <a:stretch>
              <a:fillRect/>
            </a:stretch>
          </p:blipFill>
          <p:spPr>
            <a:xfrm>
              <a:off x="1262422" y="2365374"/>
              <a:ext cx="151066" cy="148997"/>
            </a:xfrm>
            <a:prstGeom prst="rect">
              <a:avLst/>
            </a:prstGeom>
            <a:effectLst/>
          </p:spPr>
        </p:pic>
        <p:sp>
          <p:nvSpPr>
            <p:cNvPr id="15" name="内容占位符 2"/>
            <p:cNvSpPr txBox="1">
              <a:spLocks/>
            </p:cNvSpPr>
            <p:nvPr/>
          </p:nvSpPr>
          <p:spPr>
            <a:xfrm>
              <a:off x="1394985" y="2260598"/>
              <a:ext cx="7137455" cy="596904"/>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marR="0" lvl="1" indent="0" algn="l" defTabSz="914400" rtl="0" eaLnBrk="0" fontAlgn="base" latinLnBrk="0" hangingPunct="0">
                <a:lnSpc>
                  <a:spcPct val="90000"/>
                </a:lnSpc>
                <a:spcBef>
                  <a:spcPct val="0"/>
                </a:spcBef>
                <a:spcAft>
                  <a:spcPct val="0"/>
                </a:spcAft>
                <a:buClrTx/>
                <a:buSzTx/>
                <a:buFontTx/>
                <a:buNone/>
                <a:tabLst/>
                <a:defRPr/>
              </a:pPr>
              <a:r>
                <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阻塞接收</a:t>
              </a:r>
              <a:endParaRPr kumimoji="0" lang="en-US" altLang="zh-CN"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grpSp>
      <p:grpSp>
        <p:nvGrpSpPr>
          <p:cNvPr id="16" name="组合 15"/>
          <p:cNvGrpSpPr/>
          <p:nvPr/>
        </p:nvGrpSpPr>
        <p:grpSpPr>
          <a:xfrm>
            <a:off x="844894" y="3154887"/>
            <a:ext cx="2512661" cy="400110"/>
            <a:chOff x="844893" y="2794002"/>
            <a:chExt cx="2512661" cy="400110"/>
          </a:xfrm>
        </p:grpSpPr>
        <p:sp>
          <p:nvSpPr>
            <p:cNvPr id="17" name="内容占位符 2"/>
            <p:cNvSpPr txBox="1">
              <a:spLocks/>
            </p:cNvSpPr>
            <p:nvPr/>
          </p:nvSpPr>
          <p:spPr>
            <a:xfrm>
              <a:off x="1142976" y="2832102"/>
              <a:ext cx="2214578" cy="35719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269875" marR="0" lvl="0" indent="-269875" algn="l" defTabSz="914400" rtl="0" eaLnBrk="0" fontAlgn="base" latinLnBrk="0" hangingPunct="0">
                <a:lnSpc>
                  <a:spcPct val="90000"/>
                </a:lnSpc>
                <a:spcBef>
                  <a:spcPct val="0"/>
                </a:spcBef>
                <a:spcAft>
                  <a:spcPct val="0"/>
                </a:spcAft>
                <a:buClrTx/>
                <a:buSzTx/>
                <a:buFontTx/>
                <a:buNone/>
                <a:tabLst/>
                <a:defRPr/>
              </a:pPr>
              <a:r>
                <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非阻塞通信</a:t>
              </a:r>
              <a:endParaRPr kumimoji="0" lang="en-US" altLang="zh-CN"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20" name="TextBox 32"/>
            <p:cNvSpPr txBox="1"/>
            <p:nvPr/>
          </p:nvSpPr>
          <p:spPr>
            <a:xfrm>
              <a:off x="844893" y="2794002"/>
              <a:ext cx="433390" cy="400110"/>
            </a:xfrm>
            <a:prstGeom prst="rect">
              <a:avLst/>
            </a:prstGeom>
            <a:noFill/>
            <a:effectLst/>
          </p:spPr>
          <p:txBody>
            <a:bodyPr wrap="square" rtlCol="0">
              <a:spAutoFit/>
            </a:bodyPr>
            <a:lstStyle/>
            <a:p>
              <a:pPr marL="342900" marR="0" lvl="0" indent="-342900" algn="l" defTabSz="914400" rtl="0" eaLnBrk="0" fontAlgn="base" latinLnBrk="0" hangingPunct="0">
                <a:lnSpc>
                  <a:spcPct val="100000"/>
                </a:lnSpc>
                <a:spcBef>
                  <a:spcPct val="20000"/>
                </a:spcBef>
                <a:spcAft>
                  <a:spcPct val="0"/>
                </a:spcAft>
                <a:buClrTx/>
                <a:buSzTx/>
                <a:buFontTx/>
                <a:buNone/>
                <a:tabLst/>
                <a:defRPr/>
              </a:pPr>
              <a:r>
                <a:rPr kumimoji="0" lang="zh-CN" altLang="en-US" sz="2000" b="1" i="0" u="none" strike="noStrike" kern="1200" cap="none" spc="0" normalizeH="0" baseline="0" noProof="0" dirty="0">
                  <a:ln>
                    <a:noFill/>
                  </a:ln>
                  <a:solidFill>
                    <a:srgbClr val="11576A"/>
                  </a:solidFill>
                  <a:effectLst/>
                  <a:uLnTx/>
                  <a:uFillTx/>
                  <a:latin typeface="张海山锐谐体2.0-授权联系：Samtype@QQ.com" pitchFamily="2" charset="-122"/>
                  <a:ea typeface="张海山锐谐体2.0-授权联系：Samtype@QQ.com" pitchFamily="2" charset="-122"/>
                  <a:cs typeface="+mn-cs"/>
                </a:rPr>
                <a:t>■</a:t>
              </a:r>
              <a:endPar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grpSp>
      <p:grpSp>
        <p:nvGrpSpPr>
          <p:cNvPr id="21" name="组合 20"/>
          <p:cNvGrpSpPr/>
          <p:nvPr/>
        </p:nvGrpSpPr>
        <p:grpSpPr>
          <a:xfrm>
            <a:off x="1262422" y="3510491"/>
            <a:ext cx="6765962" cy="551544"/>
            <a:chOff x="1262422" y="3149606"/>
            <a:chExt cx="6765962" cy="551544"/>
          </a:xfrm>
        </p:grpSpPr>
        <p:sp>
          <p:nvSpPr>
            <p:cNvPr id="22" name="内容占位符 2"/>
            <p:cNvSpPr txBox="1">
              <a:spLocks/>
            </p:cNvSpPr>
            <p:nvPr/>
          </p:nvSpPr>
          <p:spPr>
            <a:xfrm>
              <a:off x="1394985" y="3149606"/>
              <a:ext cx="6633399" cy="551544"/>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marR="0" lvl="1" indent="0" algn="l" defTabSz="914400" rtl="0" eaLnBrk="0" fontAlgn="base" latinLnBrk="0" hangingPunct="0">
                <a:lnSpc>
                  <a:spcPct val="90000"/>
                </a:lnSpc>
                <a:spcBef>
                  <a:spcPct val="0"/>
                </a:spcBef>
                <a:spcAft>
                  <a:spcPct val="0"/>
                </a:spcAft>
                <a:buClrTx/>
                <a:buSzTx/>
                <a:buFontTx/>
                <a:buNone/>
                <a:tabLst/>
                <a:defRPr/>
              </a:pPr>
              <a:r>
                <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非阻塞发送</a:t>
              </a:r>
              <a:endParaRPr kumimoji="0" lang="en-US" altLang="zh-CN"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pic>
          <p:nvPicPr>
            <p:cNvPr id="23" name="图片 22" descr="小点1.png"/>
            <p:cNvPicPr>
              <a:picLocks noChangeAspect="1"/>
            </p:cNvPicPr>
            <p:nvPr/>
          </p:nvPicPr>
          <p:blipFill>
            <a:blip r:embed="rId2" cstate="print"/>
            <a:stretch>
              <a:fillRect/>
            </a:stretch>
          </p:blipFill>
          <p:spPr>
            <a:xfrm>
              <a:off x="1262422" y="3245763"/>
              <a:ext cx="151066" cy="148997"/>
            </a:xfrm>
            <a:prstGeom prst="rect">
              <a:avLst/>
            </a:prstGeom>
            <a:effectLst/>
          </p:spPr>
        </p:pic>
      </p:grpSp>
      <p:grpSp>
        <p:nvGrpSpPr>
          <p:cNvPr id="24" name="组合 23"/>
          <p:cNvGrpSpPr/>
          <p:nvPr/>
        </p:nvGrpSpPr>
        <p:grpSpPr>
          <a:xfrm>
            <a:off x="1262422" y="3838427"/>
            <a:ext cx="5397810" cy="873216"/>
            <a:chOff x="1262422" y="3714758"/>
            <a:chExt cx="5397810" cy="873216"/>
          </a:xfrm>
        </p:grpSpPr>
        <p:sp>
          <p:nvSpPr>
            <p:cNvPr id="25" name="内容占位符 2"/>
            <p:cNvSpPr txBox="1">
              <a:spLocks/>
            </p:cNvSpPr>
            <p:nvPr/>
          </p:nvSpPr>
          <p:spPr>
            <a:xfrm>
              <a:off x="1394985" y="3714758"/>
              <a:ext cx="5265247" cy="873216"/>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marR="0" lvl="1" indent="0" algn="l" defTabSz="914400" rtl="0" eaLnBrk="0" fontAlgn="base" latinLnBrk="0" hangingPunct="0">
                <a:lnSpc>
                  <a:spcPct val="90000"/>
                </a:lnSpc>
                <a:spcBef>
                  <a:spcPct val="0"/>
                </a:spcBef>
                <a:spcAft>
                  <a:spcPct val="0"/>
                </a:spcAft>
                <a:buClrTx/>
                <a:buSzTx/>
                <a:buFontTx/>
                <a:buNone/>
                <a:tabLst/>
                <a:defRPr/>
              </a:pPr>
              <a:r>
                <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非阻塞接收</a:t>
              </a:r>
              <a:endParaRPr kumimoji="0" lang="en-US" altLang="zh-CN"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a:p>
              <a:pPr marL="0" marR="0" lvl="1" indent="0" algn="l" defTabSz="914400" rtl="0" eaLnBrk="0" fontAlgn="base" latinLnBrk="0" hangingPunct="0">
                <a:lnSpc>
                  <a:spcPct val="90000"/>
                </a:lnSpc>
                <a:spcBef>
                  <a:spcPct val="0"/>
                </a:spcBef>
                <a:spcAft>
                  <a:spcPct val="0"/>
                </a:spcAft>
                <a:buClrTx/>
                <a:buSzTx/>
                <a:buFontTx/>
                <a:buNone/>
                <a:tabLst/>
                <a:defRPr/>
              </a:pPr>
              <a:r>
                <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没有消息发送时，接收者在请求接收消息后，接收不到任何消息</a:t>
              </a:r>
            </a:p>
          </p:txBody>
        </p:sp>
        <p:pic>
          <p:nvPicPr>
            <p:cNvPr id="28" name="图片 27" descr="小点1.png"/>
            <p:cNvPicPr>
              <a:picLocks noChangeAspect="1"/>
            </p:cNvPicPr>
            <p:nvPr/>
          </p:nvPicPr>
          <p:blipFill>
            <a:blip r:embed="rId2" cstate="print"/>
            <a:stretch>
              <a:fillRect/>
            </a:stretch>
          </p:blipFill>
          <p:spPr>
            <a:xfrm>
              <a:off x="1262422" y="3810915"/>
              <a:ext cx="151066" cy="148997"/>
            </a:xfrm>
            <a:prstGeom prst="rect">
              <a:avLst/>
            </a:prstGeom>
            <a:effectLst/>
          </p:spPr>
        </p:pic>
      </p:grpSp>
    </p:spTree>
    <p:extLst>
      <p:ext uri="{BB962C8B-B14F-4D97-AF65-F5344CB8AC3E}">
        <p14:creationId xmlns:p14="http://schemas.microsoft.com/office/powerpoint/2010/main" val="22415092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left)">
                                      <p:cBhvr>
                                        <p:cTn id="7"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a:xfrm>
            <a:off x="428596" y="1084929"/>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3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通信链路缓冲</a:t>
            </a:r>
            <a:endParaRPr kumimoji="0" lang="en-US" altLang="zh-CN" sz="3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grpSp>
        <p:nvGrpSpPr>
          <p:cNvPr id="2" name="组合 1"/>
          <p:cNvGrpSpPr/>
          <p:nvPr/>
        </p:nvGrpSpPr>
        <p:grpSpPr>
          <a:xfrm>
            <a:off x="844894" y="1857364"/>
            <a:ext cx="5584495" cy="400110"/>
            <a:chOff x="844893" y="1000114"/>
            <a:chExt cx="5584495" cy="400110"/>
          </a:xfrm>
        </p:grpSpPr>
        <p:sp>
          <p:nvSpPr>
            <p:cNvPr id="9" name="内容占位符 2"/>
            <p:cNvSpPr txBox="1">
              <a:spLocks/>
            </p:cNvSpPr>
            <p:nvPr/>
          </p:nvSpPr>
          <p:spPr>
            <a:xfrm>
              <a:off x="1142976" y="1000114"/>
              <a:ext cx="5286412" cy="35719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进程发送的消息在链路上可能有</a:t>
              </a:r>
              <a:r>
                <a:rPr kumimoji="0" lang="en-US" altLang="zh-CN"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3</a:t>
              </a:r>
              <a:r>
                <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种缓冲方式</a:t>
              </a:r>
              <a:endParaRPr kumimoji="0" lang="en-US" altLang="zh-CN"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12" name="TextBox 11"/>
            <p:cNvSpPr txBox="1"/>
            <p:nvPr/>
          </p:nvSpPr>
          <p:spPr>
            <a:xfrm>
              <a:off x="844893" y="1000114"/>
              <a:ext cx="433390" cy="400110"/>
            </a:xfrm>
            <a:prstGeom prst="rect">
              <a:avLst/>
            </a:prstGeom>
            <a:noFill/>
            <a:effectLst/>
          </p:spPr>
          <p:txBody>
            <a:bodyPr wrap="square" rtlCol="0">
              <a:spAutoFit/>
            </a:bodyPr>
            <a:lstStyle/>
            <a:p>
              <a:pPr marL="342900" marR="0" lvl="0" indent="-342900" algn="l" defTabSz="914400" rtl="0" eaLnBrk="0" fontAlgn="base" latinLnBrk="0" hangingPunct="0">
                <a:lnSpc>
                  <a:spcPct val="100000"/>
                </a:lnSpc>
                <a:spcBef>
                  <a:spcPct val="20000"/>
                </a:spcBef>
                <a:spcAft>
                  <a:spcPct val="0"/>
                </a:spcAft>
                <a:buClrTx/>
                <a:buSzTx/>
                <a:buFontTx/>
                <a:buNone/>
                <a:tabLst/>
                <a:defRPr/>
              </a:pPr>
              <a:r>
                <a:rPr kumimoji="0" lang="zh-CN" altLang="en-US" sz="2000" b="1" i="0" u="none" strike="noStrike" kern="1200" cap="none" spc="0" normalizeH="0" baseline="0" noProof="0" dirty="0">
                  <a:ln>
                    <a:noFill/>
                  </a:ln>
                  <a:solidFill>
                    <a:srgbClr val="11576A"/>
                  </a:solidFill>
                  <a:effectLst/>
                  <a:uLnTx/>
                  <a:uFillTx/>
                  <a:latin typeface="张海山锐谐体2.0-授权联系：Samtype@QQ.com" pitchFamily="2" charset="-122"/>
                  <a:ea typeface="张海山锐谐体2.0-授权联系：Samtype@QQ.com" pitchFamily="2" charset="-122"/>
                  <a:cs typeface="+mn-cs"/>
                </a:rPr>
                <a:t>■</a:t>
              </a:r>
              <a:endPar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grpSp>
      <p:grpSp>
        <p:nvGrpSpPr>
          <p:cNvPr id="3" name="组合 2"/>
          <p:cNvGrpSpPr/>
          <p:nvPr/>
        </p:nvGrpSpPr>
        <p:grpSpPr>
          <a:xfrm>
            <a:off x="1262422" y="2176455"/>
            <a:ext cx="3023826" cy="681043"/>
            <a:chOff x="1262422" y="1319204"/>
            <a:chExt cx="3023826" cy="681043"/>
          </a:xfrm>
        </p:grpSpPr>
        <p:sp>
          <p:nvSpPr>
            <p:cNvPr id="17" name="内容占位符 2"/>
            <p:cNvSpPr txBox="1">
              <a:spLocks/>
            </p:cNvSpPr>
            <p:nvPr/>
          </p:nvSpPr>
          <p:spPr>
            <a:xfrm>
              <a:off x="1394985" y="1638295"/>
              <a:ext cx="2891263" cy="361952"/>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marR="0" lvl="1" indent="0" algn="l" defTabSz="914400" rtl="0" eaLnBrk="0" fontAlgn="base" latinLnBrk="0" hangingPunct="0">
                <a:lnSpc>
                  <a:spcPct val="90000"/>
                </a:lnSpc>
                <a:spcBef>
                  <a:spcPct val="0"/>
                </a:spcBef>
                <a:spcAft>
                  <a:spcPct val="0"/>
                </a:spcAft>
                <a:buClrTx/>
                <a:buSzTx/>
                <a:buFontTx/>
                <a:buNone/>
                <a:tabLst/>
                <a:defRPr/>
              </a:pPr>
              <a:r>
                <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发送方必须等待接收方</a:t>
              </a:r>
            </a:p>
          </p:txBody>
        </p:sp>
        <p:sp>
          <p:nvSpPr>
            <p:cNvPr id="26" name="内容占位符 2"/>
            <p:cNvSpPr txBox="1">
              <a:spLocks/>
            </p:cNvSpPr>
            <p:nvPr/>
          </p:nvSpPr>
          <p:spPr>
            <a:xfrm>
              <a:off x="1394985" y="1319204"/>
              <a:ext cx="1033875" cy="323852"/>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marR="0" lvl="1" indent="0" algn="l" defTabSz="914400" rtl="0" eaLnBrk="0" fontAlgn="base" latinLnBrk="0" hangingPunct="0">
                <a:lnSpc>
                  <a:spcPct val="9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0 </a:t>
              </a:r>
              <a:r>
                <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容量</a:t>
              </a:r>
            </a:p>
          </p:txBody>
        </p:sp>
        <p:pic>
          <p:nvPicPr>
            <p:cNvPr id="27" name="图片 26" descr="小点1.png"/>
            <p:cNvPicPr>
              <a:picLocks noChangeAspect="1"/>
            </p:cNvPicPr>
            <p:nvPr/>
          </p:nvPicPr>
          <p:blipFill>
            <a:blip r:embed="rId2" cstate="print"/>
            <a:stretch>
              <a:fillRect/>
            </a:stretch>
          </p:blipFill>
          <p:spPr>
            <a:xfrm>
              <a:off x="1262422" y="1415361"/>
              <a:ext cx="151066" cy="148997"/>
            </a:xfrm>
            <a:prstGeom prst="rect">
              <a:avLst/>
            </a:prstGeom>
            <a:effectLst/>
          </p:spPr>
        </p:pic>
      </p:grpSp>
      <p:grpSp>
        <p:nvGrpSpPr>
          <p:cNvPr id="4" name="组合 3"/>
          <p:cNvGrpSpPr/>
          <p:nvPr/>
        </p:nvGrpSpPr>
        <p:grpSpPr>
          <a:xfrm>
            <a:off x="1262422" y="2816221"/>
            <a:ext cx="5024090" cy="681043"/>
            <a:chOff x="1262422" y="1958970"/>
            <a:chExt cx="5024090" cy="681043"/>
          </a:xfrm>
        </p:grpSpPr>
        <p:sp>
          <p:nvSpPr>
            <p:cNvPr id="23" name="内容占位符 2"/>
            <p:cNvSpPr txBox="1">
              <a:spLocks/>
            </p:cNvSpPr>
            <p:nvPr/>
          </p:nvSpPr>
          <p:spPr>
            <a:xfrm>
              <a:off x="1394985" y="2278061"/>
              <a:ext cx="4891527" cy="361952"/>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marR="0" lvl="1" indent="0" algn="l" defTabSz="914400" rtl="0" eaLnBrk="0" fontAlgn="base" latinLnBrk="0" hangingPunct="0">
                <a:lnSpc>
                  <a:spcPct val="90000"/>
                </a:lnSpc>
                <a:spcBef>
                  <a:spcPct val="0"/>
                </a:spcBef>
                <a:spcAft>
                  <a:spcPct val="0"/>
                </a:spcAft>
                <a:buClrTx/>
                <a:buSzTx/>
                <a:buFontTx/>
                <a:buNone/>
                <a:tabLst/>
                <a:defRPr/>
              </a:pPr>
              <a:r>
                <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通信链路缓冲队列满时，发送方必须等待</a:t>
              </a:r>
            </a:p>
          </p:txBody>
        </p:sp>
        <p:sp>
          <p:nvSpPr>
            <p:cNvPr id="24" name="内容占位符 2"/>
            <p:cNvSpPr txBox="1">
              <a:spLocks/>
            </p:cNvSpPr>
            <p:nvPr/>
          </p:nvSpPr>
          <p:spPr>
            <a:xfrm>
              <a:off x="1394985" y="1958970"/>
              <a:ext cx="1391065" cy="323852"/>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marR="0" lvl="1" indent="0" algn="l" defTabSz="914400" rtl="0" eaLnBrk="0" fontAlgn="base" latinLnBrk="0" hangingPunct="0">
                <a:lnSpc>
                  <a:spcPct val="90000"/>
                </a:lnSpc>
                <a:spcBef>
                  <a:spcPct val="0"/>
                </a:spcBef>
                <a:spcAft>
                  <a:spcPct val="0"/>
                </a:spcAft>
                <a:buClrTx/>
                <a:buSzTx/>
                <a:buFontTx/>
                <a:buNone/>
                <a:tabLst/>
                <a:defRPr/>
              </a:pPr>
              <a:r>
                <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有限容量</a:t>
              </a:r>
            </a:p>
          </p:txBody>
        </p:sp>
        <p:pic>
          <p:nvPicPr>
            <p:cNvPr id="25" name="图片 24" descr="小点1.png"/>
            <p:cNvPicPr>
              <a:picLocks noChangeAspect="1"/>
            </p:cNvPicPr>
            <p:nvPr/>
          </p:nvPicPr>
          <p:blipFill>
            <a:blip r:embed="rId2" cstate="print"/>
            <a:stretch>
              <a:fillRect/>
            </a:stretch>
          </p:blipFill>
          <p:spPr>
            <a:xfrm>
              <a:off x="1262422" y="2055127"/>
              <a:ext cx="151066" cy="148997"/>
            </a:xfrm>
            <a:prstGeom prst="rect">
              <a:avLst/>
            </a:prstGeom>
            <a:effectLst/>
          </p:spPr>
        </p:pic>
      </p:grpSp>
      <p:grpSp>
        <p:nvGrpSpPr>
          <p:cNvPr id="5" name="组合 4"/>
          <p:cNvGrpSpPr/>
          <p:nvPr/>
        </p:nvGrpSpPr>
        <p:grpSpPr>
          <a:xfrm>
            <a:off x="1262422" y="3446462"/>
            <a:ext cx="2523760" cy="681043"/>
            <a:chOff x="1262422" y="2589211"/>
            <a:chExt cx="2523760" cy="681043"/>
          </a:xfrm>
        </p:grpSpPr>
        <p:sp>
          <p:nvSpPr>
            <p:cNvPr id="28" name="内容占位符 2"/>
            <p:cNvSpPr txBox="1">
              <a:spLocks/>
            </p:cNvSpPr>
            <p:nvPr/>
          </p:nvSpPr>
          <p:spPr>
            <a:xfrm>
              <a:off x="1394985" y="2908302"/>
              <a:ext cx="2391197" cy="361952"/>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marR="0" lvl="1" indent="0" algn="l" defTabSz="914400" rtl="0" eaLnBrk="0" fontAlgn="base" latinLnBrk="0" hangingPunct="0">
                <a:lnSpc>
                  <a:spcPct val="90000"/>
                </a:lnSpc>
                <a:spcBef>
                  <a:spcPct val="0"/>
                </a:spcBef>
                <a:spcAft>
                  <a:spcPct val="0"/>
                </a:spcAft>
                <a:buClrTx/>
                <a:buSzTx/>
                <a:buFontTx/>
                <a:buNone/>
                <a:tabLst/>
                <a:defRPr/>
              </a:pPr>
              <a:r>
                <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发送方不需要等待</a:t>
              </a:r>
            </a:p>
          </p:txBody>
        </p:sp>
        <p:sp>
          <p:nvSpPr>
            <p:cNvPr id="29" name="内容占位符 2"/>
            <p:cNvSpPr txBox="1">
              <a:spLocks/>
            </p:cNvSpPr>
            <p:nvPr/>
          </p:nvSpPr>
          <p:spPr>
            <a:xfrm>
              <a:off x="1394985" y="2589211"/>
              <a:ext cx="1391065" cy="323852"/>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marR="0" lvl="1" indent="0" algn="l" defTabSz="914400" rtl="0" eaLnBrk="0" fontAlgn="base" latinLnBrk="0" hangingPunct="0">
                <a:lnSpc>
                  <a:spcPct val="90000"/>
                </a:lnSpc>
                <a:spcBef>
                  <a:spcPct val="0"/>
                </a:spcBef>
                <a:spcAft>
                  <a:spcPct val="0"/>
                </a:spcAft>
                <a:buClrTx/>
                <a:buSzTx/>
                <a:buFontTx/>
                <a:buNone/>
                <a:tabLst/>
                <a:defRPr/>
              </a:pPr>
              <a:r>
                <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无限容量</a:t>
              </a:r>
            </a:p>
          </p:txBody>
        </p:sp>
        <p:pic>
          <p:nvPicPr>
            <p:cNvPr id="30" name="图片 29" descr="小点1.png"/>
            <p:cNvPicPr>
              <a:picLocks noChangeAspect="1"/>
            </p:cNvPicPr>
            <p:nvPr/>
          </p:nvPicPr>
          <p:blipFill>
            <a:blip r:embed="rId2" cstate="print"/>
            <a:stretch>
              <a:fillRect/>
            </a:stretch>
          </p:blipFill>
          <p:spPr>
            <a:xfrm>
              <a:off x="1262422" y="2685368"/>
              <a:ext cx="151066" cy="148997"/>
            </a:xfrm>
            <a:prstGeom prst="rect">
              <a:avLst/>
            </a:prstGeom>
            <a:effectLst/>
          </p:spPr>
        </p:pic>
      </p:grpSp>
    </p:spTree>
    <p:extLst>
      <p:ext uri="{BB962C8B-B14F-4D97-AF65-F5344CB8AC3E}">
        <p14:creationId xmlns:p14="http://schemas.microsoft.com/office/powerpoint/2010/main" val="16108871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left)">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left)">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a:xfrm>
            <a:off x="428596" y="1084929"/>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3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常见的四种</a:t>
            </a:r>
            <a:r>
              <a:rPr kumimoji="0" lang="en-US" altLang="zh-CN" sz="3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IPC</a:t>
            </a:r>
            <a:r>
              <a:rPr kumimoji="0" lang="zh-CN" altLang="en-US" sz="3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方法</a:t>
            </a:r>
            <a:endParaRPr kumimoji="0" lang="en-US" altLang="zh-CN" sz="3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grpSp>
        <p:nvGrpSpPr>
          <p:cNvPr id="2" name="组合 1"/>
          <p:cNvGrpSpPr/>
          <p:nvPr/>
        </p:nvGrpSpPr>
        <p:grpSpPr>
          <a:xfrm>
            <a:off x="844894" y="1857364"/>
            <a:ext cx="5584495" cy="400110"/>
            <a:chOff x="844893" y="1000114"/>
            <a:chExt cx="5584495" cy="400110"/>
          </a:xfrm>
        </p:grpSpPr>
        <p:sp>
          <p:nvSpPr>
            <p:cNvPr id="9" name="内容占位符 2"/>
            <p:cNvSpPr txBox="1">
              <a:spLocks/>
            </p:cNvSpPr>
            <p:nvPr/>
          </p:nvSpPr>
          <p:spPr>
            <a:xfrm>
              <a:off x="1142976" y="1000114"/>
              <a:ext cx="5286412" cy="35719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信号</a:t>
              </a:r>
              <a:endParaRPr kumimoji="0" lang="en-US" altLang="zh-CN"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12" name="TextBox 11"/>
            <p:cNvSpPr txBox="1"/>
            <p:nvPr/>
          </p:nvSpPr>
          <p:spPr>
            <a:xfrm>
              <a:off x="844893" y="1000114"/>
              <a:ext cx="433390" cy="400110"/>
            </a:xfrm>
            <a:prstGeom prst="rect">
              <a:avLst/>
            </a:prstGeom>
            <a:noFill/>
            <a:effectLst/>
          </p:spPr>
          <p:txBody>
            <a:bodyPr wrap="square" rtlCol="0">
              <a:spAutoFit/>
            </a:bodyPr>
            <a:lstStyle/>
            <a:p>
              <a:pPr marL="342900" marR="0" lvl="0" indent="-342900" algn="l" defTabSz="914400" rtl="0" eaLnBrk="0" fontAlgn="base" latinLnBrk="0" hangingPunct="0">
                <a:lnSpc>
                  <a:spcPct val="100000"/>
                </a:lnSpc>
                <a:spcBef>
                  <a:spcPct val="20000"/>
                </a:spcBef>
                <a:spcAft>
                  <a:spcPct val="0"/>
                </a:spcAft>
                <a:buClrTx/>
                <a:buSzTx/>
                <a:buFontTx/>
                <a:buNone/>
                <a:tabLst/>
                <a:defRPr/>
              </a:pPr>
              <a:r>
                <a:rPr kumimoji="0" lang="zh-CN" altLang="en-US" sz="2000" b="1" i="0" u="none" strike="noStrike" kern="1200" cap="none" spc="0" normalizeH="0" baseline="0" noProof="0" dirty="0">
                  <a:ln>
                    <a:noFill/>
                  </a:ln>
                  <a:solidFill>
                    <a:srgbClr val="11576A"/>
                  </a:solidFill>
                  <a:effectLst/>
                  <a:uLnTx/>
                  <a:uFillTx/>
                  <a:latin typeface="张海山锐谐体2.0-授权联系：Samtype@QQ.com" pitchFamily="2" charset="-122"/>
                  <a:ea typeface="张海山锐谐体2.0-授权联系：Samtype@QQ.com" pitchFamily="2" charset="-122"/>
                  <a:cs typeface="+mn-cs"/>
                </a:rPr>
                <a:t>■</a:t>
              </a:r>
              <a:endPar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grpSp>
      <p:grpSp>
        <p:nvGrpSpPr>
          <p:cNvPr id="18" name="组合 17"/>
          <p:cNvGrpSpPr/>
          <p:nvPr/>
        </p:nvGrpSpPr>
        <p:grpSpPr>
          <a:xfrm>
            <a:off x="827584" y="2348880"/>
            <a:ext cx="5584495" cy="400110"/>
            <a:chOff x="844893" y="1000114"/>
            <a:chExt cx="5584495" cy="400110"/>
          </a:xfrm>
        </p:grpSpPr>
        <p:sp>
          <p:nvSpPr>
            <p:cNvPr id="19" name="内容占位符 2"/>
            <p:cNvSpPr txBox="1">
              <a:spLocks/>
            </p:cNvSpPr>
            <p:nvPr/>
          </p:nvSpPr>
          <p:spPr>
            <a:xfrm>
              <a:off x="1142976" y="1000114"/>
              <a:ext cx="5286412" cy="35719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管道</a:t>
              </a:r>
              <a:endParaRPr kumimoji="0" lang="en-US" altLang="zh-CN"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20" name="TextBox 11"/>
            <p:cNvSpPr txBox="1"/>
            <p:nvPr/>
          </p:nvSpPr>
          <p:spPr>
            <a:xfrm>
              <a:off x="844893" y="1000114"/>
              <a:ext cx="433390" cy="400110"/>
            </a:xfrm>
            <a:prstGeom prst="rect">
              <a:avLst/>
            </a:prstGeom>
            <a:noFill/>
            <a:effectLst/>
          </p:spPr>
          <p:txBody>
            <a:bodyPr wrap="square" rtlCol="0">
              <a:spAutoFit/>
            </a:bodyPr>
            <a:lstStyle/>
            <a:p>
              <a:pPr marL="342900" marR="0" lvl="0" indent="-342900" algn="l" defTabSz="914400" rtl="0" eaLnBrk="0" fontAlgn="base" latinLnBrk="0" hangingPunct="0">
                <a:lnSpc>
                  <a:spcPct val="100000"/>
                </a:lnSpc>
                <a:spcBef>
                  <a:spcPct val="20000"/>
                </a:spcBef>
                <a:spcAft>
                  <a:spcPct val="0"/>
                </a:spcAft>
                <a:buClrTx/>
                <a:buSzTx/>
                <a:buFontTx/>
                <a:buNone/>
                <a:tabLst/>
                <a:defRPr/>
              </a:pPr>
              <a:r>
                <a:rPr kumimoji="0" lang="zh-CN" altLang="en-US" sz="2000" b="1" i="0" u="none" strike="noStrike" kern="1200" cap="none" spc="0" normalizeH="0" baseline="0" noProof="0" dirty="0">
                  <a:ln>
                    <a:noFill/>
                  </a:ln>
                  <a:solidFill>
                    <a:srgbClr val="11576A"/>
                  </a:solidFill>
                  <a:effectLst/>
                  <a:uLnTx/>
                  <a:uFillTx/>
                  <a:latin typeface="张海山锐谐体2.0-授权联系：Samtype@QQ.com" pitchFamily="2" charset="-122"/>
                  <a:ea typeface="张海山锐谐体2.0-授权联系：Samtype@QQ.com" pitchFamily="2" charset="-122"/>
                  <a:cs typeface="+mn-cs"/>
                </a:rPr>
                <a:t>■</a:t>
              </a:r>
              <a:endPar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grpSp>
      <p:grpSp>
        <p:nvGrpSpPr>
          <p:cNvPr id="32" name="组合 31"/>
          <p:cNvGrpSpPr/>
          <p:nvPr/>
        </p:nvGrpSpPr>
        <p:grpSpPr>
          <a:xfrm>
            <a:off x="827584" y="2924944"/>
            <a:ext cx="5584495" cy="400110"/>
            <a:chOff x="844893" y="1000114"/>
            <a:chExt cx="5584495" cy="400110"/>
          </a:xfrm>
        </p:grpSpPr>
        <p:sp>
          <p:nvSpPr>
            <p:cNvPr id="33" name="内容占位符 2"/>
            <p:cNvSpPr txBox="1">
              <a:spLocks/>
            </p:cNvSpPr>
            <p:nvPr/>
          </p:nvSpPr>
          <p:spPr>
            <a:xfrm>
              <a:off x="1142976" y="1000114"/>
              <a:ext cx="5286412" cy="35719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消息队列</a:t>
              </a:r>
              <a:endParaRPr kumimoji="0" lang="en-US" altLang="zh-CN"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34" name="TextBox 11"/>
            <p:cNvSpPr txBox="1"/>
            <p:nvPr/>
          </p:nvSpPr>
          <p:spPr>
            <a:xfrm>
              <a:off x="844893" y="1000114"/>
              <a:ext cx="433390" cy="400110"/>
            </a:xfrm>
            <a:prstGeom prst="rect">
              <a:avLst/>
            </a:prstGeom>
            <a:noFill/>
            <a:effectLst/>
          </p:spPr>
          <p:txBody>
            <a:bodyPr wrap="square" rtlCol="0">
              <a:spAutoFit/>
            </a:bodyPr>
            <a:lstStyle/>
            <a:p>
              <a:pPr marL="342900" marR="0" lvl="0" indent="-342900" algn="l" defTabSz="914400" rtl="0" eaLnBrk="0" fontAlgn="base" latinLnBrk="0" hangingPunct="0">
                <a:lnSpc>
                  <a:spcPct val="100000"/>
                </a:lnSpc>
                <a:spcBef>
                  <a:spcPct val="20000"/>
                </a:spcBef>
                <a:spcAft>
                  <a:spcPct val="0"/>
                </a:spcAft>
                <a:buClrTx/>
                <a:buSzTx/>
                <a:buFontTx/>
                <a:buNone/>
                <a:tabLst/>
                <a:defRPr/>
              </a:pPr>
              <a:r>
                <a:rPr kumimoji="0" lang="zh-CN" altLang="en-US" sz="2000" b="1" i="0" u="none" strike="noStrike" kern="1200" cap="none" spc="0" normalizeH="0" baseline="0" noProof="0" dirty="0">
                  <a:ln>
                    <a:noFill/>
                  </a:ln>
                  <a:solidFill>
                    <a:srgbClr val="11576A"/>
                  </a:solidFill>
                  <a:effectLst/>
                  <a:uLnTx/>
                  <a:uFillTx/>
                  <a:latin typeface="张海山锐谐体2.0-授权联系：Samtype@QQ.com" pitchFamily="2" charset="-122"/>
                  <a:ea typeface="张海山锐谐体2.0-授权联系：Samtype@QQ.com" pitchFamily="2" charset="-122"/>
                  <a:cs typeface="+mn-cs"/>
                </a:rPr>
                <a:t>■</a:t>
              </a:r>
              <a:endPar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grpSp>
      <p:grpSp>
        <p:nvGrpSpPr>
          <p:cNvPr id="38" name="组合 37"/>
          <p:cNvGrpSpPr/>
          <p:nvPr/>
        </p:nvGrpSpPr>
        <p:grpSpPr>
          <a:xfrm>
            <a:off x="859713" y="3532946"/>
            <a:ext cx="5584495" cy="400110"/>
            <a:chOff x="844893" y="1000114"/>
            <a:chExt cx="5584495" cy="400110"/>
          </a:xfrm>
        </p:grpSpPr>
        <p:sp>
          <p:nvSpPr>
            <p:cNvPr id="39" name="内容占位符 2"/>
            <p:cNvSpPr txBox="1">
              <a:spLocks/>
            </p:cNvSpPr>
            <p:nvPr/>
          </p:nvSpPr>
          <p:spPr>
            <a:xfrm>
              <a:off x="1142976" y="1000114"/>
              <a:ext cx="5286412" cy="35719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共享内存</a:t>
              </a:r>
              <a:endParaRPr kumimoji="0" lang="en-US" altLang="zh-CN"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40" name="TextBox 11"/>
            <p:cNvSpPr txBox="1"/>
            <p:nvPr/>
          </p:nvSpPr>
          <p:spPr>
            <a:xfrm>
              <a:off x="844893" y="1000114"/>
              <a:ext cx="433390" cy="400110"/>
            </a:xfrm>
            <a:prstGeom prst="rect">
              <a:avLst/>
            </a:prstGeom>
            <a:noFill/>
            <a:effectLst/>
          </p:spPr>
          <p:txBody>
            <a:bodyPr wrap="square" rtlCol="0">
              <a:spAutoFit/>
            </a:bodyPr>
            <a:lstStyle/>
            <a:p>
              <a:pPr marL="342900" marR="0" lvl="0" indent="-342900" algn="l" defTabSz="914400" rtl="0" eaLnBrk="0" fontAlgn="base" latinLnBrk="0" hangingPunct="0">
                <a:lnSpc>
                  <a:spcPct val="100000"/>
                </a:lnSpc>
                <a:spcBef>
                  <a:spcPct val="20000"/>
                </a:spcBef>
                <a:spcAft>
                  <a:spcPct val="0"/>
                </a:spcAft>
                <a:buClrTx/>
                <a:buSzTx/>
                <a:buFontTx/>
                <a:buNone/>
                <a:tabLst/>
                <a:defRPr/>
              </a:pPr>
              <a:r>
                <a:rPr kumimoji="0" lang="zh-CN" altLang="en-US" sz="2000" b="1" i="0" u="none" strike="noStrike" kern="1200" cap="none" spc="0" normalizeH="0" baseline="0" noProof="0" dirty="0">
                  <a:ln>
                    <a:noFill/>
                  </a:ln>
                  <a:solidFill>
                    <a:srgbClr val="11576A"/>
                  </a:solidFill>
                  <a:effectLst/>
                  <a:uLnTx/>
                  <a:uFillTx/>
                  <a:latin typeface="张海山锐谐体2.0-授权联系：Samtype@QQ.com" pitchFamily="2" charset="-122"/>
                  <a:ea typeface="张海山锐谐体2.0-授权联系：Samtype@QQ.com" pitchFamily="2" charset="-122"/>
                  <a:cs typeface="+mn-cs"/>
                </a:rPr>
                <a:t>■</a:t>
              </a:r>
              <a:endPar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grpSp>
    </p:spTree>
    <p:extLst>
      <p:ext uri="{BB962C8B-B14F-4D97-AF65-F5344CB8AC3E}">
        <p14:creationId xmlns:p14="http://schemas.microsoft.com/office/powerpoint/2010/main" val="2461718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8" fill="hold"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wipe(left)">
                                      <p:cBhvr>
                                        <p:cTn id="10" dur="500"/>
                                        <p:tgtEl>
                                          <p:spTgt spid="18"/>
                                        </p:tgtEl>
                                      </p:cBhvr>
                                    </p:animEffect>
                                  </p:childTnLst>
                                </p:cTn>
                              </p:par>
                              <p:par>
                                <p:cTn id="11" presetID="22" presetClass="entr" presetSubtype="8" fill="hold" nodeType="withEffect">
                                  <p:stCondLst>
                                    <p:cond delay="0"/>
                                  </p:stCondLst>
                                  <p:childTnLst>
                                    <p:set>
                                      <p:cBhvr>
                                        <p:cTn id="12" dur="1" fill="hold">
                                          <p:stCondLst>
                                            <p:cond delay="0"/>
                                          </p:stCondLst>
                                        </p:cTn>
                                        <p:tgtEl>
                                          <p:spTgt spid="32"/>
                                        </p:tgtEl>
                                        <p:attrNameLst>
                                          <p:attrName>style.visibility</p:attrName>
                                        </p:attrNameLst>
                                      </p:cBhvr>
                                      <p:to>
                                        <p:strVal val="visible"/>
                                      </p:to>
                                    </p:set>
                                    <p:animEffect transition="in" filter="wipe(left)">
                                      <p:cBhvr>
                                        <p:cTn id="13" dur="500"/>
                                        <p:tgtEl>
                                          <p:spTgt spid="32"/>
                                        </p:tgtEl>
                                      </p:cBhvr>
                                    </p:animEffect>
                                  </p:childTnLst>
                                </p:cTn>
                              </p:par>
                              <p:par>
                                <p:cTn id="14" presetID="22" presetClass="entr" presetSubtype="8" fill="hold" nodeType="withEffect">
                                  <p:stCondLst>
                                    <p:cond delay="0"/>
                                  </p:stCondLst>
                                  <p:childTnLst>
                                    <p:set>
                                      <p:cBhvr>
                                        <p:cTn id="15" dur="1" fill="hold">
                                          <p:stCondLst>
                                            <p:cond delay="0"/>
                                          </p:stCondLst>
                                        </p:cTn>
                                        <p:tgtEl>
                                          <p:spTgt spid="38"/>
                                        </p:tgtEl>
                                        <p:attrNameLst>
                                          <p:attrName>style.visibility</p:attrName>
                                        </p:attrNameLst>
                                      </p:cBhvr>
                                      <p:to>
                                        <p:strVal val="visible"/>
                                      </p:to>
                                    </p:set>
                                    <p:animEffect transition="in" filter="wipe(left)">
                                      <p:cBhvr>
                                        <p:cTn id="16"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多进程的地址空间管理</a:t>
            </a:r>
          </a:p>
        </p:txBody>
      </p:sp>
      <p:sp>
        <p:nvSpPr>
          <p:cNvPr id="3" name="内容占位符 2"/>
          <p:cNvSpPr>
            <a:spLocks noGrp="1"/>
          </p:cNvSpPr>
          <p:nvPr>
            <p:ph idx="1"/>
          </p:nvPr>
        </p:nvSpPr>
        <p:spPr/>
        <p:txBody>
          <a:bodyPr/>
          <a:lstStyle/>
          <a:p>
            <a:endParaRPr lang="zh-CN" altLang="en-US" dirty="0"/>
          </a:p>
        </p:txBody>
      </p:sp>
      <p:sp>
        <p:nvSpPr>
          <p:cNvPr id="4" name="日期占位符 3"/>
          <p:cNvSpPr>
            <a:spLocks noGrp="1"/>
          </p:cNvSpPr>
          <p:nvPr>
            <p:ph type="dt" sz="half" idx="10"/>
          </p:nvPr>
        </p:nvSpPr>
        <p:spPr/>
        <p:txBody>
          <a:bodyPr/>
          <a:lstStyle/>
          <a:p>
            <a:pPr>
              <a:defRPr/>
            </a:pPr>
            <a:r>
              <a:rPr lang="en-US" altLang="zh-CN"/>
              <a:t>Operating System</a:t>
            </a:r>
            <a:endParaRPr lang="en-US" altLang="ko-KR"/>
          </a:p>
        </p:txBody>
      </p:sp>
      <p:sp>
        <p:nvSpPr>
          <p:cNvPr id="5" name="页脚占位符 4"/>
          <p:cNvSpPr>
            <a:spLocks noGrp="1"/>
          </p:cNvSpPr>
          <p:nvPr>
            <p:ph type="ftr" sz="quarter" idx="11"/>
          </p:nvPr>
        </p:nvSpPr>
        <p:spPr/>
        <p:txBody>
          <a:bodyPr/>
          <a:lstStyle/>
          <a:p>
            <a:pPr>
              <a:defRPr/>
            </a:pPr>
            <a:r>
              <a:rPr lang="en-US" altLang="zh-CN"/>
              <a:t>CITS, NanKai University</a:t>
            </a:r>
            <a:endParaRPr lang="en-US" altLang="ko-KR"/>
          </a:p>
        </p:txBody>
      </p:sp>
      <p:sp>
        <p:nvSpPr>
          <p:cNvPr id="6" name="灯片编号占位符 5"/>
          <p:cNvSpPr>
            <a:spLocks noGrp="1"/>
          </p:cNvSpPr>
          <p:nvPr>
            <p:ph type="sldNum" sz="quarter" idx="12"/>
          </p:nvPr>
        </p:nvSpPr>
        <p:spPr/>
        <p:txBody>
          <a:bodyPr/>
          <a:lstStyle/>
          <a:p>
            <a:pPr>
              <a:defRPr/>
            </a:pPr>
            <a:fld id="{32C7C19E-C979-4A8C-991F-EB73B2F94084}" type="slidenum">
              <a:rPr lang="en-US" altLang="ko-KR" smtClean="0"/>
              <a:pPr>
                <a:defRPr/>
              </a:pPr>
              <a:t>4</a:t>
            </a:fld>
            <a:endParaRPr lang="en-US" altLang="ko-KR"/>
          </a:p>
        </p:txBody>
      </p:sp>
      <p:sp>
        <p:nvSpPr>
          <p:cNvPr id="8" name="矩形 7"/>
          <p:cNvSpPr>
            <a:spLocks noChangeArrowheads="1"/>
          </p:cNvSpPr>
          <p:nvPr/>
        </p:nvSpPr>
        <p:spPr bwMode="auto">
          <a:xfrm>
            <a:off x="-36512" y="1340768"/>
            <a:ext cx="3527425" cy="1150937"/>
          </a:xfrm>
          <a:prstGeom prst="rect">
            <a:avLst/>
          </a:prstGeom>
          <a:solidFill>
            <a:schemeClr val="accent1"/>
          </a:solidFill>
          <a:ln w="9525" algn="ctr">
            <a:solidFill>
              <a:schemeClr val="tx1"/>
            </a:solidFill>
            <a:round/>
            <a:headEnd/>
            <a:tailEnd/>
          </a:ln>
        </p:spPr>
        <p:txBody>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spcBef>
                <a:spcPct val="0"/>
              </a:spcBef>
              <a:buClrTx/>
              <a:buSzTx/>
              <a:buFontTx/>
              <a:buNone/>
            </a:pPr>
            <a:endParaRPr lang="zh-CN" altLang="en-US" sz="1800">
              <a:solidFill>
                <a:schemeClr val="tx1"/>
              </a:solidFill>
              <a:latin typeface="Times New Roman" panose="02020603050405020304" pitchFamily="18" charset="0"/>
            </a:endParaRPr>
          </a:p>
        </p:txBody>
      </p:sp>
      <p:sp>
        <p:nvSpPr>
          <p:cNvPr id="10" name="矩形 9"/>
          <p:cNvSpPr>
            <a:spLocks noChangeArrowheads="1"/>
          </p:cNvSpPr>
          <p:nvPr/>
        </p:nvSpPr>
        <p:spPr bwMode="auto">
          <a:xfrm rot="5400000">
            <a:off x="2343151" y="1343942"/>
            <a:ext cx="1143000" cy="1152525"/>
          </a:xfrm>
          <a:prstGeom prst="rect">
            <a:avLst/>
          </a:prstGeom>
          <a:solidFill>
            <a:srgbClr val="FFC000"/>
          </a:solidFill>
          <a:ln w="9525" algn="ctr">
            <a:solidFill>
              <a:schemeClr val="tx1"/>
            </a:solidFill>
            <a:round/>
            <a:headEnd/>
            <a:tailEnd/>
          </a:ln>
        </p:spPr>
        <p:txBody>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spcBef>
                <a:spcPct val="0"/>
              </a:spcBef>
              <a:buClrTx/>
              <a:buSzTx/>
              <a:buFontTx/>
              <a:buNone/>
            </a:pPr>
            <a:endParaRPr lang="zh-CN" altLang="en-US" sz="1800">
              <a:solidFill>
                <a:schemeClr val="tx1"/>
              </a:solidFill>
              <a:latin typeface="Times New Roman" panose="02020603050405020304" pitchFamily="18" charset="0"/>
            </a:endParaRPr>
          </a:p>
        </p:txBody>
      </p:sp>
      <p:sp>
        <p:nvSpPr>
          <p:cNvPr id="11" name="文本框 10"/>
          <p:cNvSpPr txBox="1">
            <a:spLocks noChangeArrowheads="1"/>
          </p:cNvSpPr>
          <p:nvPr/>
        </p:nvSpPr>
        <p:spPr bwMode="auto">
          <a:xfrm>
            <a:off x="250826" y="1699543"/>
            <a:ext cx="17637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spcBef>
                <a:spcPct val="0"/>
              </a:spcBef>
              <a:buClrTx/>
              <a:buSzTx/>
              <a:buFontTx/>
              <a:buNone/>
            </a:pPr>
            <a:r>
              <a:rPr lang="zh-CN" altLang="en-US" sz="1800">
                <a:solidFill>
                  <a:schemeClr val="tx1"/>
                </a:solidFill>
              </a:rPr>
              <a:t>进程</a:t>
            </a:r>
            <a:r>
              <a:rPr lang="en-US" altLang="zh-CN" sz="1800">
                <a:solidFill>
                  <a:schemeClr val="tx1"/>
                </a:solidFill>
              </a:rPr>
              <a:t>A</a:t>
            </a:r>
            <a:r>
              <a:rPr lang="zh-CN" altLang="en-US" sz="1800">
                <a:solidFill>
                  <a:schemeClr val="tx1"/>
                </a:solidFill>
              </a:rPr>
              <a:t>用户空间</a:t>
            </a:r>
          </a:p>
        </p:txBody>
      </p:sp>
      <p:sp>
        <p:nvSpPr>
          <p:cNvPr id="14" name="文本框 13"/>
          <p:cNvSpPr txBox="1">
            <a:spLocks noChangeArrowheads="1"/>
          </p:cNvSpPr>
          <p:nvPr/>
        </p:nvSpPr>
        <p:spPr bwMode="auto">
          <a:xfrm>
            <a:off x="2609851" y="1616993"/>
            <a:ext cx="925512"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spcBef>
                <a:spcPct val="0"/>
              </a:spcBef>
              <a:buClrTx/>
              <a:buSzTx/>
              <a:buFontTx/>
              <a:buNone/>
            </a:pPr>
            <a:r>
              <a:rPr lang="zh-CN" altLang="en-US" sz="1800">
                <a:solidFill>
                  <a:schemeClr val="tx1"/>
                </a:solidFill>
              </a:rPr>
              <a:t>内核</a:t>
            </a:r>
            <a:endParaRPr lang="en-US" altLang="zh-CN" sz="1800">
              <a:solidFill>
                <a:schemeClr val="tx1"/>
              </a:solidFill>
            </a:endParaRPr>
          </a:p>
          <a:p>
            <a:pPr>
              <a:spcBef>
                <a:spcPct val="0"/>
              </a:spcBef>
              <a:buClrTx/>
              <a:buSzTx/>
              <a:buFontTx/>
              <a:buNone/>
            </a:pPr>
            <a:r>
              <a:rPr lang="zh-CN" altLang="en-US" sz="1800">
                <a:solidFill>
                  <a:schemeClr val="tx1"/>
                </a:solidFill>
              </a:rPr>
              <a:t>空间</a:t>
            </a:r>
          </a:p>
        </p:txBody>
      </p:sp>
      <p:sp>
        <p:nvSpPr>
          <p:cNvPr id="15" name="矩形 14"/>
          <p:cNvSpPr>
            <a:spLocks noChangeArrowheads="1"/>
          </p:cNvSpPr>
          <p:nvPr/>
        </p:nvSpPr>
        <p:spPr bwMode="auto">
          <a:xfrm>
            <a:off x="2644777" y="4365104"/>
            <a:ext cx="1063128" cy="231775"/>
          </a:xfrm>
          <a:prstGeom prst="rect">
            <a:avLst/>
          </a:prstGeom>
          <a:solidFill>
            <a:schemeClr val="accent1"/>
          </a:solidFill>
          <a:ln w="9525" algn="ctr">
            <a:solidFill>
              <a:schemeClr val="tx1"/>
            </a:solidFill>
            <a:round/>
            <a:headEnd/>
            <a:tailEnd/>
          </a:ln>
        </p:spPr>
        <p:txBody>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ctr">
              <a:spcBef>
                <a:spcPct val="0"/>
              </a:spcBef>
              <a:buClrTx/>
              <a:buSzTx/>
              <a:buFontTx/>
              <a:buNone/>
            </a:pPr>
            <a:r>
              <a:rPr lang="zh-CN" altLang="en-US" sz="1200">
                <a:solidFill>
                  <a:schemeClr val="tx1"/>
                </a:solidFill>
                <a:latin typeface="Times New Roman" panose="02020603050405020304" pitchFamily="18" charset="0"/>
              </a:rPr>
              <a:t>进程</a:t>
            </a:r>
            <a:r>
              <a:rPr lang="en-US" altLang="zh-CN" sz="1200">
                <a:solidFill>
                  <a:schemeClr val="tx1"/>
                </a:solidFill>
                <a:latin typeface="Times New Roman" panose="02020603050405020304" pitchFamily="18" charset="0"/>
              </a:rPr>
              <a:t>A</a:t>
            </a:r>
            <a:r>
              <a:rPr lang="zh-CN" altLang="en-US" sz="1200">
                <a:solidFill>
                  <a:schemeClr val="tx1"/>
                </a:solidFill>
                <a:latin typeface="Times New Roman" panose="02020603050405020304" pitchFamily="18" charset="0"/>
              </a:rPr>
              <a:t>的页表</a:t>
            </a:r>
            <a:endParaRPr lang="zh-CN" altLang="en-US" sz="1800">
              <a:solidFill>
                <a:schemeClr val="tx1"/>
              </a:solidFill>
              <a:latin typeface="Times New Roman" panose="02020603050405020304" pitchFamily="18" charset="0"/>
            </a:endParaRPr>
          </a:p>
        </p:txBody>
      </p:sp>
      <p:sp>
        <p:nvSpPr>
          <p:cNvPr id="18" name="矩形 17"/>
          <p:cNvSpPr>
            <a:spLocks noChangeArrowheads="1"/>
          </p:cNvSpPr>
          <p:nvPr/>
        </p:nvSpPr>
        <p:spPr bwMode="auto">
          <a:xfrm>
            <a:off x="1331913" y="5435600"/>
            <a:ext cx="5543550" cy="585788"/>
          </a:xfrm>
          <a:prstGeom prst="rect">
            <a:avLst/>
          </a:prstGeom>
          <a:solidFill>
            <a:schemeClr val="bg1"/>
          </a:solidFill>
          <a:ln w="9525" algn="ctr">
            <a:solidFill>
              <a:schemeClr val="tx1"/>
            </a:solidFill>
            <a:round/>
            <a:headEnd/>
            <a:tailEnd/>
          </a:ln>
        </p:spPr>
        <p:txBody>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ctr">
              <a:spcBef>
                <a:spcPct val="0"/>
              </a:spcBef>
              <a:buClrTx/>
              <a:buSzTx/>
              <a:buFontTx/>
              <a:buNone/>
            </a:pPr>
            <a:endParaRPr lang="zh-CN" altLang="en-US" sz="1800">
              <a:solidFill>
                <a:schemeClr val="tx1"/>
              </a:solidFill>
              <a:latin typeface="Times New Roman" panose="02020603050405020304" pitchFamily="18" charset="0"/>
            </a:endParaRPr>
          </a:p>
        </p:txBody>
      </p:sp>
      <p:sp>
        <p:nvSpPr>
          <p:cNvPr id="19" name="矩形 18"/>
          <p:cNvSpPr>
            <a:spLocks noChangeArrowheads="1"/>
          </p:cNvSpPr>
          <p:nvPr/>
        </p:nvSpPr>
        <p:spPr bwMode="auto">
          <a:xfrm>
            <a:off x="1331913" y="5445125"/>
            <a:ext cx="287337" cy="585788"/>
          </a:xfrm>
          <a:prstGeom prst="rect">
            <a:avLst/>
          </a:prstGeom>
          <a:solidFill>
            <a:srgbClr val="FFC000"/>
          </a:solidFill>
          <a:ln w="9525" algn="ctr">
            <a:solidFill>
              <a:schemeClr val="tx1"/>
            </a:solidFill>
            <a:round/>
            <a:headEnd/>
            <a:tailEnd/>
          </a:ln>
        </p:spPr>
        <p:txBody>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ctr">
              <a:spcBef>
                <a:spcPct val="0"/>
              </a:spcBef>
              <a:buClrTx/>
              <a:buSzTx/>
              <a:buFontTx/>
              <a:buNone/>
            </a:pPr>
            <a:endParaRPr lang="zh-CN" altLang="en-US" sz="1800">
              <a:solidFill>
                <a:schemeClr val="tx1"/>
              </a:solidFill>
              <a:latin typeface="Times New Roman" panose="02020603050405020304" pitchFamily="18" charset="0"/>
            </a:endParaRPr>
          </a:p>
        </p:txBody>
      </p:sp>
      <p:sp>
        <p:nvSpPr>
          <p:cNvPr id="20" name="矩形 19"/>
          <p:cNvSpPr>
            <a:spLocks noChangeArrowheads="1"/>
          </p:cNvSpPr>
          <p:nvPr/>
        </p:nvSpPr>
        <p:spPr bwMode="auto">
          <a:xfrm>
            <a:off x="1619250" y="5445125"/>
            <a:ext cx="288925" cy="585788"/>
          </a:xfrm>
          <a:prstGeom prst="rect">
            <a:avLst/>
          </a:prstGeom>
          <a:solidFill>
            <a:schemeClr val="bg1"/>
          </a:solidFill>
          <a:ln w="9525" algn="ctr">
            <a:solidFill>
              <a:schemeClr val="tx1"/>
            </a:solidFill>
            <a:round/>
            <a:headEnd/>
            <a:tailEnd/>
          </a:ln>
        </p:spPr>
        <p:txBody>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ctr">
              <a:spcBef>
                <a:spcPct val="0"/>
              </a:spcBef>
              <a:buClrTx/>
              <a:buSzTx/>
              <a:buFontTx/>
              <a:buNone/>
            </a:pPr>
            <a:endParaRPr lang="zh-CN" altLang="en-US" sz="1800">
              <a:solidFill>
                <a:schemeClr val="tx1"/>
              </a:solidFill>
              <a:latin typeface="Times New Roman" panose="02020603050405020304" pitchFamily="18" charset="0"/>
            </a:endParaRPr>
          </a:p>
        </p:txBody>
      </p:sp>
      <p:sp>
        <p:nvSpPr>
          <p:cNvPr id="21" name="矩形 20"/>
          <p:cNvSpPr>
            <a:spLocks noChangeArrowheads="1"/>
          </p:cNvSpPr>
          <p:nvPr/>
        </p:nvSpPr>
        <p:spPr bwMode="auto">
          <a:xfrm>
            <a:off x="1908175" y="5445125"/>
            <a:ext cx="287338" cy="585788"/>
          </a:xfrm>
          <a:prstGeom prst="rect">
            <a:avLst/>
          </a:prstGeom>
          <a:solidFill>
            <a:srgbClr val="FFC000"/>
          </a:solidFill>
          <a:ln w="9525" algn="ctr">
            <a:solidFill>
              <a:schemeClr val="tx1"/>
            </a:solidFill>
            <a:round/>
            <a:headEnd/>
            <a:tailEnd/>
          </a:ln>
        </p:spPr>
        <p:txBody>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ctr">
              <a:spcBef>
                <a:spcPct val="0"/>
              </a:spcBef>
              <a:buClrTx/>
              <a:buSzTx/>
              <a:buFontTx/>
              <a:buNone/>
            </a:pPr>
            <a:endParaRPr lang="zh-CN" altLang="en-US" sz="1800">
              <a:solidFill>
                <a:schemeClr val="tx1"/>
              </a:solidFill>
              <a:latin typeface="Times New Roman" panose="02020603050405020304" pitchFamily="18" charset="0"/>
            </a:endParaRPr>
          </a:p>
        </p:txBody>
      </p:sp>
      <p:sp>
        <p:nvSpPr>
          <p:cNvPr id="22" name="矩形 21"/>
          <p:cNvSpPr>
            <a:spLocks noChangeArrowheads="1"/>
          </p:cNvSpPr>
          <p:nvPr/>
        </p:nvSpPr>
        <p:spPr bwMode="auto">
          <a:xfrm>
            <a:off x="2195513" y="5445125"/>
            <a:ext cx="288925" cy="585788"/>
          </a:xfrm>
          <a:prstGeom prst="rect">
            <a:avLst/>
          </a:prstGeom>
          <a:solidFill>
            <a:srgbClr val="FFC000"/>
          </a:solidFill>
          <a:ln w="9525" algn="ctr">
            <a:solidFill>
              <a:schemeClr val="tx1"/>
            </a:solidFill>
            <a:round/>
            <a:headEnd/>
            <a:tailEnd/>
          </a:ln>
        </p:spPr>
        <p:txBody>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ctr">
              <a:spcBef>
                <a:spcPct val="0"/>
              </a:spcBef>
              <a:buClrTx/>
              <a:buSzTx/>
              <a:buFontTx/>
              <a:buNone/>
            </a:pPr>
            <a:endParaRPr lang="zh-CN" altLang="en-US" sz="1800">
              <a:solidFill>
                <a:schemeClr val="tx1"/>
              </a:solidFill>
              <a:latin typeface="Times New Roman" panose="02020603050405020304" pitchFamily="18" charset="0"/>
            </a:endParaRPr>
          </a:p>
        </p:txBody>
      </p:sp>
      <p:sp>
        <p:nvSpPr>
          <p:cNvPr id="23" name="矩形 22"/>
          <p:cNvSpPr>
            <a:spLocks noChangeArrowheads="1"/>
          </p:cNvSpPr>
          <p:nvPr/>
        </p:nvSpPr>
        <p:spPr bwMode="auto">
          <a:xfrm>
            <a:off x="2484438" y="5445125"/>
            <a:ext cx="287337" cy="585788"/>
          </a:xfrm>
          <a:prstGeom prst="rect">
            <a:avLst/>
          </a:prstGeom>
          <a:solidFill>
            <a:schemeClr val="bg1"/>
          </a:solidFill>
          <a:ln w="9525" algn="ctr">
            <a:solidFill>
              <a:schemeClr val="tx1"/>
            </a:solidFill>
            <a:round/>
            <a:headEnd/>
            <a:tailEnd/>
          </a:ln>
        </p:spPr>
        <p:txBody>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ctr">
              <a:spcBef>
                <a:spcPct val="0"/>
              </a:spcBef>
              <a:buClrTx/>
              <a:buSzTx/>
              <a:buFontTx/>
              <a:buNone/>
            </a:pPr>
            <a:endParaRPr lang="zh-CN" altLang="en-US" sz="1800">
              <a:solidFill>
                <a:schemeClr val="tx1"/>
              </a:solidFill>
              <a:latin typeface="Times New Roman" panose="02020603050405020304" pitchFamily="18" charset="0"/>
            </a:endParaRPr>
          </a:p>
        </p:txBody>
      </p:sp>
      <p:sp>
        <p:nvSpPr>
          <p:cNvPr id="24" name="矩形 23"/>
          <p:cNvSpPr>
            <a:spLocks noChangeArrowheads="1"/>
          </p:cNvSpPr>
          <p:nvPr/>
        </p:nvSpPr>
        <p:spPr bwMode="auto">
          <a:xfrm>
            <a:off x="2771775" y="5445125"/>
            <a:ext cx="287338" cy="585788"/>
          </a:xfrm>
          <a:prstGeom prst="rect">
            <a:avLst/>
          </a:prstGeom>
          <a:solidFill>
            <a:srgbClr val="FFC000"/>
          </a:solidFill>
          <a:ln w="9525" algn="ctr">
            <a:solidFill>
              <a:schemeClr val="tx1"/>
            </a:solidFill>
            <a:round/>
            <a:headEnd/>
            <a:tailEnd/>
          </a:ln>
        </p:spPr>
        <p:txBody>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ctr">
              <a:spcBef>
                <a:spcPct val="0"/>
              </a:spcBef>
              <a:buClrTx/>
              <a:buSzTx/>
              <a:buFontTx/>
              <a:buNone/>
            </a:pPr>
            <a:endParaRPr lang="zh-CN" altLang="en-US" sz="1800">
              <a:solidFill>
                <a:schemeClr val="tx1"/>
              </a:solidFill>
              <a:latin typeface="Times New Roman" panose="02020603050405020304" pitchFamily="18" charset="0"/>
            </a:endParaRPr>
          </a:p>
        </p:txBody>
      </p:sp>
      <p:sp>
        <p:nvSpPr>
          <p:cNvPr id="25" name="矩形 24"/>
          <p:cNvSpPr>
            <a:spLocks noChangeArrowheads="1"/>
          </p:cNvSpPr>
          <p:nvPr/>
        </p:nvSpPr>
        <p:spPr bwMode="auto">
          <a:xfrm>
            <a:off x="3059113" y="5445125"/>
            <a:ext cx="288925" cy="585788"/>
          </a:xfrm>
          <a:prstGeom prst="rect">
            <a:avLst/>
          </a:prstGeom>
          <a:solidFill>
            <a:schemeClr val="bg1"/>
          </a:solidFill>
          <a:ln w="9525" algn="ctr">
            <a:solidFill>
              <a:schemeClr val="tx1"/>
            </a:solidFill>
            <a:round/>
            <a:headEnd/>
            <a:tailEnd/>
          </a:ln>
        </p:spPr>
        <p:txBody>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ctr">
              <a:spcBef>
                <a:spcPct val="0"/>
              </a:spcBef>
              <a:buClrTx/>
              <a:buSzTx/>
              <a:buFontTx/>
              <a:buNone/>
            </a:pPr>
            <a:endParaRPr lang="zh-CN" altLang="en-US" sz="1800">
              <a:solidFill>
                <a:schemeClr val="tx1"/>
              </a:solidFill>
              <a:latin typeface="Times New Roman" panose="02020603050405020304" pitchFamily="18" charset="0"/>
            </a:endParaRPr>
          </a:p>
        </p:txBody>
      </p:sp>
      <p:sp>
        <p:nvSpPr>
          <p:cNvPr id="26" name="矩形 25"/>
          <p:cNvSpPr>
            <a:spLocks noChangeArrowheads="1"/>
          </p:cNvSpPr>
          <p:nvPr/>
        </p:nvSpPr>
        <p:spPr bwMode="auto">
          <a:xfrm>
            <a:off x="3348038" y="5445125"/>
            <a:ext cx="287337" cy="585788"/>
          </a:xfrm>
          <a:prstGeom prst="rect">
            <a:avLst/>
          </a:prstGeom>
          <a:solidFill>
            <a:srgbClr val="C0C9F6"/>
          </a:solidFill>
          <a:ln w="9525" algn="ctr">
            <a:solidFill>
              <a:schemeClr val="tx1"/>
            </a:solidFill>
            <a:round/>
            <a:headEnd/>
            <a:tailEnd/>
          </a:ln>
        </p:spPr>
        <p:txBody>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ctr">
              <a:spcBef>
                <a:spcPct val="0"/>
              </a:spcBef>
              <a:buClrTx/>
              <a:buSzTx/>
              <a:buFontTx/>
              <a:buNone/>
            </a:pPr>
            <a:endParaRPr lang="zh-CN" altLang="en-US" sz="1800">
              <a:solidFill>
                <a:schemeClr val="tx1"/>
              </a:solidFill>
              <a:latin typeface="Times New Roman" panose="02020603050405020304" pitchFamily="18" charset="0"/>
            </a:endParaRPr>
          </a:p>
        </p:txBody>
      </p:sp>
      <p:sp>
        <p:nvSpPr>
          <p:cNvPr id="27" name="矩形 26"/>
          <p:cNvSpPr>
            <a:spLocks noChangeArrowheads="1"/>
          </p:cNvSpPr>
          <p:nvPr/>
        </p:nvSpPr>
        <p:spPr bwMode="auto">
          <a:xfrm>
            <a:off x="3635375" y="5445125"/>
            <a:ext cx="288925" cy="585788"/>
          </a:xfrm>
          <a:prstGeom prst="rect">
            <a:avLst/>
          </a:prstGeom>
          <a:solidFill>
            <a:srgbClr val="C0C9F6"/>
          </a:solidFill>
          <a:ln w="9525" algn="ctr">
            <a:solidFill>
              <a:schemeClr val="tx1"/>
            </a:solidFill>
            <a:round/>
            <a:headEnd/>
            <a:tailEnd/>
          </a:ln>
        </p:spPr>
        <p:txBody>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ctr">
              <a:spcBef>
                <a:spcPct val="0"/>
              </a:spcBef>
              <a:buClrTx/>
              <a:buSzTx/>
              <a:buFontTx/>
              <a:buNone/>
            </a:pPr>
            <a:endParaRPr lang="zh-CN" altLang="en-US" sz="1800">
              <a:solidFill>
                <a:schemeClr val="tx1"/>
              </a:solidFill>
              <a:latin typeface="Times New Roman" panose="02020603050405020304" pitchFamily="18" charset="0"/>
            </a:endParaRPr>
          </a:p>
        </p:txBody>
      </p:sp>
      <p:sp>
        <p:nvSpPr>
          <p:cNvPr id="28" name="矩形 27"/>
          <p:cNvSpPr>
            <a:spLocks noChangeArrowheads="1"/>
          </p:cNvSpPr>
          <p:nvPr/>
        </p:nvSpPr>
        <p:spPr bwMode="auto">
          <a:xfrm>
            <a:off x="3924300" y="5445125"/>
            <a:ext cx="287338" cy="585788"/>
          </a:xfrm>
          <a:prstGeom prst="rect">
            <a:avLst/>
          </a:prstGeom>
          <a:solidFill>
            <a:schemeClr val="bg1"/>
          </a:solidFill>
          <a:ln w="9525" algn="ctr">
            <a:solidFill>
              <a:schemeClr val="tx1"/>
            </a:solidFill>
            <a:round/>
            <a:headEnd/>
            <a:tailEnd/>
          </a:ln>
        </p:spPr>
        <p:txBody>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ctr">
              <a:spcBef>
                <a:spcPct val="0"/>
              </a:spcBef>
              <a:buClrTx/>
              <a:buSzTx/>
              <a:buFontTx/>
              <a:buNone/>
            </a:pPr>
            <a:endParaRPr lang="zh-CN" altLang="en-US" sz="1800">
              <a:solidFill>
                <a:schemeClr val="tx1"/>
              </a:solidFill>
              <a:latin typeface="Times New Roman" panose="02020603050405020304" pitchFamily="18" charset="0"/>
            </a:endParaRPr>
          </a:p>
        </p:txBody>
      </p:sp>
      <p:sp>
        <p:nvSpPr>
          <p:cNvPr id="29" name="矩形 28"/>
          <p:cNvSpPr>
            <a:spLocks noChangeArrowheads="1"/>
          </p:cNvSpPr>
          <p:nvPr/>
        </p:nvSpPr>
        <p:spPr bwMode="auto">
          <a:xfrm>
            <a:off x="4211638" y="5445125"/>
            <a:ext cx="288925" cy="585788"/>
          </a:xfrm>
          <a:prstGeom prst="rect">
            <a:avLst/>
          </a:prstGeom>
          <a:solidFill>
            <a:schemeClr val="bg1"/>
          </a:solidFill>
          <a:ln w="9525" algn="ctr">
            <a:solidFill>
              <a:schemeClr val="tx1"/>
            </a:solidFill>
            <a:round/>
            <a:headEnd/>
            <a:tailEnd/>
          </a:ln>
        </p:spPr>
        <p:txBody>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ctr">
              <a:spcBef>
                <a:spcPct val="0"/>
              </a:spcBef>
              <a:buClrTx/>
              <a:buSzTx/>
              <a:buFontTx/>
              <a:buNone/>
            </a:pPr>
            <a:endParaRPr lang="zh-CN" altLang="en-US" sz="1800">
              <a:solidFill>
                <a:schemeClr val="tx1"/>
              </a:solidFill>
              <a:latin typeface="Times New Roman" panose="02020603050405020304" pitchFamily="18" charset="0"/>
            </a:endParaRPr>
          </a:p>
        </p:txBody>
      </p:sp>
      <p:sp>
        <p:nvSpPr>
          <p:cNvPr id="34" name="矩形 33"/>
          <p:cNvSpPr>
            <a:spLocks noChangeArrowheads="1"/>
          </p:cNvSpPr>
          <p:nvPr/>
        </p:nvSpPr>
        <p:spPr bwMode="auto">
          <a:xfrm>
            <a:off x="5651500" y="5445125"/>
            <a:ext cx="288925" cy="585788"/>
          </a:xfrm>
          <a:prstGeom prst="rect">
            <a:avLst/>
          </a:prstGeom>
          <a:solidFill>
            <a:schemeClr val="bg1"/>
          </a:solidFill>
          <a:ln w="9525" algn="ctr">
            <a:solidFill>
              <a:schemeClr val="tx1"/>
            </a:solidFill>
            <a:round/>
            <a:headEnd/>
            <a:tailEnd/>
          </a:ln>
        </p:spPr>
        <p:txBody>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ctr">
              <a:spcBef>
                <a:spcPct val="0"/>
              </a:spcBef>
              <a:buClrTx/>
              <a:buSzTx/>
              <a:buFontTx/>
              <a:buNone/>
            </a:pPr>
            <a:endParaRPr lang="zh-CN" altLang="en-US" sz="1800">
              <a:solidFill>
                <a:schemeClr val="tx1"/>
              </a:solidFill>
              <a:latin typeface="Times New Roman" panose="02020603050405020304" pitchFamily="18" charset="0"/>
            </a:endParaRPr>
          </a:p>
        </p:txBody>
      </p:sp>
      <p:sp>
        <p:nvSpPr>
          <p:cNvPr id="35" name="矩形 34"/>
          <p:cNvSpPr>
            <a:spLocks noChangeArrowheads="1"/>
          </p:cNvSpPr>
          <p:nvPr/>
        </p:nvSpPr>
        <p:spPr bwMode="auto">
          <a:xfrm>
            <a:off x="5940425" y="5445125"/>
            <a:ext cx="287338" cy="585788"/>
          </a:xfrm>
          <a:prstGeom prst="rect">
            <a:avLst/>
          </a:prstGeom>
          <a:solidFill>
            <a:srgbClr val="CCECFF"/>
          </a:solidFill>
          <a:ln w="9525" algn="ctr">
            <a:solidFill>
              <a:schemeClr val="tx1"/>
            </a:solidFill>
            <a:round/>
            <a:headEnd/>
            <a:tailEnd/>
          </a:ln>
        </p:spPr>
        <p:txBody>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ctr">
              <a:spcBef>
                <a:spcPct val="0"/>
              </a:spcBef>
              <a:buClrTx/>
              <a:buSzTx/>
              <a:buFontTx/>
              <a:buNone/>
            </a:pPr>
            <a:endParaRPr lang="zh-CN" altLang="en-US" sz="1800">
              <a:solidFill>
                <a:schemeClr val="tx1"/>
              </a:solidFill>
              <a:latin typeface="Times New Roman" panose="02020603050405020304" pitchFamily="18" charset="0"/>
            </a:endParaRPr>
          </a:p>
        </p:txBody>
      </p:sp>
      <p:sp>
        <p:nvSpPr>
          <p:cNvPr id="36" name="矩形 35"/>
          <p:cNvSpPr>
            <a:spLocks noChangeArrowheads="1"/>
          </p:cNvSpPr>
          <p:nvPr/>
        </p:nvSpPr>
        <p:spPr bwMode="auto">
          <a:xfrm>
            <a:off x="6227763" y="5445125"/>
            <a:ext cx="288925" cy="585788"/>
          </a:xfrm>
          <a:prstGeom prst="rect">
            <a:avLst/>
          </a:prstGeom>
          <a:solidFill>
            <a:srgbClr val="5CADFF"/>
          </a:solidFill>
          <a:ln w="9525" algn="ctr">
            <a:solidFill>
              <a:schemeClr val="tx1"/>
            </a:solidFill>
            <a:round/>
            <a:headEnd/>
            <a:tailEnd/>
          </a:ln>
        </p:spPr>
        <p:txBody>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ctr">
              <a:spcBef>
                <a:spcPct val="0"/>
              </a:spcBef>
              <a:buClrTx/>
              <a:buSzTx/>
              <a:buFontTx/>
              <a:buNone/>
            </a:pPr>
            <a:endParaRPr lang="zh-CN" altLang="en-US" sz="1800">
              <a:solidFill>
                <a:schemeClr val="tx1"/>
              </a:solidFill>
              <a:latin typeface="Times New Roman" panose="02020603050405020304" pitchFamily="18" charset="0"/>
            </a:endParaRPr>
          </a:p>
        </p:txBody>
      </p:sp>
      <p:sp>
        <p:nvSpPr>
          <p:cNvPr id="37" name="矩形 36"/>
          <p:cNvSpPr>
            <a:spLocks noChangeArrowheads="1"/>
          </p:cNvSpPr>
          <p:nvPr/>
        </p:nvSpPr>
        <p:spPr bwMode="auto">
          <a:xfrm>
            <a:off x="6516688" y="5445125"/>
            <a:ext cx="287337" cy="585788"/>
          </a:xfrm>
          <a:prstGeom prst="rect">
            <a:avLst/>
          </a:prstGeom>
          <a:solidFill>
            <a:schemeClr val="bg1"/>
          </a:solidFill>
          <a:ln w="9525" algn="ctr">
            <a:solidFill>
              <a:schemeClr val="tx1"/>
            </a:solidFill>
            <a:round/>
            <a:headEnd/>
            <a:tailEnd/>
          </a:ln>
        </p:spPr>
        <p:txBody>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ctr">
              <a:spcBef>
                <a:spcPct val="0"/>
              </a:spcBef>
              <a:buClrTx/>
              <a:buSzTx/>
              <a:buFontTx/>
              <a:buNone/>
            </a:pPr>
            <a:endParaRPr lang="zh-CN" altLang="en-US" sz="1800">
              <a:solidFill>
                <a:schemeClr val="tx1"/>
              </a:solidFill>
              <a:latin typeface="Times New Roman" panose="02020603050405020304" pitchFamily="18" charset="0"/>
            </a:endParaRPr>
          </a:p>
        </p:txBody>
      </p:sp>
      <p:sp>
        <p:nvSpPr>
          <p:cNvPr id="38" name="矩形 37"/>
          <p:cNvSpPr>
            <a:spLocks noChangeArrowheads="1"/>
          </p:cNvSpPr>
          <p:nvPr/>
        </p:nvSpPr>
        <p:spPr bwMode="auto">
          <a:xfrm>
            <a:off x="6804025" y="5445125"/>
            <a:ext cx="288925" cy="585788"/>
          </a:xfrm>
          <a:prstGeom prst="rect">
            <a:avLst/>
          </a:prstGeom>
          <a:solidFill>
            <a:schemeClr val="bg1"/>
          </a:solidFill>
          <a:ln w="9525" algn="ctr">
            <a:solidFill>
              <a:schemeClr val="tx1"/>
            </a:solidFill>
            <a:round/>
            <a:headEnd/>
            <a:tailEnd/>
          </a:ln>
        </p:spPr>
        <p:txBody>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ctr">
              <a:spcBef>
                <a:spcPct val="0"/>
              </a:spcBef>
              <a:buClrTx/>
              <a:buSzTx/>
              <a:buFontTx/>
              <a:buNone/>
            </a:pPr>
            <a:endParaRPr lang="zh-CN" altLang="en-US" sz="1800">
              <a:solidFill>
                <a:schemeClr val="tx1"/>
              </a:solidFill>
              <a:latin typeface="Times New Roman" panose="02020603050405020304" pitchFamily="18" charset="0"/>
            </a:endParaRPr>
          </a:p>
        </p:txBody>
      </p:sp>
      <p:sp>
        <p:nvSpPr>
          <p:cNvPr id="39" name="矩形 38"/>
          <p:cNvSpPr>
            <a:spLocks noChangeArrowheads="1"/>
          </p:cNvSpPr>
          <p:nvPr/>
        </p:nvSpPr>
        <p:spPr bwMode="auto">
          <a:xfrm>
            <a:off x="7092950" y="5445125"/>
            <a:ext cx="287338" cy="585788"/>
          </a:xfrm>
          <a:prstGeom prst="rect">
            <a:avLst/>
          </a:prstGeom>
          <a:solidFill>
            <a:srgbClr val="ADD6FF"/>
          </a:solidFill>
          <a:ln w="9525" algn="ctr">
            <a:solidFill>
              <a:schemeClr val="tx1"/>
            </a:solidFill>
            <a:round/>
            <a:headEnd/>
            <a:tailEnd/>
          </a:ln>
        </p:spPr>
        <p:txBody>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ctr">
              <a:spcBef>
                <a:spcPct val="0"/>
              </a:spcBef>
              <a:buClrTx/>
              <a:buSzTx/>
              <a:buFontTx/>
              <a:buNone/>
            </a:pPr>
            <a:endParaRPr lang="zh-CN" altLang="en-US" sz="1800">
              <a:solidFill>
                <a:schemeClr val="tx1"/>
              </a:solidFill>
              <a:latin typeface="Times New Roman" panose="02020603050405020304" pitchFamily="18" charset="0"/>
            </a:endParaRPr>
          </a:p>
        </p:txBody>
      </p:sp>
      <p:sp>
        <p:nvSpPr>
          <p:cNvPr id="40" name="矩形 39"/>
          <p:cNvSpPr>
            <a:spLocks noChangeArrowheads="1"/>
          </p:cNvSpPr>
          <p:nvPr/>
        </p:nvSpPr>
        <p:spPr bwMode="auto">
          <a:xfrm>
            <a:off x="7380288" y="5445125"/>
            <a:ext cx="287337" cy="585788"/>
          </a:xfrm>
          <a:prstGeom prst="rect">
            <a:avLst/>
          </a:prstGeom>
          <a:solidFill>
            <a:srgbClr val="5CADFF"/>
          </a:solidFill>
          <a:ln w="9525" algn="ctr">
            <a:solidFill>
              <a:schemeClr val="tx1"/>
            </a:solidFill>
            <a:round/>
            <a:headEnd/>
            <a:tailEnd/>
          </a:ln>
        </p:spPr>
        <p:txBody>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ctr">
              <a:spcBef>
                <a:spcPct val="0"/>
              </a:spcBef>
              <a:buClrTx/>
              <a:buSzTx/>
              <a:buFontTx/>
              <a:buNone/>
            </a:pPr>
            <a:endParaRPr lang="zh-CN" altLang="en-US" sz="1800">
              <a:solidFill>
                <a:schemeClr val="tx1"/>
              </a:solidFill>
              <a:latin typeface="Times New Roman" panose="02020603050405020304" pitchFamily="18" charset="0"/>
            </a:endParaRPr>
          </a:p>
        </p:txBody>
      </p:sp>
      <p:sp>
        <p:nvSpPr>
          <p:cNvPr id="41" name="矩形 40"/>
          <p:cNvSpPr>
            <a:spLocks noChangeArrowheads="1"/>
          </p:cNvSpPr>
          <p:nvPr/>
        </p:nvSpPr>
        <p:spPr bwMode="auto">
          <a:xfrm>
            <a:off x="7667625" y="5445125"/>
            <a:ext cx="288925" cy="585788"/>
          </a:xfrm>
          <a:prstGeom prst="rect">
            <a:avLst/>
          </a:prstGeom>
          <a:solidFill>
            <a:srgbClr val="CCECFF"/>
          </a:solidFill>
          <a:ln w="9525" algn="ctr">
            <a:solidFill>
              <a:schemeClr val="tx1"/>
            </a:solidFill>
            <a:round/>
            <a:headEnd/>
            <a:tailEnd/>
          </a:ln>
        </p:spPr>
        <p:txBody>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ctr">
              <a:spcBef>
                <a:spcPct val="0"/>
              </a:spcBef>
              <a:buClrTx/>
              <a:buSzTx/>
              <a:buFontTx/>
              <a:buNone/>
            </a:pPr>
            <a:endParaRPr lang="zh-CN" altLang="en-US" sz="1800">
              <a:solidFill>
                <a:schemeClr val="tx1"/>
              </a:solidFill>
              <a:latin typeface="Times New Roman" panose="02020603050405020304" pitchFamily="18" charset="0"/>
            </a:endParaRPr>
          </a:p>
        </p:txBody>
      </p:sp>
      <p:sp>
        <p:nvSpPr>
          <p:cNvPr id="42" name="矩形 41"/>
          <p:cNvSpPr>
            <a:spLocks noChangeArrowheads="1"/>
          </p:cNvSpPr>
          <p:nvPr/>
        </p:nvSpPr>
        <p:spPr bwMode="auto">
          <a:xfrm>
            <a:off x="7956550" y="5445125"/>
            <a:ext cx="287338" cy="585788"/>
          </a:xfrm>
          <a:prstGeom prst="rect">
            <a:avLst/>
          </a:prstGeom>
          <a:solidFill>
            <a:schemeClr val="bg1"/>
          </a:solidFill>
          <a:ln w="9525" algn="ctr">
            <a:solidFill>
              <a:schemeClr val="tx1"/>
            </a:solidFill>
            <a:round/>
            <a:headEnd/>
            <a:tailEnd/>
          </a:ln>
        </p:spPr>
        <p:txBody>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ctr">
              <a:spcBef>
                <a:spcPct val="0"/>
              </a:spcBef>
              <a:buClrTx/>
              <a:buSzTx/>
              <a:buFontTx/>
              <a:buNone/>
            </a:pPr>
            <a:endParaRPr lang="zh-CN" altLang="en-US" sz="1800">
              <a:solidFill>
                <a:schemeClr val="tx1"/>
              </a:solidFill>
              <a:latin typeface="Times New Roman" panose="02020603050405020304" pitchFamily="18" charset="0"/>
            </a:endParaRPr>
          </a:p>
        </p:txBody>
      </p:sp>
      <p:sp>
        <p:nvSpPr>
          <p:cNvPr id="43" name="矩形 42"/>
          <p:cNvSpPr>
            <a:spLocks noChangeArrowheads="1"/>
          </p:cNvSpPr>
          <p:nvPr/>
        </p:nvSpPr>
        <p:spPr bwMode="auto">
          <a:xfrm>
            <a:off x="4090484" y="4365103"/>
            <a:ext cx="1063128" cy="231775"/>
          </a:xfrm>
          <a:prstGeom prst="rect">
            <a:avLst/>
          </a:prstGeom>
          <a:solidFill>
            <a:schemeClr val="accent1"/>
          </a:solidFill>
          <a:ln w="9525" algn="ctr">
            <a:solidFill>
              <a:schemeClr val="tx1"/>
            </a:solidFill>
            <a:round/>
            <a:headEnd/>
            <a:tailEnd/>
          </a:ln>
        </p:spPr>
        <p:txBody>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ctr">
              <a:spcBef>
                <a:spcPct val="0"/>
              </a:spcBef>
              <a:buClrTx/>
              <a:buSzTx/>
              <a:buFontTx/>
              <a:buNone/>
            </a:pPr>
            <a:r>
              <a:rPr lang="zh-CN" altLang="en-US" sz="1200" dirty="0">
                <a:solidFill>
                  <a:schemeClr val="tx1"/>
                </a:solidFill>
                <a:latin typeface="Times New Roman" panose="02020603050405020304" pitchFamily="18" charset="0"/>
              </a:rPr>
              <a:t>进程</a:t>
            </a:r>
            <a:r>
              <a:rPr lang="en-US" altLang="zh-CN" sz="1200" dirty="0">
                <a:solidFill>
                  <a:schemeClr val="tx1"/>
                </a:solidFill>
                <a:latin typeface="Times New Roman" panose="02020603050405020304" pitchFamily="18" charset="0"/>
              </a:rPr>
              <a:t>A</a:t>
            </a:r>
            <a:r>
              <a:rPr lang="zh-CN" altLang="en-US" sz="1200" dirty="0">
                <a:solidFill>
                  <a:schemeClr val="tx1"/>
                </a:solidFill>
                <a:latin typeface="Times New Roman" panose="02020603050405020304" pitchFamily="18" charset="0"/>
              </a:rPr>
              <a:t>的页表</a:t>
            </a:r>
            <a:endParaRPr lang="zh-CN" altLang="en-US" sz="1800" dirty="0">
              <a:solidFill>
                <a:schemeClr val="tx1"/>
              </a:solidFill>
              <a:latin typeface="Times New Roman" panose="02020603050405020304" pitchFamily="18" charset="0"/>
            </a:endParaRPr>
          </a:p>
        </p:txBody>
      </p:sp>
      <p:sp>
        <p:nvSpPr>
          <p:cNvPr id="44" name="矩形 43"/>
          <p:cNvSpPr>
            <a:spLocks noChangeArrowheads="1"/>
          </p:cNvSpPr>
          <p:nvPr/>
        </p:nvSpPr>
        <p:spPr bwMode="auto">
          <a:xfrm>
            <a:off x="5494054" y="4365103"/>
            <a:ext cx="1063128" cy="231775"/>
          </a:xfrm>
          <a:prstGeom prst="rect">
            <a:avLst/>
          </a:prstGeom>
          <a:solidFill>
            <a:schemeClr val="accent1"/>
          </a:solidFill>
          <a:ln w="9525" algn="ctr">
            <a:solidFill>
              <a:schemeClr val="tx1"/>
            </a:solidFill>
            <a:round/>
            <a:headEnd/>
            <a:tailEnd/>
          </a:ln>
        </p:spPr>
        <p:txBody>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ctr">
              <a:spcBef>
                <a:spcPct val="0"/>
              </a:spcBef>
              <a:buClrTx/>
              <a:buSzTx/>
              <a:buFontTx/>
              <a:buNone/>
            </a:pPr>
            <a:r>
              <a:rPr lang="zh-CN" altLang="en-US" sz="1200" dirty="0">
                <a:solidFill>
                  <a:schemeClr val="tx1"/>
                </a:solidFill>
                <a:latin typeface="Times New Roman" panose="02020603050405020304" pitchFamily="18" charset="0"/>
              </a:rPr>
              <a:t>进程</a:t>
            </a:r>
            <a:r>
              <a:rPr lang="en-US" altLang="zh-CN" sz="1200" dirty="0">
                <a:solidFill>
                  <a:schemeClr val="tx1"/>
                </a:solidFill>
                <a:latin typeface="Times New Roman" panose="02020603050405020304" pitchFamily="18" charset="0"/>
              </a:rPr>
              <a:t>A</a:t>
            </a:r>
            <a:r>
              <a:rPr lang="zh-CN" altLang="en-US" sz="1200" dirty="0">
                <a:solidFill>
                  <a:schemeClr val="tx1"/>
                </a:solidFill>
                <a:latin typeface="Times New Roman" panose="02020603050405020304" pitchFamily="18" charset="0"/>
              </a:rPr>
              <a:t>的页表</a:t>
            </a:r>
            <a:endParaRPr lang="zh-CN" altLang="en-US" sz="1800" dirty="0">
              <a:solidFill>
                <a:schemeClr val="tx1"/>
              </a:solidFill>
              <a:latin typeface="Times New Roman" panose="02020603050405020304" pitchFamily="18" charset="0"/>
            </a:endParaRPr>
          </a:p>
        </p:txBody>
      </p:sp>
      <p:sp>
        <p:nvSpPr>
          <p:cNvPr id="45" name="矩形 44"/>
          <p:cNvSpPr>
            <a:spLocks noChangeArrowheads="1"/>
          </p:cNvSpPr>
          <p:nvPr/>
        </p:nvSpPr>
        <p:spPr bwMode="auto">
          <a:xfrm>
            <a:off x="3756821" y="3526381"/>
            <a:ext cx="1063128" cy="231775"/>
          </a:xfrm>
          <a:prstGeom prst="rect">
            <a:avLst/>
          </a:prstGeom>
          <a:solidFill>
            <a:schemeClr val="accent1"/>
          </a:solidFill>
          <a:ln w="9525" algn="ctr">
            <a:solidFill>
              <a:schemeClr val="tx1"/>
            </a:solidFill>
            <a:round/>
            <a:headEnd/>
            <a:tailEnd/>
          </a:ln>
        </p:spPr>
        <p:txBody>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ctr">
              <a:spcBef>
                <a:spcPct val="0"/>
              </a:spcBef>
              <a:buClrTx/>
              <a:buSzTx/>
              <a:buFontTx/>
              <a:buNone/>
            </a:pPr>
            <a:r>
              <a:rPr lang="zh-CN" altLang="en-US" sz="1200" dirty="0">
                <a:solidFill>
                  <a:schemeClr val="tx1"/>
                </a:solidFill>
                <a:latin typeface="Times New Roman" panose="02020603050405020304" pitchFamily="18" charset="0"/>
              </a:rPr>
              <a:t>进程</a:t>
            </a:r>
            <a:r>
              <a:rPr lang="en-US" altLang="zh-CN" sz="1200" dirty="0">
                <a:solidFill>
                  <a:schemeClr val="tx1"/>
                </a:solidFill>
                <a:latin typeface="Times New Roman" panose="02020603050405020304" pitchFamily="18" charset="0"/>
              </a:rPr>
              <a:t>A</a:t>
            </a:r>
            <a:r>
              <a:rPr lang="zh-CN" altLang="en-US" sz="1200" dirty="0">
                <a:solidFill>
                  <a:schemeClr val="tx1"/>
                </a:solidFill>
                <a:latin typeface="Times New Roman" panose="02020603050405020304" pitchFamily="18" charset="0"/>
              </a:rPr>
              <a:t>的页表</a:t>
            </a:r>
            <a:endParaRPr lang="zh-CN" altLang="en-US" sz="1800" dirty="0">
              <a:solidFill>
                <a:schemeClr val="tx1"/>
              </a:solidFill>
              <a:latin typeface="Times New Roman" panose="02020603050405020304" pitchFamily="18" charset="0"/>
            </a:endParaRPr>
          </a:p>
        </p:txBody>
      </p:sp>
      <p:cxnSp>
        <p:nvCxnSpPr>
          <p:cNvPr id="49" name="直接箭头连接符 48"/>
          <p:cNvCxnSpPr>
            <a:stCxn id="45" idx="2"/>
            <a:endCxn id="43" idx="0"/>
          </p:cNvCxnSpPr>
          <p:nvPr/>
        </p:nvCxnSpPr>
        <p:spPr bwMode="auto">
          <a:xfrm>
            <a:off x="4288385" y="3758156"/>
            <a:ext cx="333663" cy="606947"/>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51" name="直接箭头连接符 50"/>
          <p:cNvCxnSpPr>
            <a:stCxn id="45" idx="3"/>
            <a:endCxn id="44" idx="0"/>
          </p:cNvCxnSpPr>
          <p:nvPr/>
        </p:nvCxnSpPr>
        <p:spPr bwMode="auto">
          <a:xfrm>
            <a:off x="4819949" y="3642269"/>
            <a:ext cx="1205669" cy="722834"/>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53" name="直接箭头连接符 52"/>
          <p:cNvCxnSpPr>
            <a:stCxn id="45" idx="1"/>
            <a:endCxn id="15" idx="0"/>
          </p:cNvCxnSpPr>
          <p:nvPr/>
        </p:nvCxnSpPr>
        <p:spPr bwMode="auto">
          <a:xfrm flipH="1">
            <a:off x="3176341" y="3642269"/>
            <a:ext cx="580480" cy="722835"/>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55" name="直接箭头连接符 54"/>
          <p:cNvCxnSpPr>
            <a:stCxn id="15" idx="2"/>
            <a:endCxn id="26" idx="0"/>
          </p:cNvCxnSpPr>
          <p:nvPr/>
        </p:nvCxnSpPr>
        <p:spPr bwMode="auto">
          <a:xfrm>
            <a:off x="3176341" y="4596879"/>
            <a:ext cx="315366" cy="848246"/>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57" name="直接箭头连接符 56"/>
          <p:cNvCxnSpPr>
            <a:endCxn id="27" idx="0"/>
          </p:cNvCxnSpPr>
          <p:nvPr/>
        </p:nvCxnSpPr>
        <p:spPr bwMode="auto">
          <a:xfrm flipH="1">
            <a:off x="3779838" y="4592116"/>
            <a:ext cx="503237" cy="853009"/>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59" name="直接箭头连接符 58"/>
          <p:cNvCxnSpPr>
            <a:endCxn id="28" idx="0"/>
          </p:cNvCxnSpPr>
          <p:nvPr/>
        </p:nvCxnSpPr>
        <p:spPr bwMode="auto">
          <a:xfrm flipH="1">
            <a:off x="4067969" y="4596877"/>
            <a:ext cx="539998" cy="848248"/>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61" name="直接箭头连接符 60"/>
          <p:cNvCxnSpPr>
            <a:stCxn id="44" idx="2"/>
            <a:endCxn id="38" idx="0"/>
          </p:cNvCxnSpPr>
          <p:nvPr/>
        </p:nvCxnSpPr>
        <p:spPr bwMode="auto">
          <a:xfrm>
            <a:off x="6025618" y="4596878"/>
            <a:ext cx="922870" cy="848247"/>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62" name="矩形 61"/>
          <p:cNvSpPr>
            <a:spLocks noChangeArrowheads="1"/>
          </p:cNvSpPr>
          <p:nvPr/>
        </p:nvSpPr>
        <p:spPr bwMode="auto">
          <a:xfrm>
            <a:off x="3923035" y="5445224"/>
            <a:ext cx="288925" cy="585788"/>
          </a:xfrm>
          <a:prstGeom prst="rect">
            <a:avLst/>
          </a:prstGeom>
          <a:solidFill>
            <a:srgbClr val="C0C9F6"/>
          </a:solidFill>
          <a:ln w="9525" algn="ctr">
            <a:solidFill>
              <a:schemeClr val="tx1"/>
            </a:solidFill>
            <a:round/>
            <a:headEnd/>
            <a:tailEnd/>
          </a:ln>
        </p:spPr>
        <p:txBody>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ctr">
              <a:spcBef>
                <a:spcPct val="0"/>
              </a:spcBef>
              <a:buClrTx/>
              <a:buSzTx/>
              <a:buFontTx/>
              <a:buNone/>
            </a:pPr>
            <a:endParaRPr lang="zh-CN" altLang="en-US" sz="1800">
              <a:solidFill>
                <a:schemeClr val="tx1"/>
              </a:solidFill>
              <a:latin typeface="Times New Roman" panose="02020603050405020304" pitchFamily="18" charset="0"/>
            </a:endParaRPr>
          </a:p>
        </p:txBody>
      </p:sp>
      <p:sp>
        <p:nvSpPr>
          <p:cNvPr id="63" name="矩形 62"/>
          <p:cNvSpPr>
            <a:spLocks noChangeArrowheads="1"/>
          </p:cNvSpPr>
          <p:nvPr/>
        </p:nvSpPr>
        <p:spPr bwMode="auto">
          <a:xfrm>
            <a:off x="6803355" y="5445224"/>
            <a:ext cx="288925" cy="585788"/>
          </a:xfrm>
          <a:prstGeom prst="rect">
            <a:avLst/>
          </a:prstGeom>
          <a:solidFill>
            <a:srgbClr val="C0C9F6"/>
          </a:solidFill>
          <a:ln w="9525" algn="ctr">
            <a:solidFill>
              <a:schemeClr val="tx1"/>
            </a:solidFill>
            <a:round/>
            <a:headEnd/>
            <a:tailEnd/>
          </a:ln>
        </p:spPr>
        <p:txBody>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ctr">
              <a:spcBef>
                <a:spcPct val="0"/>
              </a:spcBef>
              <a:buClrTx/>
              <a:buSzTx/>
              <a:buFontTx/>
              <a:buNone/>
            </a:pPr>
            <a:endParaRPr lang="zh-CN" altLang="en-US" sz="1800">
              <a:solidFill>
                <a:schemeClr val="tx1"/>
              </a:solidFill>
              <a:latin typeface="Times New Roman" panose="02020603050405020304" pitchFamily="18" charset="0"/>
            </a:endParaRPr>
          </a:p>
        </p:txBody>
      </p:sp>
      <p:cxnSp>
        <p:nvCxnSpPr>
          <p:cNvPr id="65" name="直接箭头连接符 64"/>
          <p:cNvCxnSpPr>
            <a:stCxn id="15" idx="2"/>
          </p:cNvCxnSpPr>
          <p:nvPr/>
        </p:nvCxnSpPr>
        <p:spPr bwMode="auto">
          <a:xfrm flipH="1">
            <a:off x="2924573" y="4596879"/>
            <a:ext cx="251768" cy="829196"/>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67" name="直接箭头连接符 66"/>
          <p:cNvCxnSpPr>
            <a:endCxn id="22" idx="0"/>
          </p:cNvCxnSpPr>
          <p:nvPr/>
        </p:nvCxnSpPr>
        <p:spPr bwMode="auto">
          <a:xfrm flipH="1">
            <a:off x="2339976" y="4480990"/>
            <a:ext cx="288130" cy="964135"/>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69" name="直接箭头连接符 68"/>
          <p:cNvCxnSpPr>
            <a:endCxn id="21" idx="0"/>
          </p:cNvCxnSpPr>
          <p:nvPr/>
        </p:nvCxnSpPr>
        <p:spPr bwMode="auto">
          <a:xfrm flipH="1">
            <a:off x="2051844" y="4480990"/>
            <a:ext cx="583804" cy="964135"/>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71" name="直接箭头连接符 70"/>
          <p:cNvCxnSpPr>
            <a:endCxn id="19" idx="0"/>
          </p:cNvCxnSpPr>
          <p:nvPr/>
        </p:nvCxnSpPr>
        <p:spPr bwMode="auto">
          <a:xfrm flipH="1">
            <a:off x="1475582" y="4476228"/>
            <a:ext cx="1151730" cy="968897"/>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72" name="矩形 71"/>
          <p:cNvSpPr>
            <a:spLocks noChangeArrowheads="1"/>
          </p:cNvSpPr>
          <p:nvPr/>
        </p:nvSpPr>
        <p:spPr bwMode="auto">
          <a:xfrm>
            <a:off x="4499992" y="5435500"/>
            <a:ext cx="288925" cy="585788"/>
          </a:xfrm>
          <a:prstGeom prst="rect">
            <a:avLst/>
          </a:prstGeom>
          <a:solidFill>
            <a:schemeClr val="bg1"/>
          </a:solidFill>
          <a:ln w="9525" algn="ctr">
            <a:solidFill>
              <a:schemeClr val="tx1"/>
            </a:solidFill>
            <a:round/>
            <a:headEnd/>
            <a:tailEnd/>
          </a:ln>
        </p:spPr>
        <p:txBody>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ctr">
              <a:spcBef>
                <a:spcPct val="0"/>
              </a:spcBef>
              <a:buClrTx/>
              <a:buSzTx/>
              <a:buFontTx/>
              <a:buNone/>
            </a:pPr>
            <a:endParaRPr lang="zh-CN" altLang="en-US" sz="1800">
              <a:solidFill>
                <a:schemeClr val="tx1"/>
              </a:solidFill>
              <a:latin typeface="Times New Roman" panose="02020603050405020304" pitchFamily="18" charset="0"/>
            </a:endParaRPr>
          </a:p>
        </p:txBody>
      </p:sp>
      <p:sp>
        <p:nvSpPr>
          <p:cNvPr id="73" name="矩形 72"/>
          <p:cNvSpPr>
            <a:spLocks noChangeArrowheads="1"/>
          </p:cNvSpPr>
          <p:nvPr/>
        </p:nvSpPr>
        <p:spPr bwMode="auto">
          <a:xfrm>
            <a:off x="4788024" y="5445224"/>
            <a:ext cx="288925" cy="585788"/>
          </a:xfrm>
          <a:prstGeom prst="rect">
            <a:avLst/>
          </a:prstGeom>
          <a:solidFill>
            <a:schemeClr val="bg1"/>
          </a:solidFill>
          <a:ln w="9525" algn="ctr">
            <a:solidFill>
              <a:schemeClr val="tx1"/>
            </a:solidFill>
            <a:round/>
            <a:headEnd/>
            <a:tailEnd/>
          </a:ln>
        </p:spPr>
        <p:txBody>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ctr">
              <a:spcBef>
                <a:spcPct val="0"/>
              </a:spcBef>
              <a:buClrTx/>
              <a:buSzTx/>
              <a:buFontTx/>
              <a:buNone/>
            </a:pPr>
            <a:endParaRPr lang="zh-CN" altLang="en-US" sz="1800">
              <a:solidFill>
                <a:schemeClr val="tx1"/>
              </a:solidFill>
              <a:latin typeface="Times New Roman" panose="02020603050405020304" pitchFamily="18" charset="0"/>
            </a:endParaRPr>
          </a:p>
        </p:txBody>
      </p:sp>
      <p:sp>
        <p:nvSpPr>
          <p:cNvPr id="74" name="矩形 73"/>
          <p:cNvSpPr>
            <a:spLocks noChangeArrowheads="1"/>
          </p:cNvSpPr>
          <p:nvPr/>
        </p:nvSpPr>
        <p:spPr bwMode="auto">
          <a:xfrm>
            <a:off x="5076056" y="5445224"/>
            <a:ext cx="288925" cy="585788"/>
          </a:xfrm>
          <a:prstGeom prst="rect">
            <a:avLst/>
          </a:prstGeom>
          <a:solidFill>
            <a:schemeClr val="bg1"/>
          </a:solidFill>
          <a:ln w="9525" algn="ctr">
            <a:solidFill>
              <a:schemeClr val="tx1"/>
            </a:solidFill>
            <a:round/>
            <a:headEnd/>
            <a:tailEnd/>
          </a:ln>
        </p:spPr>
        <p:txBody>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ctr">
              <a:spcBef>
                <a:spcPct val="0"/>
              </a:spcBef>
              <a:buClrTx/>
              <a:buSzTx/>
              <a:buFontTx/>
              <a:buNone/>
            </a:pPr>
            <a:endParaRPr lang="zh-CN" altLang="en-US" sz="1800">
              <a:solidFill>
                <a:schemeClr val="tx1"/>
              </a:solidFill>
              <a:latin typeface="Times New Roman" panose="02020603050405020304" pitchFamily="18" charset="0"/>
            </a:endParaRPr>
          </a:p>
        </p:txBody>
      </p:sp>
      <p:sp>
        <p:nvSpPr>
          <p:cNvPr id="75" name="矩形 74"/>
          <p:cNvSpPr>
            <a:spLocks noChangeArrowheads="1"/>
          </p:cNvSpPr>
          <p:nvPr/>
        </p:nvSpPr>
        <p:spPr bwMode="auto">
          <a:xfrm>
            <a:off x="6227291" y="5445224"/>
            <a:ext cx="288925" cy="585788"/>
          </a:xfrm>
          <a:prstGeom prst="rect">
            <a:avLst/>
          </a:prstGeom>
          <a:solidFill>
            <a:schemeClr val="bg1"/>
          </a:solidFill>
          <a:ln w="9525" algn="ctr">
            <a:solidFill>
              <a:schemeClr val="tx1"/>
            </a:solidFill>
            <a:round/>
            <a:headEnd/>
            <a:tailEnd/>
          </a:ln>
        </p:spPr>
        <p:txBody>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ctr">
              <a:spcBef>
                <a:spcPct val="0"/>
              </a:spcBef>
              <a:buClrTx/>
              <a:buSzTx/>
              <a:buFontTx/>
              <a:buNone/>
            </a:pPr>
            <a:endParaRPr lang="zh-CN" altLang="en-US" sz="1800">
              <a:solidFill>
                <a:schemeClr val="tx1"/>
              </a:solidFill>
              <a:latin typeface="Times New Roman" panose="02020603050405020304" pitchFamily="18" charset="0"/>
            </a:endParaRPr>
          </a:p>
        </p:txBody>
      </p:sp>
      <p:sp>
        <p:nvSpPr>
          <p:cNvPr id="76" name="矩形 75"/>
          <p:cNvSpPr>
            <a:spLocks noChangeArrowheads="1"/>
          </p:cNvSpPr>
          <p:nvPr/>
        </p:nvSpPr>
        <p:spPr bwMode="auto">
          <a:xfrm>
            <a:off x="7092280" y="5445224"/>
            <a:ext cx="288925" cy="585788"/>
          </a:xfrm>
          <a:prstGeom prst="rect">
            <a:avLst/>
          </a:prstGeom>
          <a:solidFill>
            <a:srgbClr val="CCECFF"/>
          </a:solidFill>
          <a:ln w="9525" algn="ctr">
            <a:solidFill>
              <a:schemeClr val="tx1"/>
            </a:solidFill>
            <a:round/>
            <a:headEnd/>
            <a:tailEnd/>
          </a:ln>
        </p:spPr>
        <p:txBody>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ctr">
              <a:spcBef>
                <a:spcPct val="0"/>
              </a:spcBef>
              <a:buClrTx/>
              <a:buSzTx/>
              <a:buFontTx/>
              <a:buNone/>
            </a:pPr>
            <a:endParaRPr lang="zh-CN" altLang="en-US" sz="1800">
              <a:solidFill>
                <a:schemeClr val="tx1"/>
              </a:solidFill>
              <a:latin typeface="Times New Roman" panose="02020603050405020304" pitchFamily="18" charset="0"/>
            </a:endParaRPr>
          </a:p>
        </p:txBody>
      </p:sp>
      <p:sp>
        <p:nvSpPr>
          <p:cNvPr id="77" name="矩形 76"/>
          <p:cNvSpPr>
            <a:spLocks noChangeArrowheads="1"/>
          </p:cNvSpPr>
          <p:nvPr/>
        </p:nvSpPr>
        <p:spPr bwMode="auto">
          <a:xfrm>
            <a:off x="7379419" y="5445224"/>
            <a:ext cx="288925" cy="585788"/>
          </a:xfrm>
          <a:prstGeom prst="rect">
            <a:avLst/>
          </a:prstGeom>
          <a:solidFill>
            <a:schemeClr val="bg1"/>
          </a:solidFill>
          <a:ln w="9525" algn="ctr">
            <a:solidFill>
              <a:schemeClr val="tx1"/>
            </a:solidFill>
            <a:round/>
            <a:headEnd/>
            <a:tailEnd/>
          </a:ln>
        </p:spPr>
        <p:txBody>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ctr">
              <a:spcBef>
                <a:spcPct val="0"/>
              </a:spcBef>
              <a:buClrTx/>
              <a:buSzTx/>
              <a:buFontTx/>
              <a:buNone/>
            </a:pPr>
            <a:endParaRPr lang="zh-CN" altLang="en-US" sz="1800">
              <a:solidFill>
                <a:schemeClr val="tx1"/>
              </a:solidFill>
              <a:latin typeface="Times New Roman" panose="02020603050405020304" pitchFamily="18" charset="0"/>
            </a:endParaRPr>
          </a:p>
        </p:txBody>
      </p:sp>
      <p:cxnSp>
        <p:nvCxnSpPr>
          <p:cNvPr id="107" name="直接箭头连接符 106"/>
          <p:cNvCxnSpPr>
            <a:stCxn id="121" idx="2"/>
          </p:cNvCxnSpPr>
          <p:nvPr/>
        </p:nvCxnSpPr>
        <p:spPr bwMode="auto">
          <a:xfrm flipH="1">
            <a:off x="4211638" y="1861719"/>
            <a:ext cx="2408858" cy="1711297"/>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grpSp>
        <p:nvGrpSpPr>
          <p:cNvPr id="78" name="组合 77"/>
          <p:cNvGrpSpPr/>
          <p:nvPr/>
        </p:nvGrpSpPr>
        <p:grpSpPr>
          <a:xfrm>
            <a:off x="3944502" y="1196752"/>
            <a:ext cx="4875970" cy="785815"/>
            <a:chOff x="3131840" y="1924047"/>
            <a:chExt cx="4875970" cy="785815"/>
          </a:xfrm>
        </p:grpSpPr>
        <p:grpSp>
          <p:nvGrpSpPr>
            <p:cNvPr id="81" name="组合 80"/>
            <p:cNvGrpSpPr/>
            <p:nvPr/>
          </p:nvGrpSpPr>
          <p:grpSpPr>
            <a:xfrm>
              <a:off x="3890663" y="1924047"/>
              <a:ext cx="648000" cy="404813"/>
              <a:chOff x="2714612" y="2871791"/>
              <a:chExt cx="648000" cy="404813"/>
            </a:xfrm>
          </p:grpSpPr>
          <p:grpSp>
            <p:nvGrpSpPr>
              <p:cNvPr id="122" name="组合 121"/>
              <p:cNvGrpSpPr/>
              <p:nvPr/>
            </p:nvGrpSpPr>
            <p:grpSpPr>
              <a:xfrm>
                <a:off x="2714612" y="2928940"/>
                <a:ext cx="648000" cy="285334"/>
                <a:chOff x="3571868" y="2538416"/>
                <a:chExt cx="648000" cy="285334"/>
              </a:xfrm>
            </p:grpSpPr>
            <p:sp>
              <p:nvSpPr>
                <p:cNvPr id="125" name="矩形 124"/>
                <p:cNvSpPr/>
                <p:nvPr/>
              </p:nvSpPr>
              <p:spPr>
                <a:xfrm>
                  <a:off x="3571868" y="2538416"/>
                  <a:ext cx="648000" cy="144000"/>
                </a:xfrm>
                <a:prstGeom prst="rect">
                  <a:avLst/>
                </a:prstGeom>
                <a:gradFill>
                  <a:gsLst>
                    <a:gs pos="100000">
                      <a:srgbClr val="11576A"/>
                    </a:gs>
                    <a:gs pos="0">
                      <a:srgbClr val="0EB1C8"/>
                    </a:gs>
                    <a:gs pos="100000">
                      <a:schemeClr val="accent1">
                        <a:tint val="23500"/>
                        <a:satMod val="160000"/>
                      </a:schemeClr>
                    </a:gs>
                  </a:gsLst>
                  <a:lin ang="5400000" scaled="0"/>
                </a:gradFill>
                <a:ln w="158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26" name="矩形 125"/>
                <p:cNvSpPr/>
                <p:nvPr/>
              </p:nvSpPr>
              <p:spPr>
                <a:xfrm>
                  <a:off x="3571868" y="2679750"/>
                  <a:ext cx="648000" cy="144000"/>
                </a:xfrm>
                <a:prstGeom prst="rect">
                  <a:avLst/>
                </a:prstGeom>
                <a:gradFill>
                  <a:gsLst>
                    <a:gs pos="100000">
                      <a:srgbClr val="FF9900"/>
                    </a:gs>
                    <a:gs pos="0">
                      <a:srgbClr val="FFCC66"/>
                    </a:gs>
                    <a:gs pos="100000">
                      <a:schemeClr val="accent1">
                        <a:tint val="23500"/>
                        <a:satMod val="160000"/>
                      </a:schemeClr>
                    </a:gs>
                  </a:gsLst>
                  <a:lin ang="5400000" scaled="0"/>
                </a:gradFill>
                <a:ln w="158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sp>
            <p:nvSpPr>
              <p:cNvPr id="123" name="TextBox 69"/>
              <p:cNvSpPr txBox="1"/>
              <p:nvPr/>
            </p:nvSpPr>
            <p:spPr>
              <a:xfrm>
                <a:off x="2776524" y="2871791"/>
                <a:ext cx="554960" cy="253916"/>
              </a:xfrm>
              <a:prstGeom prst="rect">
                <a:avLst/>
              </a:prstGeom>
              <a:noFill/>
            </p:spPr>
            <p:txBody>
              <a:bodyPr wrap="none" rtlCol="0">
                <a:spAutoFit/>
              </a:bodyPr>
              <a:lstStyle/>
              <a:p>
                <a:r>
                  <a:rPr lang="en-US" altLang="zh-CN" sz="1050" b="1">
                    <a:solidFill>
                      <a:schemeClr val="bg1"/>
                    </a:solidFill>
                    <a:latin typeface="+mn-ea"/>
                  </a:rPr>
                  <a:t>head</a:t>
                </a:r>
                <a:endParaRPr lang="zh-CN" altLang="en-US" sz="1050" b="1">
                  <a:solidFill>
                    <a:schemeClr val="bg1"/>
                  </a:solidFill>
                  <a:latin typeface="+mn-ea"/>
                </a:endParaRPr>
              </a:p>
            </p:txBody>
          </p:sp>
          <p:sp>
            <p:nvSpPr>
              <p:cNvPr id="124" name="TextBox 70"/>
              <p:cNvSpPr txBox="1"/>
              <p:nvPr/>
            </p:nvSpPr>
            <p:spPr>
              <a:xfrm>
                <a:off x="2833680" y="3022688"/>
                <a:ext cx="428322" cy="253916"/>
              </a:xfrm>
              <a:prstGeom prst="rect">
                <a:avLst/>
              </a:prstGeom>
              <a:noFill/>
            </p:spPr>
            <p:txBody>
              <a:bodyPr wrap="none" rtlCol="0">
                <a:spAutoFit/>
              </a:bodyPr>
              <a:lstStyle/>
              <a:p>
                <a:r>
                  <a:rPr lang="en-US" altLang="zh-CN" sz="1050" b="1">
                    <a:solidFill>
                      <a:srgbClr val="11576A"/>
                    </a:solidFill>
                    <a:latin typeface="+mn-ea"/>
                  </a:rPr>
                  <a:t>tail</a:t>
                </a:r>
                <a:endParaRPr lang="zh-CN" altLang="en-US" sz="1050" b="1">
                  <a:solidFill>
                    <a:srgbClr val="11576A"/>
                  </a:solidFill>
                  <a:latin typeface="+mn-ea"/>
                </a:endParaRPr>
              </a:p>
            </p:txBody>
          </p:sp>
        </p:grpSp>
        <p:grpSp>
          <p:nvGrpSpPr>
            <p:cNvPr id="85" name="组合 84"/>
            <p:cNvGrpSpPr/>
            <p:nvPr/>
          </p:nvGrpSpPr>
          <p:grpSpPr>
            <a:xfrm>
              <a:off x="5476366" y="1995485"/>
              <a:ext cx="662368" cy="593529"/>
              <a:chOff x="3657516" y="2786064"/>
              <a:chExt cx="662368" cy="593529"/>
            </a:xfrm>
          </p:grpSpPr>
          <p:sp>
            <p:nvSpPr>
              <p:cNvPr id="117" name="矩形 116"/>
              <p:cNvSpPr/>
              <p:nvPr/>
            </p:nvSpPr>
            <p:spPr>
              <a:xfrm>
                <a:off x="3671884" y="2786064"/>
                <a:ext cx="648000" cy="144000"/>
              </a:xfrm>
              <a:prstGeom prst="rect">
                <a:avLst/>
              </a:prstGeom>
              <a:gradFill>
                <a:gsLst>
                  <a:gs pos="100000">
                    <a:srgbClr val="11576A"/>
                  </a:gs>
                  <a:gs pos="0">
                    <a:srgbClr val="0EB1C8"/>
                  </a:gs>
                  <a:gs pos="100000">
                    <a:schemeClr val="accent1">
                      <a:tint val="23500"/>
                      <a:satMod val="160000"/>
                    </a:schemeClr>
                  </a:gs>
                </a:gsLst>
                <a:lin ang="5400000" scaled="0"/>
              </a:gradFill>
              <a:ln w="158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18" name="矩形 117"/>
              <p:cNvSpPr/>
              <p:nvPr/>
            </p:nvSpPr>
            <p:spPr>
              <a:xfrm>
                <a:off x="3671884" y="2928940"/>
                <a:ext cx="648000" cy="432000"/>
              </a:xfrm>
              <a:prstGeom prst="rect">
                <a:avLst/>
              </a:prstGeom>
              <a:gradFill>
                <a:gsLst>
                  <a:gs pos="100000">
                    <a:srgbClr val="FF9900"/>
                  </a:gs>
                  <a:gs pos="0">
                    <a:srgbClr val="FFCC66"/>
                  </a:gs>
                  <a:gs pos="100000">
                    <a:schemeClr val="accent1">
                      <a:tint val="23500"/>
                      <a:satMod val="160000"/>
                    </a:schemeClr>
                  </a:gs>
                </a:gsLst>
                <a:lin ang="5400000" scaled="0"/>
              </a:gradFill>
              <a:ln w="158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119" name="直接连接符 118"/>
              <p:cNvCxnSpPr/>
              <p:nvPr/>
            </p:nvCxnSpPr>
            <p:spPr>
              <a:xfrm rot="10800000" flipH="1">
                <a:off x="3671884" y="3073495"/>
                <a:ext cx="648000" cy="1588"/>
              </a:xfrm>
              <a:prstGeom prst="line">
                <a:avLst/>
              </a:prstGeom>
              <a:ln w="15875">
                <a:solidFill>
                  <a:srgbClr val="11576A"/>
                </a:solidFill>
              </a:ln>
            </p:spPr>
            <p:style>
              <a:lnRef idx="1">
                <a:schemeClr val="accent1"/>
              </a:lnRef>
              <a:fillRef idx="0">
                <a:schemeClr val="accent1"/>
              </a:fillRef>
              <a:effectRef idx="0">
                <a:schemeClr val="accent1"/>
              </a:effectRef>
              <a:fontRef idx="minor">
                <a:schemeClr val="tx1"/>
              </a:fontRef>
            </p:style>
          </p:cxnSp>
          <p:sp>
            <p:nvSpPr>
              <p:cNvPr id="120" name="TextBox 75"/>
              <p:cNvSpPr txBox="1"/>
              <p:nvPr/>
            </p:nvSpPr>
            <p:spPr>
              <a:xfrm>
                <a:off x="3657516" y="2897375"/>
                <a:ext cx="659155" cy="230832"/>
              </a:xfrm>
              <a:prstGeom prst="rect">
                <a:avLst/>
              </a:prstGeom>
              <a:noFill/>
            </p:spPr>
            <p:txBody>
              <a:bodyPr wrap="none" rtlCol="0">
                <a:spAutoFit/>
              </a:bodyPr>
              <a:lstStyle/>
              <a:p>
                <a:r>
                  <a:rPr lang="zh-CN" altLang="en-US" sz="900" b="1" dirty="0">
                    <a:solidFill>
                      <a:srgbClr val="11576A"/>
                    </a:solidFill>
                    <a:latin typeface="+mn-ea"/>
                  </a:rPr>
                  <a:t>寄存器组</a:t>
                </a:r>
              </a:p>
            </p:txBody>
          </p:sp>
          <p:sp>
            <p:nvSpPr>
              <p:cNvPr id="121" name="TextBox 82"/>
              <p:cNvSpPr txBox="1"/>
              <p:nvPr/>
            </p:nvSpPr>
            <p:spPr>
              <a:xfrm>
                <a:off x="3800471" y="3071816"/>
                <a:ext cx="377026" cy="307777"/>
              </a:xfrm>
              <a:prstGeom prst="rect">
                <a:avLst/>
              </a:prstGeom>
              <a:noFill/>
              <a:scene3d>
                <a:camera prst="orthographicFront">
                  <a:rot lat="0" lon="0" rev="5400000"/>
                </a:camera>
                <a:lightRig rig="threePt" dir="t"/>
              </a:scene3d>
            </p:spPr>
            <p:txBody>
              <a:bodyPr wrap="none" rtlCol="0">
                <a:spAutoFit/>
              </a:bodyPr>
              <a:lstStyle/>
              <a:p>
                <a:r>
                  <a:rPr lang="en-US" altLang="zh-CN" sz="1400" b="1" spc="100">
                    <a:solidFill>
                      <a:srgbClr val="11576A"/>
                    </a:solidFill>
                    <a:latin typeface="华文琥珀" pitchFamily="2" charset="-122"/>
                    <a:ea typeface="华文琥珀" pitchFamily="2" charset="-122"/>
                  </a:rPr>
                  <a:t>…</a:t>
                </a:r>
              </a:p>
            </p:txBody>
          </p:sp>
        </p:grpSp>
        <p:grpSp>
          <p:nvGrpSpPr>
            <p:cNvPr id="91" name="组合 90"/>
            <p:cNvGrpSpPr/>
            <p:nvPr/>
          </p:nvGrpSpPr>
          <p:grpSpPr>
            <a:xfrm>
              <a:off x="7013345" y="1995485"/>
              <a:ext cx="651911" cy="593529"/>
              <a:chOff x="3667973" y="2786064"/>
              <a:chExt cx="651911" cy="593529"/>
            </a:xfrm>
          </p:grpSpPr>
          <p:sp>
            <p:nvSpPr>
              <p:cNvPr id="112" name="矩形 111"/>
              <p:cNvSpPr/>
              <p:nvPr/>
            </p:nvSpPr>
            <p:spPr>
              <a:xfrm>
                <a:off x="3671884" y="2786064"/>
                <a:ext cx="648000" cy="144000"/>
              </a:xfrm>
              <a:prstGeom prst="rect">
                <a:avLst/>
              </a:prstGeom>
              <a:gradFill>
                <a:gsLst>
                  <a:gs pos="100000">
                    <a:srgbClr val="11576A"/>
                  </a:gs>
                  <a:gs pos="0">
                    <a:srgbClr val="0EB1C8"/>
                  </a:gs>
                  <a:gs pos="100000">
                    <a:schemeClr val="accent1">
                      <a:tint val="23500"/>
                      <a:satMod val="160000"/>
                    </a:schemeClr>
                  </a:gs>
                </a:gsLst>
                <a:lin ang="5400000" scaled="0"/>
              </a:gradFill>
              <a:ln w="158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13" name="矩形 112"/>
              <p:cNvSpPr/>
              <p:nvPr/>
            </p:nvSpPr>
            <p:spPr>
              <a:xfrm>
                <a:off x="3671884" y="2928940"/>
                <a:ext cx="648000" cy="432000"/>
              </a:xfrm>
              <a:prstGeom prst="rect">
                <a:avLst/>
              </a:prstGeom>
              <a:gradFill>
                <a:gsLst>
                  <a:gs pos="100000">
                    <a:srgbClr val="FF9900"/>
                  </a:gs>
                  <a:gs pos="0">
                    <a:srgbClr val="FFCC66"/>
                  </a:gs>
                  <a:gs pos="100000">
                    <a:schemeClr val="accent1">
                      <a:tint val="23500"/>
                      <a:satMod val="160000"/>
                    </a:schemeClr>
                  </a:gs>
                </a:gsLst>
                <a:lin ang="5400000" scaled="0"/>
              </a:gradFill>
              <a:ln w="158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114" name="直接连接符 113"/>
              <p:cNvCxnSpPr/>
              <p:nvPr/>
            </p:nvCxnSpPr>
            <p:spPr>
              <a:xfrm rot="10800000" flipH="1">
                <a:off x="3671884" y="3073495"/>
                <a:ext cx="648000" cy="1588"/>
              </a:xfrm>
              <a:prstGeom prst="line">
                <a:avLst/>
              </a:prstGeom>
              <a:ln w="15875">
                <a:solidFill>
                  <a:srgbClr val="11576A"/>
                </a:solidFill>
              </a:ln>
            </p:spPr>
            <p:style>
              <a:lnRef idx="1">
                <a:schemeClr val="accent1"/>
              </a:lnRef>
              <a:fillRef idx="0">
                <a:schemeClr val="accent1"/>
              </a:fillRef>
              <a:effectRef idx="0">
                <a:schemeClr val="accent1"/>
              </a:effectRef>
              <a:fontRef idx="minor">
                <a:schemeClr val="tx1"/>
              </a:fontRef>
            </p:style>
          </p:cxnSp>
          <p:sp>
            <p:nvSpPr>
              <p:cNvPr id="115" name="TextBox 95"/>
              <p:cNvSpPr txBox="1"/>
              <p:nvPr/>
            </p:nvSpPr>
            <p:spPr>
              <a:xfrm>
                <a:off x="3667973" y="2880511"/>
                <a:ext cx="646331" cy="230832"/>
              </a:xfrm>
              <a:prstGeom prst="rect">
                <a:avLst/>
              </a:prstGeom>
              <a:noFill/>
            </p:spPr>
            <p:txBody>
              <a:bodyPr wrap="none" rtlCol="0">
                <a:spAutoFit/>
              </a:bodyPr>
              <a:lstStyle/>
              <a:p>
                <a:r>
                  <a:rPr lang="zh-CN" altLang="en-US" sz="900" b="1" dirty="0">
                    <a:solidFill>
                      <a:srgbClr val="11576A"/>
                    </a:solidFill>
                    <a:latin typeface="+mn-ea"/>
                  </a:rPr>
                  <a:t>寄存器组</a:t>
                </a:r>
              </a:p>
            </p:txBody>
          </p:sp>
          <p:sp>
            <p:nvSpPr>
              <p:cNvPr id="116" name="TextBox 96"/>
              <p:cNvSpPr txBox="1"/>
              <p:nvPr/>
            </p:nvSpPr>
            <p:spPr>
              <a:xfrm>
                <a:off x="3800471" y="3071816"/>
                <a:ext cx="377026" cy="307777"/>
              </a:xfrm>
              <a:prstGeom prst="rect">
                <a:avLst/>
              </a:prstGeom>
              <a:noFill/>
              <a:scene3d>
                <a:camera prst="orthographicFront">
                  <a:rot lat="0" lon="0" rev="5400000"/>
                </a:camera>
                <a:lightRig rig="threePt" dir="t"/>
              </a:scene3d>
            </p:spPr>
            <p:txBody>
              <a:bodyPr wrap="none" rtlCol="0">
                <a:spAutoFit/>
              </a:bodyPr>
              <a:lstStyle/>
              <a:p>
                <a:r>
                  <a:rPr lang="en-US" altLang="zh-CN" sz="1400" b="1" spc="100">
                    <a:solidFill>
                      <a:srgbClr val="11576A"/>
                    </a:solidFill>
                    <a:latin typeface="华文琥珀" pitchFamily="2" charset="-122"/>
                    <a:ea typeface="华文琥珀" pitchFamily="2" charset="-122"/>
                  </a:rPr>
                  <a:t>…</a:t>
                </a:r>
              </a:p>
            </p:txBody>
          </p:sp>
        </p:grpSp>
        <p:cxnSp>
          <p:nvCxnSpPr>
            <p:cNvPr id="92" name="直接箭头连接符 91"/>
            <p:cNvCxnSpPr/>
            <p:nvPr/>
          </p:nvCxnSpPr>
          <p:spPr>
            <a:xfrm>
              <a:off x="4485093" y="2054852"/>
              <a:ext cx="1005641" cy="0"/>
            </a:xfrm>
            <a:prstGeom prst="straightConnector1">
              <a:avLst/>
            </a:prstGeom>
            <a:ln w="28575">
              <a:solidFill>
                <a:srgbClr val="11576A"/>
              </a:solidFill>
              <a:tailEnd type="triangle"/>
            </a:ln>
          </p:spPr>
          <p:style>
            <a:lnRef idx="1">
              <a:schemeClr val="accent1"/>
            </a:lnRef>
            <a:fillRef idx="0">
              <a:schemeClr val="accent1"/>
            </a:fillRef>
            <a:effectRef idx="0">
              <a:schemeClr val="accent1"/>
            </a:effectRef>
            <a:fontRef idx="minor">
              <a:schemeClr val="tx1"/>
            </a:fontRef>
          </p:style>
        </p:cxnSp>
        <p:cxnSp>
          <p:nvCxnSpPr>
            <p:cNvPr id="93" name="直接箭头连接符 92"/>
            <p:cNvCxnSpPr/>
            <p:nvPr/>
          </p:nvCxnSpPr>
          <p:spPr>
            <a:xfrm>
              <a:off x="6019809" y="2054852"/>
              <a:ext cx="1005641" cy="0"/>
            </a:xfrm>
            <a:prstGeom prst="straightConnector1">
              <a:avLst/>
            </a:prstGeom>
            <a:ln w="28575">
              <a:solidFill>
                <a:srgbClr val="11576A"/>
              </a:solidFill>
              <a:tailEnd type="triangle"/>
            </a:ln>
          </p:spPr>
          <p:style>
            <a:lnRef idx="1">
              <a:schemeClr val="accent1"/>
            </a:lnRef>
            <a:fillRef idx="0">
              <a:schemeClr val="accent1"/>
            </a:fillRef>
            <a:effectRef idx="0">
              <a:schemeClr val="accent1"/>
            </a:effectRef>
            <a:fontRef idx="minor">
              <a:schemeClr val="tx1"/>
            </a:fontRef>
          </p:style>
        </p:cxnSp>
        <p:grpSp>
          <p:nvGrpSpPr>
            <p:cNvPr id="94" name="组合 93"/>
            <p:cNvGrpSpPr/>
            <p:nvPr/>
          </p:nvGrpSpPr>
          <p:grpSpPr>
            <a:xfrm>
              <a:off x="7610497" y="2066923"/>
              <a:ext cx="397313" cy="73026"/>
              <a:chOff x="4589868" y="2795588"/>
              <a:chExt cx="397313" cy="73026"/>
            </a:xfrm>
          </p:grpSpPr>
          <p:cxnSp>
            <p:nvCxnSpPr>
              <p:cNvPr id="108" name="直接连接符 107"/>
              <p:cNvCxnSpPr/>
              <p:nvPr/>
            </p:nvCxnSpPr>
            <p:spPr>
              <a:xfrm flipV="1">
                <a:off x="4589868" y="2795588"/>
                <a:ext cx="358370" cy="0"/>
              </a:xfrm>
              <a:prstGeom prst="line">
                <a:avLst/>
              </a:prstGeom>
              <a:ln w="19050">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109" name="直接连接符 108"/>
              <p:cNvCxnSpPr/>
              <p:nvPr/>
            </p:nvCxnSpPr>
            <p:spPr>
              <a:xfrm rot="5400000">
                <a:off x="4921508" y="2813588"/>
                <a:ext cx="36000" cy="1588"/>
              </a:xfrm>
              <a:prstGeom prst="line">
                <a:avLst/>
              </a:prstGeom>
              <a:ln w="19050">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110" name="直接连接符 109"/>
              <p:cNvCxnSpPr/>
              <p:nvPr/>
            </p:nvCxnSpPr>
            <p:spPr>
              <a:xfrm>
                <a:off x="4879181" y="2836073"/>
                <a:ext cx="108000" cy="1588"/>
              </a:xfrm>
              <a:prstGeom prst="line">
                <a:avLst/>
              </a:prstGeom>
              <a:ln w="19050">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111" name="直接连接符 110"/>
              <p:cNvCxnSpPr/>
              <p:nvPr/>
            </p:nvCxnSpPr>
            <p:spPr>
              <a:xfrm>
                <a:off x="4895294" y="2867026"/>
                <a:ext cx="72000" cy="1588"/>
              </a:xfrm>
              <a:prstGeom prst="line">
                <a:avLst/>
              </a:prstGeom>
              <a:ln w="19050">
                <a:solidFill>
                  <a:srgbClr val="11576A"/>
                </a:solidFill>
              </a:ln>
            </p:spPr>
            <p:style>
              <a:lnRef idx="1">
                <a:schemeClr val="accent1"/>
              </a:lnRef>
              <a:fillRef idx="0">
                <a:schemeClr val="accent1"/>
              </a:fillRef>
              <a:effectRef idx="0">
                <a:schemeClr val="accent1"/>
              </a:effectRef>
              <a:fontRef idx="minor">
                <a:schemeClr val="tx1"/>
              </a:fontRef>
            </p:style>
          </p:cxnSp>
        </p:grpSp>
        <p:sp>
          <p:nvSpPr>
            <p:cNvPr id="95" name="任意多边形 94"/>
            <p:cNvSpPr/>
            <p:nvPr/>
          </p:nvSpPr>
          <p:spPr>
            <a:xfrm>
              <a:off x="4448175" y="2190750"/>
              <a:ext cx="2543175" cy="519112"/>
            </a:xfrm>
            <a:custGeom>
              <a:avLst/>
              <a:gdLst>
                <a:gd name="connsiteX0" fmla="*/ 0 w 2543175"/>
                <a:gd name="connsiteY0" fmla="*/ 0 h 519112"/>
                <a:gd name="connsiteX1" fmla="*/ 1371600 w 2543175"/>
                <a:gd name="connsiteY1" fmla="*/ 476250 h 519112"/>
                <a:gd name="connsiteX2" fmla="*/ 2543175 w 2543175"/>
                <a:gd name="connsiteY2" fmla="*/ 257175 h 519112"/>
              </a:gdLst>
              <a:ahLst/>
              <a:cxnLst>
                <a:cxn ang="0">
                  <a:pos x="connsiteX0" y="connsiteY0"/>
                </a:cxn>
                <a:cxn ang="0">
                  <a:pos x="connsiteX1" y="connsiteY1"/>
                </a:cxn>
                <a:cxn ang="0">
                  <a:pos x="connsiteX2" y="connsiteY2"/>
                </a:cxn>
              </a:cxnLst>
              <a:rect l="l" t="t" r="r" b="b"/>
              <a:pathLst>
                <a:path w="2543175" h="519112">
                  <a:moveTo>
                    <a:pt x="0" y="0"/>
                  </a:moveTo>
                  <a:cubicBezTo>
                    <a:pt x="473869" y="216694"/>
                    <a:pt x="947738" y="433388"/>
                    <a:pt x="1371600" y="476250"/>
                  </a:cubicBezTo>
                  <a:cubicBezTo>
                    <a:pt x="1795462" y="519112"/>
                    <a:pt x="2346325" y="296863"/>
                    <a:pt x="2543175" y="257175"/>
                  </a:cubicBezTo>
                </a:path>
              </a:pathLst>
            </a:custGeom>
            <a:ln w="28575">
              <a:solidFill>
                <a:srgbClr val="11576A"/>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6" name="TextBox 168"/>
            <p:cNvSpPr txBox="1"/>
            <p:nvPr/>
          </p:nvSpPr>
          <p:spPr>
            <a:xfrm>
              <a:off x="3131840" y="1981733"/>
              <a:ext cx="800219" cy="220573"/>
            </a:xfrm>
            <a:prstGeom prst="rect">
              <a:avLst/>
            </a:prstGeom>
            <a:noFill/>
          </p:spPr>
          <p:txBody>
            <a:bodyPr wrap="none" rtlCol="0">
              <a:spAutoFit/>
            </a:bodyPr>
            <a:lstStyle/>
            <a:p>
              <a:pPr>
                <a:lnSpc>
                  <a:spcPts val="1000"/>
                </a:lnSpc>
              </a:pPr>
              <a:r>
                <a:rPr lang="zh-CN" altLang="en-US" b="1" baseline="-25000" dirty="0">
                  <a:solidFill>
                    <a:srgbClr val="11576A"/>
                  </a:solidFill>
                  <a:latin typeface="+mn-ea"/>
                </a:rPr>
                <a:t>就绪队列</a:t>
              </a:r>
            </a:p>
          </p:txBody>
        </p:sp>
      </p:grpSp>
      <p:sp>
        <p:nvSpPr>
          <p:cNvPr id="127" name="矩形 126"/>
          <p:cNvSpPr>
            <a:spLocks noChangeArrowheads="1"/>
          </p:cNvSpPr>
          <p:nvPr/>
        </p:nvSpPr>
        <p:spPr bwMode="auto">
          <a:xfrm>
            <a:off x="-7987" y="2566095"/>
            <a:ext cx="3527425" cy="1150937"/>
          </a:xfrm>
          <a:prstGeom prst="rect">
            <a:avLst/>
          </a:prstGeom>
          <a:solidFill>
            <a:srgbClr val="CCECFF"/>
          </a:solidFill>
          <a:ln w="9525" algn="ctr">
            <a:solidFill>
              <a:schemeClr val="tx1"/>
            </a:solidFill>
            <a:round/>
            <a:headEnd/>
            <a:tailEnd/>
          </a:ln>
        </p:spPr>
        <p:txBody>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spcBef>
                <a:spcPct val="0"/>
              </a:spcBef>
              <a:buClrTx/>
              <a:buSzTx/>
              <a:buFontTx/>
              <a:buNone/>
            </a:pPr>
            <a:endParaRPr lang="zh-CN" altLang="en-US" sz="1800">
              <a:solidFill>
                <a:schemeClr val="tx1"/>
              </a:solidFill>
              <a:latin typeface="Times New Roman" panose="02020603050405020304" pitchFamily="18" charset="0"/>
            </a:endParaRPr>
          </a:p>
        </p:txBody>
      </p:sp>
      <p:sp>
        <p:nvSpPr>
          <p:cNvPr id="128" name="矩形 127"/>
          <p:cNvSpPr>
            <a:spLocks noChangeArrowheads="1"/>
          </p:cNvSpPr>
          <p:nvPr/>
        </p:nvSpPr>
        <p:spPr bwMode="auto">
          <a:xfrm rot="5400000">
            <a:off x="2371676" y="2569269"/>
            <a:ext cx="1143000" cy="1152525"/>
          </a:xfrm>
          <a:prstGeom prst="rect">
            <a:avLst/>
          </a:prstGeom>
          <a:solidFill>
            <a:srgbClr val="FFC000"/>
          </a:solidFill>
          <a:ln w="9525" algn="ctr">
            <a:solidFill>
              <a:schemeClr val="tx1"/>
            </a:solidFill>
            <a:round/>
            <a:headEnd/>
            <a:tailEnd/>
          </a:ln>
        </p:spPr>
        <p:txBody>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spcBef>
                <a:spcPct val="0"/>
              </a:spcBef>
              <a:buClrTx/>
              <a:buSzTx/>
              <a:buFontTx/>
              <a:buNone/>
            </a:pPr>
            <a:endParaRPr lang="zh-CN" altLang="en-US" sz="1800">
              <a:solidFill>
                <a:schemeClr val="tx1"/>
              </a:solidFill>
              <a:latin typeface="Times New Roman" panose="02020603050405020304" pitchFamily="18" charset="0"/>
            </a:endParaRPr>
          </a:p>
        </p:txBody>
      </p:sp>
      <p:sp>
        <p:nvSpPr>
          <p:cNvPr id="129" name="文本框 128"/>
          <p:cNvSpPr txBox="1">
            <a:spLocks noChangeArrowheads="1"/>
          </p:cNvSpPr>
          <p:nvPr/>
        </p:nvSpPr>
        <p:spPr bwMode="auto">
          <a:xfrm>
            <a:off x="279351" y="2924870"/>
            <a:ext cx="17637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spcBef>
                <a:spcPct val="0"/>
              </a:spcBef>
              <a:buClrTx/>
              <a:buSzTx/>
              <a:buFontTx/>
              <a:buNone/>
            </a:pPr>
            <a:r>
              <a:rPr lang="zh-CN" altLang="en-US" sz="1800" dirty="0">
                <a:solidFill>
                  <a:schemeClr val="tx1"/>
                </a:solidFill>
              </a:rPr>
              <a:t>进程</a:t>
            </a:r>
            <a:r>
              <a:rPr lang="en-US" altLang="zh-CN" sz="1800" dirty="0">
                <a:solidFill>
                  <a:schemeClr val="tx1"/>
                </a:solidFill>
              </a:rPr>
              <a:t>B</a:t>
            </a:r>
            <a:r>
              <a:rPr lang="zh-CN" altLang="en-US" sz="1800" dirty="0">
                <a:solidFill>
                  <a:schemeClr val="tx1"/>
                </a:solidFill>
              </a:rPr>
              <a:t>用户空间</a:t>
            </a:r>
          </a:p>
        </p:txBody>
      </p:sp>
      <p:sp>
        <p:nvSpPr>
          <p:cNvPr id="130" name="文本框 129"/>
          <p:cNvSpPr txBox="1">
            <a:spLocks noChangeArrowheads="1"/>
          </p:cNvSpPr>
          <p:nvPr/>
        </p:nvSpPr>
        <p:spPr bwMode="auto">
          <a:xfrm>
            <a:off x="2638376" y="2842320"/>
            <a:ext cx="925512"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spcBef>
                <a:spcPct val="0"/>
              </a:spcBef>
              <a:buClrTx/>
              <a:buSzTx/>
              <a:buFontTx/>
              <a:buNone/>
            </a:pPr>
            <a:r>
              <a:rPr lang="zh-CN" altLang="en-US" sz="1800">
                <a:solidFill>
                  <a:schemeClr val="tx1"/>
                </a:solidFill>
              </a:rPr>
              <a:t>内核</a:t>
            </a:r>
            <a:endParaRPr lang="en-US" altLang="zh-CN" sz="1800">
              <a:solidFill>
                <a:schemeClr val="tx1"/>
              </a:solidFill>
            </a:endParaRPr>
          </a:p>
          <a:p>
            <a:pPr>
              <a:spcBef>
                <a:spcPct val="0"/>
              </a:spcBef>
              <a:buClrTx/>
              <a:buSzTx/>
              <a:buFontTx/>
              <a:buNone/>
            </a:pPr>
            <a:r>
              <a:rPr lang="zh-CN" altLang="en-US" sz="1800">
                <a:solidFill>
                  <a:schemeClr val="tx1"/>
                </a:solidFill>
              </a:rPr>
              <a:t>空间</a:t>
            </a:r>
          </a:p>
        </p:txBody>
      </p:sp>
      <p:cxnSp>
        <p:nvCxnSpPr>
          <p:cNvPr id="12" name="直接箭头连接符 11"/>
          <p:cNvCxnSpPr>
            <a:stCxn id="116" idx="2"/>
            <a:endCxn id="97" idx="0"/>
          </p:cNvCxnSpPr>
          <p:nvPr/>
        </p:nvCxnSpPr>
        <p:spPr bwMode="auto">
          <a:xfrm flipH="1">
            <a:off x="6407659" y="1861719"/>
            <a:ext cx="1739359" cy="1207241"/>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90" name="矩形 89"/>
          <p:cNvSpPr>
            <a:spLocks noChangeArrowheads="1"/>
          </p:cNvSpPr>
          <p:nvPr/>
        </p:nvSpPr>
        <p:spPr bwMode="auto">
          <a:xfrm>
            <a:off x="6209758" y="3907682"/>
            <a:ext cx="1063128" cy="231775"/>
          </a:xfrm>
          <a:prstGeom prst="rect">
            <a:avLst/>
          </a:prstGeom>
          <a:solidFill>
            <a:srgbClr val="CCECFF"/>
          </a:solidFill>
          <a:ln w="9525" algn="ctr">
            <a:solidFill>
              <a:schemeClr val="tx1"/>
            </a:solidFill>
            <a:round/>
            <a:headEnd/>
            <a:tailEnd/>
          </a:ln>
        </p:spPr>
        <p:txBody>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ctr">
              <a:spcBef>
                <a:spcPct val="0"/>
              </a:spcBef>
              <a:buClrTx/>
              <a:buSzTx/>
              <a:buFontTx/>
              <a:buNone/>
            </a:pPr>
            <a:r>
              <a:rPr lang="zh-CN" altLang="en-US" sz="1200" dirty="0">
                <a:solidFill>
                  <a:schemeClr val="tx1"/>
                </a:solidFill>
                <a:latin typeface="Times New Roman" panose="02020603050405020304" pitchFamily="18" charset="0"/>
              </a:rPr>
              <a:t>进程</a:t>
            </a:r>
            <a:r>
              <a:rPr lang="en-US" altLang="zh-CN" sz="1200" dirty="0">
                <a:solidFill>
                  <a:schemeClr val="tx1"/>
                </a:solidFill>
                <a:latin typeface="Times New Roman" panose="02020603050405020304" pitchFamily="18" charset="0"/>
              </a:rPr>
              <a:t>B</a:t>
            </a:r>
            <a:r>
              <a:rPr lang="zh-CN" altLang="en-US" sz="1200" dirty="0">
                <a:solidFill>
                  <a:schemeClr val="tx1"/>
                </a:solidFill>
                <a:latin typeface="Times New Roman" panose="02020603050405020304" pitchFamily="18" charset="0"/>
              </a:rPr>
              <a:t>的页表</a:t>
            </a:r>
            <a:endParaRPr lang="zh-CN" altLang="en-US" sz="1800" dirty="0">
              <a:solidFill>
                <a:schemeClr val="tx1"/>
              </a:solidFill>
              <a:latin typeface="Times New Roman" panose="02020603050405020304" pitchFamily="18" charset="0"/>
            </a:endParaRPr>
          </a:p>
        </p:txBody>
      </p:sp>
      <p:sp>
        <p:nvSpPr>
          <p:cNvPr id="96" name="矩形 95"/>
          <p:cNvSpPr>
            <a:spLocks noChangeArrowheads="1"/>
          </p:cNvSpPr>
          <p:nvPr/>
        </p:nvSpPr>
        <p:spPr bwMode="auto">
          <a:xfrm>
            <a:off x="7613328" y="3907682"/>
            <a:ext cx="1063128" cy="231775"/>
          </a:xfrm>
          <a:prstGeom prst="rect">
            <a:avLst/>
          </a:prstGeom>
          <a:solidFill>
            <a:srgbClr val="CCECFF"/>
          </a:solidFill>
          <a:ln w="9525" algn="ctr">
            <a:solidFill>
              <a:schemeClr val="tx1"/>
            </a:solidFill>
            <a:round/>
            <a:headEnd/>
            <a:tailEnd/>
          </a:ln>
        </p:spPr>
        <p:txBody>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ctr">
              <a:spcBef>
                <a:spcPct val="0"/>
              </a:spcBef>
              <a:buClrTx/>
              <a:buSzTx/>
              <a:buFontTx/>
              <a:buNone/>
            </a:pPr>
            <a:r>
              <a:rPr lang="zh-CN" altLang="en-US" sz="1200" dirty="0">
                <a:solidFill>
                  <a:schemeClr val="tx1"/>
                </a:solidFill>
                <a:latin typeface="Times New Roman" panose="02020603050405020304" pitchFamily="18" charset="0"/>
              </a:rPr>
              <a:t>进程</a:t>
            </a:r>
            <a:r>
              <a:rPr lang="en-US" altLang="zh-CN" sz="1200" dirty="0">
                <a:solidFill>
                  <a:schemeClr val="tx1"/>
                </a:solidFill>
                <a:latin typeface="Times New Roman" panose="02020603050405020304" pitchFamily="18" charset="0"/>
              </a:rPr>
              <a:t>B</a:t>
            </a:r>
            <a:r>
              <a:rPr lang="zh-CN" altLang="en-US" sz="1200" dirty="0">
                <a:solidFill>
                  <a:schemeClr val="tx1"/>
                </a:solidFill>
                <a:latin typeface="Times New Roman" panose="02020603050405020304" pitchFamily="18" charset="0"/>
              </a:rPr>
              <a:t>的页表</a:t>
            </a:r>
            <a:endParaRPr lang="zh-CN" altLang="en-US" sz="1800" dirty="0">
              <a:solidFill>
                <a:schemeClr val="tx1"/>
              </a:solidFill>
              <a:latin typeface="Times New Roman" panose="02020603050405020304" pitchFamily="18" charset="0"/>
            </a:endParaRPr>
          </a:p>
        </p:txBody>
      </p:sp>
      <p:sp>
        <p:nvSpPr>
          <p:cNvPr id="97" name="矩形 96"/>
          <p:cNvSpPr>
            <a:spLocks noChangeArrowheads="1"/>
          </p:cNvSpPr>
          <p:nvPr/>
        </p:nvSpPr>
        <p:spPr bwMode="auto">
          <a:xfrm>
            <a:off x="5876095" y="3068960"/>
            <a:ext cx="1063128" cy="231775"/>
          </a:xfrm>
          <a:prstGeom prst="rect">
            <a:avLst/>
          </a:prstGeom>
          <a:solidFill>
            <a:srgbClr val="CCECFF"/>
          </a:solidFill>
          <a:ln w="9525" algn="ctr">
            <a:solidFill>
              <a:schemeClr val="tx1"/>
            </a:solidFill>
            <a:round/>
            <a:headEnd/>
            <a:tailEnd/>
          </a:ln>
        </p:spPr>
        <p:txBody>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ctr">
              <a:spcBef>
                <a:spcPct val="0"/>
              </a:spcBef>
              <a:buClrTx/>
              <a:buSzTx/>
              <a:buFontTx/>
              <a:buNone/>
            </a:pPr>
            <a:r>
              <a:rPr lang="zh-CN" altLang="en-US" sz="1200" dirty="0">
                <a:solidFill>
                  <a:schemeClr val="tx1"/>
                </a:solidFill>
                <a:latin typeface="Times New Roman" panose="02020603050405020304" pitchFamily="18" charset="0"/>
              </a:rPr>
              <a:t>进程</a:t>
            </a:r>
            <a:r>
              <a:rPr lang="en-US" altLang="zh-CN" sz="1200" dirty="0">
                <a:solidFill>
                  <a:schemeClr val="tx1"/>
                </a:solidFill>
                <a:latin typeface="Times New Roman" panose="02020603050405020304" pitchFamily="18" charset="0"/>
              </a:rPr>
              <a:t>B</a:t>
            </a:r>
            <a:r>
              <a:rPr lang="zh-CN" altLang="en-US" sz="1200" dirty="0">
                <a:solidFill>
                  <a:schemeClr val="tx1"/>
                </a:solidFill>
                <a:latin typeface="Times New Roman" panose="02020603050405020304" pitchFamily="18" charset="0"/>
              </a:rPr>
              <a:t>的页表</a:t>
            </a:r>
            <a:endParaRPr lang="zh-CN" altLang="en-US" sz="1800" dirty="0">
              <a:solidFill>
                <a:schemeClr val="tx1"/>
              </a:solidFill>
              <a:latin typeface="Times New Roman" panose="02020603050405020304" pitchFamily="18" charset="0"/>
            </a:endParaRPr>
          </a:p>
        </p:txBody>
      </p:sp>
      <p:cxnSp>
        <p:nvCxnSpPr>
          <p:cNvPr id="98" name="直接箭头连接符 97"/>
          <p:cNvCxnSpPr>
            <a:stCxn id="97" idx="2"/>
            <a:endCxn id="90" idx="0"/>
          </p:cNvCxnSpPr>
          <p:nvPr/>
        </p:nvCxnSpPr>
        <p:spPr bwMode="auto">
          <a:xfrm>
            <a:off x="6407659" y="3300735"/>
            <a:ext cx="333663" cy="606947"/>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99" name="直接箭头连接符 98"/>
          <p:cNvCxnSpPr>
            <a:stCxn id="97" idx="3"/>
            <a:endCxn id="96" idx="0"/>
          </p:cNvCxnSpPr>
          <p:nvPr/>
        </p:nvCxnSpPr>
        <p:spPr bwMode="auto">
          <a:xfrm>
            <a:off x="6939223" y="3184848"/>
            <a:ext cx="1205669" cy="722834"/>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13" name="直接箭头连接符 12"/>
          <p:cNvCxnSpPr>
            <a:stCxn id="90" idx="2"/>
            <a:endCxn id="35" idx="0"/>
          </p:cNvCxnSpPr>
          <p:nvPr/>
        </p:nvCxnSpPr>
        <p:spPr bwMode="auto">
          <a:xfrm flipH="1">
            <a:off x="6084094" y="4139457"/>
            <a:ext cx="657228" cy="1305668"/>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17" name="直接箭头连接符 16"/>
          <p:cNvCxnSpPr>
            <a:endCxn id="76" idx="0"/>
          </p:cNvCxnSpPr>
          <p:nvPr/>
        </p:nvCxnSpPr>
        <p:spPr bwMode="auto">
          <a:xfrm flipH="1">
            <a:off x="7236743" y="4139457"/>
            <a:ext cx="589264" cy="1305767"/>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31" name="直接箭头连接符 30"/>
          <p:cNvCxnSpPr>
            <a:endCxn id="41" idx="0"/>
          </p:cNvCxnSpPr>
          <p:nvPr/>
        </p:nvCxnSpPr>
        <p:spPr bwMode="auto">
          <a:xfrm flipH="1">
            <a:off x="7812088" y="4139457"/>
            <a:ext cx="144462" cy="1305668"/>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7" name="线形标注 2 6"/>
          <p:cNvSpPr/>
          <p:nvPr/>
        </p:nvSpPr>
        <p:spPr bwMode="auto">
          <a:xfrm>
            <a:off x="1908175" y="6214864"/>
            <a:ext cx="3749612" cy="565150"/>
          </a:xfrm>
          <a:prstGeom prst="borderCallout2">
            <a:avLst>
              <a:gd name="adj1" fmla="val 50818"/>
              <a:gd name="adj2" fmla="val 100637"/>
              <a:gd name="adj3" fmla="val 36242"/>
              <a:gd name="adj4" fmla="val 126796"/>
              <a:gd name="adj5" fmla="val -31805"/>
              <a:gd name="adj6" fmla="val 134149"/>
            </a:avLst>
          </a:prstGeom>
          <a:solidFill>
            <a:schemeClr val="accent6">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zh-CN" altLang="en-US" sz="1800" b="0" i="0" u="none" strike="noStrike" cap="none" normalizeH="0" baseline="0" dirty="0">
                <a:ln>
                  <a:noFill/>
                </a:ln>
                <a:solidFill>
                  <a:schemeClr val="tx1"/>
                </a:solidFill>
                <a:effectLst/>
                <a:latin typeface="Times New Roman" pitchFamily="18" charset="0"/>
              </a:rPr>
              <a:t>只要</a:t>
            </a:r>
            <a:r>
              <a:rPr kumimoji="0" lang="en-US" altLang="zh-CN" sz="1800" b="0" i="0" u="none" strike="noStrike" cap="none" normalizeH="0" baseline="0" dirty="0">
                <a:ln>
                  <a:noFill/>
                </a:ln>
                <a:solidFill>
                  <a:schemeClr val="tx1"/>
                </a:solidFill>
                <a:effectLst/>
                <a:latin typeface="Times New Roman" pitchFamily="18" charset="0"/>
              </a:rPr>
              <a:t>OS</a:t>
            </a:r>
            <a:r>
              <a:rPr kumimoji="0" lang="zh-CN" altLang="en-US" sz="1800" b="0" i="0" u="none" strike="noStrike" cap="none" normalizeH="0" baseline="0" dirty="0">
                <a:ln>
                  <a:noFill/>
                </a:ln>
                <a:solidFill>
                  <a:schemeClr val="tx1"/>
                </a:solidFill>
                <a:effectLst/>
                <a:latin typeface="Times New Roman" pitchFamily="18" charset="0"/>
              </a:rPr>
              <a:t>不把一个页框同时分配给两个进程页表，它们就是隔离的</a:t>
            </a:r>
          </a:p>
        </p:txBody>
      </p:sp>
    </p:spTree>
    <p:extLst>
      <p:ext uri="{BB962C8B-B14F-4D97-AF65-F5344CB8AC3E}">
        <p14:creationId xmlns:p14="http://schemas.microsoft.com/office/powerpoint/2010/main" val="36674643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a:xfrm>
            <a:off x="428596" y="1084929"/>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3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信号（</a:t>
            </a:r>
            <a:r>
              <a:rPr kumimoji="0" lang="en-US" altLang="zh-CN" sz="3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Signal</a:t>
            </a:r>
            <a:r>
              <a:rPr kumimoji="0" lang="zh-CN" altLang="en-US" sz="3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a:t>
            </a:r>
            <a:endParaRPr kumimoji="0" lang="en-US" altLang="zh-CN" sz="3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grpSp>
        <p:nvGrpSpPr>
          <p:cNvPr id="2" name="组合 1"/>
          <p:cNvGrpSpPr/>
          <p:nvPr/>
        </p:nvGrpSpPr>
        <p:grpSpPr>
          <a:xfrm>
            <a:off x="844894" y="1857364"/>
            <a:ext cx="4735219" cy="642942"/>
            <a:chOff x="844893" y="1000114"/>
            <a:chExt cx="4735219" cy="642942"/>
          </a:xfrm>
        </p:grpSpPr>
        <p:sp>
          <p:nvSpPr>
            <p:cNvPr id="9" name="内容占位符 2"/>
            <p:cNvSpPr txBox="1">
              <a:spLocks/>
            </p:cNvSpPr>
            <p:nvPr/>
          </p:nvSpPr>
          <p:spPr>
            <a:xfrm>
              <a:off x="1142976" y="1000114"/>
              <a:ext cx="857256" cy="35719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信号</a:t>
              </a:r>
              <a:endParaRPr kumimoji="0" lang="en-US" altLang="zh-CN"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12" name="TextBox 11"/>
            <p:cNvSpPr txBox="1"/>
            <p:nvPr/>
          </p:nvSpPr>
          <p:spPr>
            <a:xfrm>
              <a:off x="844893" y="1000114"/>
              <a:ext cx="433390" cy="400110"/>
            </a:xfrm>
            <a:prstGeom prst="rect">
              <a:avLst/>
            </a:prstGeom>
            <a:noFill/>
            <a:effectLst/>
          </p:spPr>
          <p:txBody>
            <a:bodyPr wrap="square" rtlCol="0">
              <a:spAutoFit/>
            </a:bodyPr>
            <a:lstStyle/>
            <a:p>
              <a:pPr marL="342900" marR="0" lvl="0" indent="-342900" algn="l" defTabSz="914400" rtl="0" eaLnBrk="0" fontAlgn="base" latinLnBrk="0" hangingPunct="0">
                <a:lnSpc>
                  <a:spcPct val="100000"/>
                </a:lnSpc>
                <a:spcBef>
                  <a:spcPct val="20000"/>
                </a:spcBef>
                <a:spcAft>
                  <a:spcPct val="0"/>
                </a:spcAft>
                <a:buClrTx/>
                <a:buSzTx/>
                <a:buFontTx/>
                <a:buNone/>
                <a:tabLst/>
                <a:defRPr/>
              </a:pPr>
              <a:r>
                <a:rPr kumimoji="0" lang="zh-CN" altLang="en-US" sz="2000" b="1" i="0" u="none" strike="noStrike" kern="1200" cap="none" spc="0" normalizeH="0" baseline="0" noProof="0" dirty="0">
                  <a:ln>
                    <a:noFill/>
                  </a:ln>
                  <a:solidFill>
                    <a:srgbClr val="11576A"/>
                  </a:solidFill>
                  <a:effectLst/>
                  <a:uLnTx/>
                  <a:uFillTx/>
                  <a:latin typeface="张海山锐谐体2.0-授权联系：Samtype@QQ.com" pitchFamily="2" charset="-122"/>
                  <a:ea typeface="张海山锐谐体2.0-授权联系：Samtype@QQ.com" pitchFamily="2" charset="-122"/>
                  <a:cs typeface="+mn-cs"/>
                </a:rPr>
                <a:t>■</a:t>
              </a:r>
              <a:endPar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26" name="内容占位符 2"/>
            <p:cNvSpPr txBox="1">
              <a:spLocks/>
            </p:cNvSpPr>
            <p:nvPr/>
          </p:nvSpPr>
          <p:spPr>
            <a:xfrm>
              <a:off x="1394985" y="1319204"/>
              <a:ext cx="4185127" cy="323852"/>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marR="0" lvl="1" indent="0" algn="l" defTabSz="914400" rtl="0" eaLnBrk="0" fontAlgn="base" latinLnBrk="0" hangingPunct="0">
                <a:lnSpc>
                  <a:spcPct val="90000"/>
                </a:lnSpc>
                <a:spcBef>
                  <a:spcPct val="0"/>
                </a:spcBef>
                <a:spcAft>
                  <a:spcPct val="0"/>
                </a:spcAft>
                <a:buClrTx/>
                <a:buSzTx/>
                <a:buFontTx/>
                <a:buNone/>
                <a:tabLst/>
                <a:defRPr/>
              </a:pPr>
              <a:r>
                <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进程间的软件中断通知和处理机制</a:t>
              </a:r>
            </a:p>
          </p:txBody>
        </p:sp>
        <p:pic>
          <p:nvPicPr>
            <p:cNvPr id="27" name="图片 26" descr="小点1.png"/>
            <p:cNvPicPr>
              <a:picLocks noChangeAspect="1"/>
            </p:cNvPicPr>
            <p:nvPr/>
          </p:nvPicPr>
          <p:blipFill>
            <a:blip r:embed="rId2" cstate="print"/>
            <a:stretch>
              <a:fillRect/>
            </a:stretch>
          </p:blipFill>
          <p:spPr>
            <a:xfrm>
              <a:off x="1262422" y="1415361"/>
              <a:ext cx="151066" cy="148997"/>
            </a:xfrm>
            <a:prstGeom prst="rect">
              <a:avLst/>
            </a:prstGeom>
            <a:effectLst/>
          </p:spPr>
        </p:pic>
      </p:grpSp>
      <p:grpSp>
        <p:nvGrpSpPr>
          <p:cNvPr id="3" name="组合 2"/>
          <p:cNvGrpSpPr/>
          <p:nvPr/>
        </p:nvGrpSpPr>
        <p:grpSpPr>
          <a:xfrm>
            <a:off x="1262422" y="2507181"/>
            <a:ext cx="6765962" cy="571504"/>
            <a:chOff x="1262422" y="1649931"/>
            <a:chExt cx="6765962" cy="571504"/>
          </a:xfrm>
        </p:grpSpPr>
        <p:sp>
          <p:nvSpPr>
            <p:cNvPr id="31" name="内容占位符 2"/>
            <p:cNvSpPr txBox="1">
              <a:spLocks/>
            </p:cNvSpPr>
            <p:nvPr/>
          </p:nvSpPr>
          <p:spPr>
            <a:xfrm>
              <a:off x="1394985" y="1649931"/>
              <a:ext cx="6633399" cy="571504"/>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marR="0" lvl="1" indent="0" algn="l" defTabSz="914400" rtl="0" eaLnBrk="0" fontAlgn="base" latinLnBrk="0" hangingPunct="0">
                <a:lnSpc>
                  <a:spcPct val="90000"/>
                </a:lnSpc>
                <a:spcBef>
                  <a:spcPct val="0"/>
                </a:spcBef>
                <a:spcAft>
                  <a:spcPct val="0"/>
                </a:spcAft>
                <a:buClrTx/>
                <a:buSzTx/>
                <a:buFontTx/>
                <a:buNone/>
                <a:tabLst/>
                <a:defRPr/>
              </a:pPr>
              <a:r>
                <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如：</a:t>
              </a:r>
              <a:r>
                <a:rPr kumimoji="0" lang="en-US" altLang="zh-CN"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SIGKILL, SIGSTOP, SIGCONT</a:t>
              </a:r>
              <a:r>
                <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等</a:t>
              </a:r>
            </a:p>
          </p:txBody>
        </p:sp>
        <p:pic>
          <p:nvPicPr>
            <p:cNvPr id="36" name="图片 35" descr="小点1.png"/>
            <p:cNvPicPr>
              <a:picLocks noChangeAspect="1"/>
            </p:cNvPicPr>
            <p:nvPr/>
          </p:nvPicPr>
          <p:blipFill>
            <a:blip r:embed="rId2" cstate="print"/>
            <a:stretch>
              <a:fillRect/>
            </a:stretch>
          </p:blipFill>
          <p:spPr>
            <a:xfrm>
              <a:off x="1262422" y="1739213"/>
              <a:ext cx="151066" cy="148997"/>
            </a:xfrm>
            <a:prstGeom prst="rect">
              <a:avLst/>
            </a:prstGeom>
            <a:effectLst/>
          </p:spPr>
        </p:pic>
      </p:grpSp>
      <p:grpSp>
        <p:nvGrpSpPr>
          <p:cNvPr id="5" name="组合 4"/>
          <p:cNvGrpSpPr/>
          <p:nvPr/>
        </p:nvGrpSpPr>
        <p:grpSpPr>
          <a:xfrm>
            <a:off x="844894" y="2924944"/>
            <a:ext cx="6441751" cy="908056"/>
            <a:chOff x="844893" y="2067694"/>
            <a:chExt cx="6441751" cy="908056"/>
          </a:xfrm>
        </p:grpSpPr>
        <p:grpSp>
          <p:nvGrpSpPr>
            <p:cNvPr id="4" name="组合 3"/>
            <p:cNvGrpSpPr/>
            <p:nvPr/>
          </p:nvGrpSpPr>
          <p:grpSpPr>
            <a:xfrm>
              <a:off x="844893" y="2067694"/>
              <a:ext cx="3369917" cy="400110"/>
              <a:chOff x="844893" y="2067694"/>
              <a:chExt cx="3369917" cy="400110"/>
            </a:xfrm>
          </p:grpSpPr>
          <p:sp>
            <p:nvSpPr>
              <p:cNvPr id="38" name="内容占位符 2"/>
              <p:cNvSpPr txBox="1">
                <a:spLocks/>
              </p:cNvSpPr>
              <p:nvPr/>
            </p:nvSpPr>
            <p:spPr>
              <a:xfrm>
                <a:off x="1142976" y="2067694"/>
                <a:ext cx="3071834" cy="35719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信号的接收处理</a:t>
                </a:r>
                <a:endParaRPr kumimoji="0" lang="en-US" altLang="zh-CN"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39" name="TextBox 38"/>
              <p:cNvSpPr txBox="1"/>
              <p:nvPr/>
            </p:nvSpPr>
            <p:spPr>
              <a:xfrm>
                <a:off x="844893" y="2067694"/>
                <a:ext cx="433390" cy="400110"/>
              </a:xfrm>
              <a:prstGeom prst="rect">
                <a:avLst/>
              </a:prstGeom>
              <a:noFill/>
              <a:effectLst/>
            </p:spPr>
            <p:txBody>
              <a:bodyPr wrap="square" rtlCol="0">
                <a:spAutoFit/>
              </a:bodyPr>
              <a:lstStyle/>
              <a:p>
                <a:pPr marL="342900" marR="0" lvl="0" indent="-342900" algn="l" defTabSz="914400" rtl="0" eaLnBrk="0" fontAlgn="base" latinLnBrk="0" hangingPunct="0">
                  <a:lnSpc>
                    <a:spcPct val="100000"/>
                  </a:lnSpc>
                  <a:spcBef>
                    <a:spcPct val="20000"/>
                  </a:spcBef>
                  <a:spcAft>
                    <a:spcPct val="0"/>
                  </a:spcAft>
                  <a:buClrTx/>
                  <a:buSzTx/>
                  <a:buFontTx/>
                  <a:buNone/>
                  <a:tabLst/>
                  <a:defRPr/>
                </a:pPr>
                <a:r>
                  <a:rPr kumimoji="0" lang="zh-CN" altLang="en-US" sz="2000" b="1" i="0" u="none" strike="noStrike" kern="1200" cap="none" spc="0" normalizeH="0" baseline="0" noProof="0" dirty="0">
                    <a:ln>
                      <a:noFill/>
                    </a:ln>
                    <a:solidFill>
                      <a:srgbClr val="11576A"/>
                    </a:solidFill>
                    <a:effectLst/>
                    <a:uLnTx/>
                    <a:uFillTx/>
                    <a:latin typeface="张海山锐谐体2.0-授权联系：Samtype@QQ.com" pitchFamily="2" charset="-122"/>
                    <a:ea typeface="张海山锐谐体2.0-授权联系：Samtype@QQ.com" pitchFamily="2" charset="-122"/>
                    <a:cs typeface="+mn-cs"/>
                  </a:rPr>
                  <a:t>■</a:t>
                </a:r>
                <a:endPar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grpSp>
        <p:sp>
          <p:nvSpPr>
            <p:cNvPr id="40" name="内容占位符 2"/>
            <p:cNvSpPr txBox="1">
              <a:spLocks/>
            </p:cNvSpPr>
            <p:nvPr/>
          </p:nvSpPr>
          <p:spPr>
            <a:xfrm>
              <a:off x="1394985" y="2386784"/>
              <a:ext cx="5891659" cy="588966"/>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marR="0" lvl="1" indent="0" algn="l" defTabSz="914400" rtl="0" eaLnBrk="0" fontAlgn="base" latinLnBrk="0" hangingPunct="0">
                <a:lnSpc>
                  <a:spcPct val="90000"/>
                </a:lnSpc>
                <a:spcBef>
                  <a:spcPct val="0"/>
                </a:spcBef>
                <a:spcAft>
                  <a:spcPct val="0"/>
                </a:spcAft>
                <a:buClrTx/>
                <a:buSzTx/>
                <a:buFontTx/>
                <a:buNone/>
                <a:tabLst/>
                <a:defRPr/>
              </a:pPr>
              <a:r>
                <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捕获</a:t>
              </a:r>
              <a:r>
                <a:rPr kumimoji="0" lang="en-US" altLang="zh-CN"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(catch)</a:t>
              </a:r>
              <a:r>
                <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：执行进程指定的信号处理函数被调用</a:t>
              </a:r>
            </a:p>
          </p:txBody>
        </p:sp>
        <p:pic>
          <p:nvPicPr>
            <p:cNvPr id="41" name="图片 40" descr="小点1.png"/>
            <p:cNvPicPr>
              <a:picLocks noChangeAspect="1"/>
            </p:cNvPicPr>
            <p:nvPr/>
          </p:nvPicPr>
          <p:blipFill>
            <a:blip r:embed="rId2" cstate="print"/>
            <a:stretch>
              <a:fillRect/>
            </a:stretch>
          </p:blipFill>
          <p:spPr>
            <a:xfrm>
              <a:off x="1262422" y="2482941"/>
              <a:ext cx="151066" cy="148997"/>
            </a:xfrm>
            <a:prstGeom prst="rect">
              <a:avLst/>
            </a:prstGeom>
            <a:effectLst/>
          </p:spPr>
        </p:pic>
      </p:grpSp>
      <p:grpSp>
        <p:nvGrpSpPr>
          <p:cNvPr id="6" name="组合 5"/>
          <p:cNvGrpSpPr/>
          <p:nvPr/>
        </p:nvGrpSpPr>
        <p:grpSpPr>
          <a:xfrm>
            <a:off x="1262422" y="3542486"/>
            <a:ext cx="5738470" cy="684218"/>
            <a:chOff x="1262422" y="2685236"/>
            <a:chExt cx="5738470" cy="684218"/>
          </a:xfrm>
        </p:grpSpPr>
        <p:sp>
          <p:nvSpPr>
            <p:cNvPr id="42" name="内容占位符 2"/>
            <p:cNvSpPr txBox="1">
              <a:spLocks/>
            </p:cNvSpPr>
            <p:nvPr/>
          </p:nvSpPr>
          <p:spPr>
            <a:xfrm>
              <a:off x="1394985" y="2685236"/>
              <a:ext cx="5605907" cy="3778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marR="0" lvl="1" indent="0" algn="l" defTabSz="914400" rtl="0" eaLnBrk="0" fontAlgn="base" latinLnBrk="0" hangingPunct="0">
                <a:lnSpc>
                  <a:spcPct val="90000"/>
                </a:lnSpc>
                <a:spcBef>
                  <a:spcPct val="0"/>
                </a:spcBef>
                <a:spcAft>
                  <a:spcPct val="0"/>
                </a:spcAft>
                <a:buClrTx/>
                <a:buSzTx/>
                <a:buFontTx/>
                <a:buNone/>
                <a:tabLst/>
                <a:defRPr/>
              </a:pPr>
              <a:r>
                <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忽略</a:t>
              </a:r>
              <a:r>
                <a:rPr kumimoji="0" lang="en-US" altLang="zh-CN"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(Ignore)</a:t>
              </a:r>
              <a:r>
                <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：执行操作系统指定的缺省处理</a:t>
              </a:r>
            </a:p>
          </p:txBody>
        </p:sp>
        <p:pic>
          <p:nvPicPr>
            <p:cNvPr id="43" name="图片 42" descr="小点1.png"/>
            <p:cNvPicPr>
              <a:picLocks noChangeAspect="1"/>
            </p:cNvPicPr>
            <p:nvPr/>
          </p:nvPicPr>
          <p:blipFill>
            <a:blip r:embed="rId2" cstate="print"/>
            <a:stretch>
              <a:fillRect/>
            </a:stretch>
          </p:blipFill>
          <p:spPr>
            <a:xfrm>
              <a:off x="1262422" y="2781393"/>
              <a:ext cx="151066" cy="148997"/>
            </a:xfrm>
            <a:prstGeom prst="rect">
              <a:avLst/>
            </a:prstGeom>
            <a:effectLst/>
          </p:spPr>
        </p:pic>
        <p:sp>
          <p:nvSpPr>
            <p:cNvPr id="44" name="内容占位符 2"/>
            <p:cNvSpPr txBox="1">
              <a:spLocks/>
            </p:cNvSpPr>
            <p:nvPr/>
          </p:nvSpPr>
          <p:spPr>
            <a:xfrm>
              <a:off x="1639461" y="2991626"/>
              <a:ext cx="3218291" cy="3778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marR="0" lvl="1" indent="0" algn="l" defTabSz="914400" rtl="0" eaLnBrk="0" fontAlgn="base" latinLnBrk="0" hangingPunct="0">
                <a:lnSpc>
                  <a:spcPct val="90000"/>
                </a:lnSpc>
                <a:spcBef>
                  <a:spcPct val="0"/>
                </a:spcBef>
                <a:spcAft>
                  <a:spcPct val="0"/>
                </a:spcAft>
                <a:buClrTx/>
                <a:buSzTx/>
                <a:buFontTx/>
                <a:buNone/>
                <a:tabLst/>
                <a:defRPr/>
              </a:pPr>
              <a:r>
                <a:rPr kumimoji="0" lang="zh-CN" altLang="en-US" sz="18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例如：进程终止、进程挂起等</a:t>
              </a:r>
            </a:p>
          </p:txBody>
        </p:sp>
        <p:pic>
          <p:nvPicPr>
            <p:cNvPr id="45" name="图片 44" descr="小点1.png"/>
            <p:cNvPicPr>
              <a:picLocks noChangeAspect="1"/>
            </p:cNvPicPr>
            <p:nvPr/>
          </p:nvPicPr>
          <p:blipFill>
            <a:blip r:embed="rId2" cstate="print"/>
            <a:stretch>
              <a:fillRect/>
            </a:stretch>
          </p:blipFill>
          <p:spPr>
            <a:xfrm>
              <a:off x="1506898" y="3087783"/>
              <a:ext cx="151066" cy="148997"/>
            </a:xfrm>
            <a:prstGeom prst="rect">
              <a:avLst/>
            </a:prstGeom>
            <a:effectLst/>
          </p:spPr>
        </p:pic>
      </p:grpSp>
      <p:grpSp>
        <p:nvGrpSpPr>
          <p:cNvPr id="7" name="组合 6"/>
          <p:cNvGrpSpPr/>
          <p:nvPr/>
        </p:nvGrpSpPr>
        <p:grpSpPr>
          <a:xfrm>
            <a:off x="1262422" y="4134628"/>
            <a:ext cx="5166966" cy="696918"/>
            <a:chOff x="1262422" y="3277378"/>
            <a:chExt cx="5166966" cy="696918"/>
          </a:xfrm>
        </p:grpSpPr>
        <p:sp>
          <p:nvSpPr>
            <p:cNvPr id="46" name="内容占位符 2"/>
            <p:cNvSpPr txBox="1">
              <a:spLocks/>
            </p:cNvSpPr>
            <p:nvPr/>
          </p:nvSpPr>
          <p:spPr>
            <a:xfrm>
              <a:off x="1639461" y="3596468"/>
              <a:ext cx="4075547" cy="3778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marR="0" lvl="1" indent="0" algn="l" defTabSz="914400" rtl="0" eaLnBrk="0" fontAlgn="base" latinLnBrk="0" hangingPunct="0">
                <a:lnSpc>
                  <a:spcPct val="90000"/>
                </a:lnSpc>
                <a:spcBef>
                  <a:spcPct val="0"/>
                </a:spcBef>
                <a:spcAft>
                  <a:spcPct val="0"/>
                </a:spcAft>
                <a:buClrTx/>
                <a:buSzTx/>
                <a:buFontTx/>
                <a:buNone/>
                <a:tabLst/>
                <a:defRPr/>
              </a:pPr>
              <a:r>
                <a:rPr kumimoji="0" lang="zh-CN" altLang="en-US" sz="18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可能是暂时的</a:t>
              </a:r>
              <a:r>
                <a:rPr kumimoji="0" lang="en-US" altLang="zh-CN" sz="18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a:t>
              </a:r>
              <a:r>
                <a:rPr kumimoji="0" lang="zh-CN" altLang="en-US" sz="18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当处理同样类型的信号</a:t>
              </a:r>
              <a:r>
                <a:rPr kumimoji="0" lang="en-US" altLang="zh-CN" sz="18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a:t>
              </a:r>
              <a:endParaRPr kumimoji="0" lang="zh-CN" altLang="en-US" sz="18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pic>
          <p:nvPicPr>
            <p:cNvPr id="47" name="图片 46" descr="小点1.png"/>
            <p:cNvPicPr>
              <a:picLocks noChangeAspect="1"/>
            </p:cNvPicPr>
            <p:nvPr/>
          </p:nvPicPr>
          <p:blipFill>
            <a:blip r:embed="rId2" cstate="print"/>
            <a:stretch>
              <a:fillRect/>
            </a:stretch>
          </p:blipFill>
          <p:spPr>
            <a:xfrm>
              <a:off x="1506898" y="3692625"/>
              <a:ext cx="151066" cy="148997"/>
            </a:xfrm>
            <a:prstGeom prst="rect">
              <a:avLst/>
            </a:prstGeom>
            <a:effectLst/>
          </p:spPr>
        </p:pic>
        <p:sp>
          <p:nvSpPr>
            <p:cNvPr id="48" name="内容占位符 2"/>
            <p:cNvSpPr txBox="1">
              <a:spLocks/>
            </p:cNvSpPr>
            <p:nvPr/>
          </p:nvSpPr>
          <p:spPr>
            <a:xfrm>
              <a:off x="1394985" y="3277378"/>
              <a:ext cx="5034403" cy="3778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marR="0" lvl="1" indent="0" algn="l" defTabSz="914400" rtl="0" eaLnBrk="0" fontAlgn="base" latinLnBrk="0" hangingPunct="0">
                <a:lnSpc>
                  <a:spcPct val="90000"/>
                </a:lnSpc>
                <a:spcBef>
                  <a:spcPct val="0"/>
                </a:spcBef>
                <a:spcAft>
                  <a:spcPct val="0"/>
                </a:spcAft>
                <a:buClrTx/>
                <a:buSzTx/>
                <a:buFontTx/>
                <a:buNone/>
                <a:tabLst/>
                <a:defRPr/>
              </a:pPr>
              <a:r>
                <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屏蔽（</a:t>
              </a:r>
              <a:r>
                <a:rPr kumimoji="0" lang="en-US" altLang="zh-CN"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Mask</a:t>
              </a:r>
              <a:r>
                <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）：禁止进程接收和处理信号</a:t>
              </a:r>
            </a:p>
          </p:txBody>
        </p:sp>
        <p:pic>
          <p:nvPicPr>
            <p:cNvPr id="49" name="图片 48" descr="小点1.png"/>
            <p:cNvPicPr>
              <a:picLocks noChangeAspect="1"/>
            </p:cNvPicPr>
            <p:nvPr/>
          </p:nvPicPr>
          <p:blipFill>
            <a:blip r:embed="rId2" cstate="print"/>
            <a:stretch>
              <a:fillRect/>
            </a:stretch>
          </p:blipFill>
          <p:spPr>
            <a:xfrm>
              <a:off x="1262422" y="3373535"/>
              <a:ext cx="151066" cy="148997"/>
            </a:xfrm>
            <a:prstGeom prst="rect">
              <a:avLst/>
            </a:prstGeom>
            <a:effectLst/>
          </p:spPr>
        </p:pic>
      </p:grpSp>
      <p:grpSp>
        <p:nvGrpSpPr>
          <p:cNvPr id="10" name="组合 9"/>
          <p:cNvGrpSpPr/>
          <p:nvPr/>
        </p:nvGrpSpPr>
        <p:grpSpPr>
          <a:xfrm>
            <a:off x="844894" y="4840298"/>
            <a:ext cx="4870115" cy="642942"/>
            <a:chOff x="844893" y="3983048"/>
            <a:chExt cx="4870115" cy="642942"/>
          </a:xfrm>
        </p:grpSpPr>
        <p:sp>
          <p:nvSpPr>
            <p:cNvPr id="50" name="内容占位符 2"/>
            <p:cNvSpPr txBox="1">
              <a:spLocks/>
            </p:cNvSpPr>
            <p:nvPr/>
          </p:nvSpPr>
          <p:spPr>
            <a:xfrm>
              <a:off x="1142976" y="3983048"/>
              <a:ext cx="857256" cy="35719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不足</a:t>
              </a:r>
              <a:endParaRPr kumimoji="0" lang="en-US" altLang="zh-CN"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51" name="TextBox 50"/>
            <p:cNvSpPr txBox="1"/>
            <p:nvPr/>
          </p:nvSpPr>
          <p:spPr>
            <a:xfrm>
              <a:off x="844893" y="3983048"/>
              <a:ext cx="433390" cy="400110"/>
            </a:xfrm>
            <a:prstGeom prst="rect">
              <a:avLst/>
            </a:prstGeom>
            <a:noFill/>
            <a:effectLst/>
          </p:spPr>
          <p:txBody>
            <a:bodyPr wrap="square" rtlCol="0">
              <a:spAutoFit/>
            </a:bodyPr>
            <a:lstStyle/>
            <a:p>
              <a:pPr marL="342900" marR="0" lvl="0" indent="-342900" algn="l" defTabSz="914400" rtl="0" eaLnBrk="0" fontAlgn="base" latinLnBrk="0" hangingPunct="0">
                <a:lnSpc>
                  <a:spcPct val="100000"/>
                </a:lnSpc>
                <a:spcBef>
                  <a:spcPct val="20000"/>
                </a:spcBef>
                <a:spcAft>
                  <a:spcPct val="0"/>
                </a:spcAft>
                <a:buClrTx/>
                <a:buSzTx/>
                <a:buFontTx/>
                <a:buNone/>
                <a:tabLst/>
                <a:defRPr/>
              </a:pPr>
              <a:r>
                <a:rPr kumimoji="0" lang="zh-CN" altLang="en-US" sz="2000" b="1" i="0" u="none" strike="noStrike" kern="1200" cap="none" spc="0" normalizeH="0" baseline="0" noProof="0" dirty="0">
                  <a:ln>
                    <a:noFill/>
                  </a:ln>
                  <a:solidFill>
                    <a:srgbClr val="11576A"/>
                  </a:solidFill>
                  <a:effectLst/>
                  <a:uLnTx/>
                  <a:uFillTx/>
                  <a:latin typeface="张海山锐谐体2.0-授权联系：Samtype@QQ.com" pitchFamily="2" charset="-122"/>
                  <a:ea typeface="张海山锐谐体2.0-授权联系：Samtype@QQ.com" pitchFamily="2" charset="-122"/>
                  <a:cs typeface="+mn-cs"/>
                </a:rPr>
                <a:t>■</a:t>
              </a:r>
              <a:endPar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52" name="内容占位符 2"/>
            <p:cNvSpPr txBox="1">
              <a:spLocks/>
            </p:cNvSpPr>
            <p:nvPr/>
          </p:nvSpPr>
          <p:spPr>
            <a:xfrm>
              <a:off x="1394985" y="4302138"/>
              <a:ext cx="4320023" cy="323852"/>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marR="0" lvl="1" indent="0" algn="l" defTabSz="914400" rtl="0" eaLnBrk="0" fontAlgn="base" latinLnBrk="0" hangingPunct="0">
                <a:lnSpc>
                  <a:spcPct val="90000"/>
                </a:lnSpc>
                <a:spcBef>
                  <a:spcPct val="0"/>
                </a:spcBef>
                <a:spcAft>
                  <a:spcPct val="0"/>
                </a:spcAft>
                <a:buClrTx/>
                <a:buSzTx/>
                <a:buFontTx/>
                <a:buNone/>
                <a:tabLst/>
                <a:defRPr/>
              </a:pPr>
              <a:r>
                <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传送的信息量小，只有一个信号类型</a:t>
              </a:r>
            </a:p>
          </p:txBody>
        </p:sp>
        <p:pic>
          <p:nvPicPr>
            <p:cNvPr id="53" name="图片 52" descr="小点1.png"/>
            <p:cNvPicPr>
              <a:picLocks noChangeAspect="1"/>
            </p:cNvPicPr>
            <p:nvPr/>
          </p:nvPicPr>
          <p:blipFill>
            <a:blip r:embed="rId2" cstate="print"/>
            <a:stretch>
              <a:fillRect/>
            </a:stretch>
          </p:blipFill>
          <p:spPr>
            <a:xfrm>
              <a:off x="1262422" y="4398295"/>
              <a:ext cx="151066" cy="148997"/>
            </a:xfrm>
            <a:prstGeom prst="rect">
              <a:avLst/>
            </a:prstGeom>
            <a:effectLst/>
          </p:spPr>
        </p:pic>
      </p:grpSp>
    </p:spTree>
    <p:extLst>
      <p:ext uri="{BB962C8B-B14F-4D97-AF65-F5344CB8AC3E}">
        <p14:creationId xmlns:p14="http://schemas.microsoft.com/office/powerpoint/2010/main" val="16387823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left)">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ipe(left)">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wipe(left)">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wipe(left)">
                                      <p:cBhvr>
                                        <p:cTn id="3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226440" y="1779514"/>
            <a:ext cx="6400690" cy="3856472"/>
            <a:chOff x="914431" y="922264"/>
            <a:chExt cx="6400690" cy="3856472"/>
          </a:xfrm>
        </p:grpSpPr>
        <p:sp>
          <p:nvSpPr>
            <p:cNvPr id="7" name="Rectangle 2"/>
            <p:cNvSpPr>
              <a:spLocks noChangeArrowheads="1"/>
            </p:cNvSpPr>
            <p:nvPr/>
          </p:nvSpPr>
          <p:spPr bwMode="auto">
            <a:xfrm>
              <a:off x="914431" y="3324333"/>
              <a:ext cx="6400690" cy="1454403"/>
            </a:xfrm>
            <a:prstGeom prst="rect">
              <a:avLst/>
            </a:prstGeom>
            <a:gradFill>
              <a:gsLst>
                <a:gs pos="100000">
                  <a:srgbClr val="33FFFF"/>
                </a:gs>
                <a:gs pos="0">
                  <a:srgbClr val="CCFFFF"/>
                </a:gs>
                <a:gs pos="100000">
                  <a:schemeClr val="accent1">
                    <a:tint val="23500"/>
                    <a:satMod val="160000"/>
                  </a:schemeClr>
                </a:gs>
              </a:gsLst>
              <a:lin ang="5400000" scaled="0"/>
            </a:gradFill>
            <a:ln w="28575">
              <a:solidFill>
                <a:srgbClr val="11576A"/>
              </a:solidFill>
              <a:miter lim="800000"/>
              <a:headEnd/>
              <a:tailEnd/>
            </a:ln>
          </p:spPr>
          <p:txBody>
            <a:bodyPr wrap="none" anchor="ctr"/>
            <a:lstStyle/>
            <a:p>
              <a:pPr marL="0" marR="0" lvl="0" indent="0" algn="ctr" defTabSz="914400" rtl="0" eaLnBrk="0" fontAlgn="base" latinLnBrk="0" hangingPunct="0">
                <a:lnSpc>
                  <a:spcPct val="100000"/>
                </a:lnSpc>
                <a:spcBef>
                  <a:spcPct val="0"/>
                </a:spcBef>
                <a:spcAft>
                  <a:spcPct val="0"/>
                </a:spcAft>
                <a:buClrTx/>
                <a:buSzTx/>
                <a:buFont typeface="Monotype Sorts" charset="0"/>
                <a:buNone/>
                <a:tabLst/>
                <a:defRPr/>
              </a:pPr>
              <a:endParaRPr kumimoji="0" lang="zh-CN" altLang="en-US" sz="2000" b="0" i="0" u="none" strike="noStrike" kern="1200" cap="none" spc="0" normalizeH="0" baseline="0" noProof="0">
                <a:ln>
                  <a:noFill/>
                </a:ln>
                <a:solidFill>
                  <a:srgbClr val="11576A"/>
                </a:solidFill>
                <a:effectLst/>
                <a:uLnTx/>
                <a:uFillTx/>
                <a:latin typeface="微软雅黑" pitchFamily="34" charset="-122"/>
                <a:ea typeface="微软雅黑" pitchFamily="34" charset="-122"/>
                <a:cs typeface="+mn-cs"/>
              </a:endParaRPr>
            </a:p>
          </p:txBody>
        </p:sp>
        <p:sp>
          <p:nvSpPr>
            <p:cNvPr id="10" name="Text Box 8"/>
            <p:cNvSpPr txBox="1">
              <a:spLocks noChangeArrowheads="1"/>
            </p:cNvSpPr>
            <p:nvPr/>
          </p:nvSpPr>
          <p:spPr bwMode="auto">
            <a:xfrm>
              <a:off x="919696" y="3290111"/>
              <a:ext cx="646331"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marL="0" marR="0" lvl="0" indent="0" algn="l" defTabSz="914400" rtl="0" eaLnBrk="0" fontAlgn="base" latinLnBrk="0" hangingPunct="0">
                <a:lnSpc>
                  <a:spcPct val="100000"/>
                </a:lnSpc>
                <a:spcBef>
                  <a:spcPct val="0"/>
                </a:spcBef>
                <a:spcAft>
                  <a:spcPct val="0"/>
                </a:spcAft>
                <a:buClrTx/>
                <a:buSzTx/>
                <a:buFont typeface="Monotype Sorts" charset="0"/>
                <a:buNone/>
                <a:tabLst/>
                <a:defRPr/>
              </a:pPr>
              <a:r>
                <a:rPr kumimoji="0" lang="zh-CN" altLang="en-US" sz="1800" b="1" i="0" u="none" strike="noStrike" kern="1200" cap="none" spc="0" normalizeH="0" baseline="0" noProof="0" dirty="0">
                  <a:ln>
                    <a:noFill/>
                  </a:ln>
                  <a:solidFill>
                    <a:srgbClr val="11576A"/>
                  </a:solidFill>
                  <a:effectLst/>
                  <a:uLnTx/>
                  <a:uFillTx/>
                  <a:latin typeface="微软雅黑" pitchFamily="34" charset="-122"/>
                  <a:ea typeface="微软雅黑" pitchFamily="34" charset="-122"/>
                </a:rPr>
                <a:t>内核</a:t>
              </a:r>
              <a:endParaRPr kumimoji="0" lang="en-US" altLang="zh-CN" sz="1800" b="1" i="0" u="none" strike="noStrike" kern="1200" cap="none" spc="0" normalizeH="0" baseline="0" noProof="0" dirty="0">
                <a:ln>
                  <a:noFill/>
                </a:ln>
                <a:solidFill>
                  <a:srgbClr val="11576A"/>
                </a:solidFill>
                <a:effectLst/>
                <a:uLnTx/>
                <a:uFillTx/>
                <a:latin typeface="微软雅黑" pitchFamily="34" charset="-122"/>
                <a:ea typeface="微软雅黑" pitchFamily="34" charset="-122"/>
              </a:endParaRPr>
            </a:p>
          </p:txBody>
        </p:sp>
        <p:sp>
          <p:nvSpPr>
            <p:cNvPr id="11" name="Text Box 9"/>
            <p:cNvSpPr txBox="1">
              <a:spLocks noChangeArrowheads="1"/>
            </p:cNvSpPr>
            <p:nvPr/>
          </p:nvSpPr>
          <p:spPr bwMode="auto">
            <a:xfrm>
              <a:off x="1150031" y="4343073"/>
              <a:ext cx="877163"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marL="0" marR="0" lvl="0" indent="0" algn="l" defTabSz="914400" rtl="0" eaLnBrk="0" fontAlgn="base" latinLnBrk="0" hangingPunct="0">
                <a:lnSpc>
                  <a:spcPct val="100000"/>
                </a:lnSpc>
                <a:spcBef>
                  <a:spcPct val="0"/>
                </a:spcBef>
                <a:spcAft>
                  <a:spcPct val="0"/>
                </a:spcAft>
                <a:buClrTx/>
                <a:buSzTx/>
                <a:buFont typeface="Monotype Sorts" charset="0"/>
                <a:buNone/>
                <a:tabLst/>
                <a:defRPr/>
              </a:pPr>
              <a:r>
                <a:rPr kumimoji="0" lang="zh-CN" altLang="en-US" sz="1800" b="1" i="0" u="none" strike="noStrike" kern="1200" cap="none" spc="0" normalizeH="0" baseline="0" noProof="0" dirty="0">
                  <a:ln>
                    <a:noFill/>
                  </a:ln>
                  <a:solidFill>
                    <a:srgbClr val="11576A"/>
                  </a:solidFill>
                  <a:effectLst/>
                  <a:uLnTx/>
                  <a:uFillTx/>
                  <a:latin typeface="微软雅黑" pitchFamily="34" charset="-122"/>
                  <a:ea typeface="微软雅黑" pitchFamily="34" charset="-122"/>
                </a:rPr>
                <a:t>调度器</a:t>
              </a:r>
              <a:endParaRPr kumimoji="0" lang="en-US" altLang="zh-CN" sz="1800" b="1" i="0" u="none" strike="noStrike" kern="1200" cap="none" spc="0" normalizeH="0" baseline="0" noProof="0" dirty="0">
                <a:ln>
                  <a:noFill/>
                </a:ln>
                <a:solidFill>
                  <a:srgbClr val="11576A"/>
                </a:solidFill>
                <a:effectLst/>
                <a:uLnTx/>
                <a:uFillTx/>
                <a:latin typeface="微软雅黑" pitchFamily="34" charset="-122"/>
                <a:ea typeface="微软雅黑" pitchFamily="34" charset="-122"/>
              </a:endParaRPr>
            </a:p>
          </p:txBody>
        </p:sp>
        <p:sp>
          <p:nvSpPr>
            <p:cNvPr id="12" name="Text Box 10"/>
            <p:cNvSpPr txBox="1">
              <a:spLocks noChangeArrowheads="1"/>
            </p:cNvSpPr>
            <p:nvPr/>
          </p:nvSpPr>
          <p:spPr bwMode="auto">
            <a:xfrm>
              <a:off x="3703889" y="4323330"/>
              <a:ext cx="1090363"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marL="0" marR="0" lvl="0" indent="0" algn="l" defTabSz="914400" rtl="0" eaLnBrk="0" fontAlgn="base" latinLnBrk="0" hangingPunct="0">
                <a:lnSpc>
                  <a:spcPct val="100000"/>
                </a:lnSpc>
                <a:spcBef>
                  <a:spcPct val="0"/>
                </a:spcBef>
                <a:spcAft>
                  <a:spcPct val="0"/>
                </a:spcAft>
                <a:buClrTx/>
                <a:buSzTx/>
                <a:buFont typeface="Monotype Sorts" charset="0"/>
                <a:buNone/>
                <a:tabLst/>
                <a:defRPr/>
              </a:pPr>
              <a:r>
                <a:rPr kumimoji="0" lang="en-US" altLang="zh-CN" sz="1800" b="1" i="0" u="none" strike="noStrike" kern="1200" cap="none" spc="0" normalizeH="0" baseline="0" noProof="0" dirty="0">
                  <a:ln>
                    <a:noFill/>
                  </a:ln>
                  <a:solidFill>
                    <a:srgbClr val="11576A"/>
                  </a:solidFill>
                  <a:effectLst/>
                  <a:uLnTx/>
                  <a:uFillTx/>
                  <a:latin typeface="微软雅黑" pitchFamily="34" charset="-122"/>
                  <a:ea typeface="微软雅黑" pitchFamily="34" charset="-122"/>
                </a:rPr>
                <a:t>I/O </a:t>
              </a:r>
              <a:r>
                <a:rPr kumimoji="0" lang="zh-CN" altLang="en-US" sz="1800" b="1" i="0" u="none" strike="noStrike" kern="1200" cap="none" spc="0" normalizeH="0" baseline="0" noProof="0" dirty="0">
                  <a:ln>
                    <a:noFill/>
                  </a:ln>
                  <a:solidFill>
                    <a:srgbClr val="11576A"/>
                  </a:solidFill>
                  <a:effectLst/>
                  <a:uLnTx/>
                  <a:uFillTx/>
                  <a:latin typeface="微软雅黑" pitchFamily="34" charset="-122"/>
                  <a:ea typeface="微软雅黑" pitchFamily="34" charset="-122"/>
                </a:rPr>
                <a:t>驱动</a:t>
              </a:r>
              <a:endParaRPr kumimoji="0" lang="en-US" altLang="zh-CN" sz="1800" b="1" i="0" u="none" strike="noStrike" kern="1200" cap="none" spc="0" normalizeH="0" baseline="0" noProof="0" dirty="0">
                <a:ln>
                  <a:noFill/>
                </a:ln>
                <a:solidFill>
                  <a:srgbClr val="11576A"/>
                </a:solidFill>
                <a:effectLst/>
                <a:uLnTx/>
                <a:uFillTx/>
                <a:latin typeface="微软雅黑" pitchFamily="34" charset="-122"/>
                <a:ea typeface="微软雅黑" pitchFamily="34" charset="-122"/>
              </a:endParaRPr>
            </a:p>
          </p:txBody>
        </p:sp>
        <p:sp>
          <p:nvSpPr>
            <p:cNvPr id="13" name="Text Box 11"/>
            <p:cNvSpPr txBox="1">
              <a:spLocks noChangeArrowheads="1"/>
            </p:cNvSpPr>
            <p:nvPr/>
          </p:nvSpPr>
          <p:spPr bwMode="auto">
            <a:xfrm>
              <a:off x="5784378" y="4333860"/>
              <a:ext cx="1107996"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marL="0" marR="0" lvl="0" indent="0" algn="l" defTabSz="914400" rtl="0" eaLnBrk="0" fontAlgn="base" latinLnBrk="0" hangingPunct="0">
                <a:lnSpc>
                  <a:spcPct val="100000"/>
                </a:lnSpc>
                <a:spcBef>
                  <a:spcPct val="0"/>
                </a:spcBef>
                <a:spcAft>
                  <a:spcPct val="0"/>
                </a:spcAft>
                <a:buClrTx/>
                <a:buSzTx/>
                <a:buFont typeface="Monotype Sorts" charset="0"/>
                <a:buNone/>
                <a:tabLst/>
                <a:defRPr/>
              </a:pPr>
              <a:r>
                <a:rPr kumimoji="0" lang="zh-CN" altLang="en-US" sz="1800" b="1" i="0" u="none" strike="noStrike" kern="1200" cap="none" spc="0" normalizeH="0" baseline="0" noProof="0" dirty="0">
                  <a:ln>
                    <a:noFill/>
                  </a:ln>
                  <a:solidFill>
                    <a:srgbClr val="11576A"/>
                  </a:solidFill>
                  <a:effectLst/>
                  <a:uLnTx/>
                  <a:uFillTx/>
                  <a:latin typeface="微软雅黑" pitchFamily="34" charset="-122"/>
                  <a:ea typeface="微软雅黑" pitchFamily="34" charset="-122"/>
                </a:rPr>
                <a:t>文件系统</a:t>
              </a:r>
              <a:endParaRPr kumimoji="0" lang="en-US" altLang="zh-CN" sz="1800" b="1" i="0" u="none" strike="noStrike" kern="1200" cap="none" spc="0" normalizeH="0" baseline="0" noProof="0" dirty="0">
                <a:ln>
                  <a:noFill/>
                </a:ln>
                <a:solidFill>
                  <a:srgbClr val="11576A"/>
                </a:solidFill>
                <a:effectLst/>
                <a:uLnTx/>
                <a:uFillTx/>
                <a:latin typeface="微软雅黑" pitchFamily="34" charset="-122"/>
                <a:ea typeface="微软雅黑" pitchFamily="34" charset="-122"/>
              </a:endParaRPr>
            </a:p>
          </p:txBody>
        </p:sp>
        <p:sp>
          <p:nvSpPr>
            <p:cNvPr id="14" name="Oval 15"/>
            <p:cNvSpPr>
              <a:spLocks noChangeArrowheads="1"/>
            </p:cNvSpPr>
            <p:nvPr/>
          </p:nvSpPr>
          <p:spPr bwMode="auto">
            <a:xfrm>
              <a:off x="2662347" y="922264"/>
              <a:ext cx="2750862" cy="1091132"/>
            </a:xfrm>
            <a:prstGeom prst="ellipse">
              <a:avLst/>
            </a:prstGeom>
            <a:gradFill>
              <a:gsLst>
                <a:gs pos="100000">
                  <a:srgbClr val="005072"/>
                </a:gs>
                <a:gs pos="0">
                  <a:srgbClr val="0093DD"/>
                </a:gs>
                <a:gs pos="100000">
                  <a:schemeClr val="accent1">
                    <a:tint val="23500"/>
                    <a:satMod val="160000"/>
                  </a:schemeClr>
                </a:gs>
              </a:gsLst>
              <a:lin ang="5400000" scaled="0"/>
            </a:gradFill>
            <a:ln w="28575">
              <a:no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 typeface="Monotype Sorts" charset="0"/>
                <a:buNone/>
                <a:tabLst/>
                <a:defRPr/>
              </a:pPr>
              <a:endParaRPr kumimoji="0" lang="zh-CN" altLang="en-US" sz="2000" b="0" i="0" u="none" strike="noStrike" kern="1200" cap="none" spc="0" normalizeH="0" baseline="0" noProof="0">
                <a:ln>
                  <a:noFill/>
                </a:ln>
                <a:solidFill>
                  <a:srgbClr val="11576A"/>
                </a:solidFill>
                <a:effectLst/>
                <a:uLnTx/>
                <a:uFillTx/>
                <a:latin typeface="微软雅黑" pitchFamily="34" charset="-122"/>
                <a:ea typeface="微软雅黑" pitchFamily="34" charset="-122"/>
                <a:cs typeface="+mn-cs"/>
              </a:endParaRPr>
            </a:p>
          </p:txBody>
        </p:sp>
        <p:sp>
          <p:nvSpPr>
            <p:cNvPr id="15" name="Text Box 16"/>
            <p:cNvSpPr txBox="1">
              <a:spLocks noChangeArrowheads="1"/>
            </p:cNvSpPr>
            <p:nvPr/>
          </p:nvSpPr>
          <p:spPr bwMode="auto">
            <a:xfrm>
              <a:off x="3585898" y="955951"/>
              <a:ext cx="877163"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marL="0" marR="0" lvl="0" indent="0" algn="l" defTabSz="914400" rtl="0" eaLnBrk="0" fontAlgn="base" latinLnBrk="0" hangingPunct="0">
                <a:lnSpc>
                  <a:spcPct val="100000"/>
                </a:lnSpc>
                <a:spcBef>
                  <a:spcPct val="0"/>
                </a:spcBef>
                <a:spcAft>
                  <a:spcPct val="0"/>
                </a:spcAft>
                <a:buClrTx/>
                <a:buSzTx/>
                <a:buFont typeface="Monotype Sorts" charset="0"/>
                <a:buNone/>
                <a:tabLst/>
                <a:defRPr/>
              </a:pPr>
              <a:r>
                <a:rPr kumimoji="0" lang="zh-CN" altLang="en-US" sz="2000" b="1" i="0" u="none" strike="noStrike" kern="1200" cap="none" spc="0" normalizeH="0" baseline="0" noProof="0" dirty="0">
                  <a:ln>
                    <a:noFill/>
                  </a:ln>
                  <a:solidFill>
                    <a:srgbClr val="FFFFFF"/>
                  </a:solidFill>
                  <a:effectLst/>
                  <a:uLnTx/>
                  <a:uFillTx/>
                  <a:latin typeface="微软雅黑" pitchFamily="34" charset="-122"/>
                  <a:ea typeface="微软雅黑" pitchFamily="34" charset="-122"/>
                </a:rPr>
                <a:t>进程</a:t>
              </a:r>
              <a:r>
                <a:rPr kumimoji="0" lang="en-US" altLang="zh-CN" sz="2000" b="1" i="0" u="none" strike="noStrike" kern="1200" cap="none" spc="0" normalizeH="0" baseline="0" noProof="0" dirty="0">
                  <a:ln>
                    <a:noFill/>
                  </a:ln>
                  <a:solidFill>
                    <a:srgbClr val="FFFFFF"/>
                  </a:solidFill>
                  <a:effectLst/>
                  <a:uLnTx/>
                  <a:uFillTx/>
                  <a:latin typeface="微软雅黑" pitchFamily="34" charset="-122"/>
                  <a:ea typeface="微软雅黑" pitchFamily="34" charset="-122"/>
                </a:rPr>
                <a:t>X</a:t>
              </a:r>
            </a:p>
          </p:txBody>
        </p:sp>
      </p:grpSp>
      <p:sp>
        <p:nvSpPr>
          <p:cNvPr id="8" name="Text Box 4"/>
          <p:cNvSpPr txBox="1">
            <a:spLocks noChangeArrowheads="1"/>
          </p:cNvSpPr>
          <p:nvPr/>
        </p:nvSpPr>
        <p:spPr bwMode="auto">
          <a:xfrm>
            <a:off x="2230703" y="3380016"/>
            <a:ext cx="184731"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marL="0" marR="0" lvl="0" indent="0" algn="l" defTabSz="914400" rtl="0" eaLnBrk="0" fontAlgn="base" latinLnBrk="0" hangingPunct="0">
              <a:lnSpc>
                <a:spcPct val="100000"/>
              </a:lnSpc>
              <a:spcBef>
                <a:spcPct val="0"/>
              </a:spcBef>
              <a:spcAft>
                <a:spcPct val="0"/>
              </a:spcAft>
              <a:buClrTx/>
              <a:buSzTx/>
              <a:buFont typeface="Monotype Sorts" charset="0"/>
              <a:buNone/>
              <a:tabLst/>
              <a:defRPr/>
            </a:pPr>
            <a:endParaRPr kumimoji="0" lang="zh-CN" altLang="en-US" sz="2000" b="0" i="0" u="none" strike="noStrike" kern="1200" cap="none" spc="0" normalizeH="0" baseline="0" noProof="0">
              <a:ln>
                <a:noFill/>
              </a:ln>
              <a:solidFill>
                <a:srgbClr val="11576A"/>
              </a:solidFill>
              <a:effectLst/>
              <a:uLnTx/>
              <a:uFillTx/>
              <a:latin typeface="微软雅黑" pitchFamily="34" charset="-122"/>
              <a:ea typeface="微软雅黑" pitchFamily="34" charset="-122"/>
            </a:endParaRPr>
          </a:p>
        </p:txBody>
      </p:sp>
      <p:grpSp>
        <p:nvGrpSpPr>
          <p:cNvPr id="3" name="组合 2"/>
          <p:cNvGrpSpPr/>
          <p:nvPr/>
        </p:nvGrpSpPr>
        <p:grpSpPr>
          <a:xfrm>
            <a:off x="2645306" y="2882492"/>
            <a:ext cx="3823444" cy="1775557"/>
            <a:chOff x="2333297" y="2025241"/>
            <a:chExt cx="3823444" cy="1775557"/>
          </a:xfrm>
        </p:grpSpPr>
        <p:sp>
          <p:nvSpPr>
            <p:cNvPr id="25" name="AutoShape 6"/>
            <p:cNvSpPr>
              <a:spLocks noChangeArrowheads="1"/>
            </p:cNvSpPr>
            <p:nvPr/>
          </p:nvSpPr>
          <p:spPr bwMode="auto">
            <a:xfrm>
              <a:off x="2333297" y="2875508"/>
              <a:ext cx="3749859" cy="925290"/>
            </a:xfrm>
            <a:prstGeom prst="roundRect">
              <a:avLst>
                <a:gd name="adj" fmla="val 16667"/>
              </a:avLst>
            </a:prstGeom>
            <a:gradFill>
              <a:gsLst>
                <a:gs pos="100000">
                  <a:srgbClr val="FDD000"/>
                </a:gs>
                <a:gs pos="0">
                  <a:srgbClr val="FFF9B1"/>
                </a:gs>
                <a:gs pos="100000">
                  <a:schemeClr val="accent1">
                    <a:tint val="23500"/>
                    <a:satMod val="160000"/>
                  </a:schemeClr>
                </a:gs>
              </a:gsLst>
              <a:lin ang="5400000" scaled="0"/>
            </a:gradFill>
            <a:ln w="28575">
              <a:solidFill>
                <a:srgbClr val="11576A"/>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 typeface="Monotype Sorts" charset="0"/>
                <a:buNone/>
                <a:tabLst/>
                <a:defRPr/>
              </a:pPr>
              <a:endParaRPr kumimoji="0" lang="zh-CN" altLang="en-US" sz="2000" b="0" i="0" u="none" strike="noStrike" kern="1200" cap="none" spc="0" normalizeH="0" baseline="0" noProof="0">
                <a:ln>
                  <a:noFill/>
                </a:ln>
                <a:solidFill>
                  <a:srgbClr val="11576A"/>
                </a:solidFill>
                <a:effectLst/>
                <a:uLnTx/>
                <a:uFillTx/>
                <a:latin typeface="微软雅黑" pitchFamily="34" charset="-122"/>
                <a:ea typeface="微软雅黑" pitchFamily="34" charset="-122"/>
                <a:cs typeface="+mn-cs"/>
              </a:endParaRPr>
            </a:p>
          </p:txBody>
        </p:sp>
        <p:sp>
          <p:nvSpPr>
            <p:cNvPr id="26" name="Text Box 7"/>
            <p:cNvSpPr txBox="1">
              <a:spLocks noChangeArrowheads="1"/>
            </p:cNvSpPr>
            <p:nvPr/>
          </p:nvSpPr>
          <p:spPr bwMode="auto">
            <a:xfrm>
              <a:off x="2445427" y="2916310"/>
              <a:ext cx="3468001" cy="5847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marL="0" marR="0" lvl="0" indent="0" algn="ctr" defTabSz="914400" rtl="0" eaLnBrk="0" fontAlgn="base" latinLnBrk="0" hangingPunct="0">
                <a:lnSpc>
                  <a:spcPct val="100000"/>
                </a:lnSpc>
                <a:spcBef>
                  <a:spcPct val="0"/>
                </a:spcBef>
                <a:spcAft>
                  <a:spcPct val="0"/>
                </a:spcAft>
                <a:buClrTx/>
                <a:buSzTx/>
                <a:buFont typeface="Monotype Sorts" charset="0"/>
                <a:buNone/>
                <a:tabLst/>
                <a:defRPr/>
              </a:pPr>
              <a:r>
                <a:rPr kumimoji="0" lang="zh-CN" altLang="en-US" sz="1600" b="1" i="0" u="none" strike="noStrike" kern="1200" cap="none" spc="0" normalizeH="0" baseline="0" noProof="0" dirty="0">
                  <a:ln>
                    <a:noFill/>
                  </a:ln>
                  <a:solidFill>
                    <a:srgbClr val="11576A"/>
                  </a:solidFill>
                  <a:effectLst/>
                  <a:uLnTx/>
                  <a:uFillTx/>
                  <a:latin typeface="微软雅黑" pitchFamily="34" charset="-122"/>
                  <a:ea typeface="微软雅黑" pitchFamily="34" charset="-122"/>
                </a:rPr>
                <a:t>系统调用接口</a:t>
              </a:r>
              <a:endParaRPr kumimoji="0" lang="en-US" altLang="zh-CN" sz="1600" b="1" i="0" u="none" strike="noStrike" kern="1200" cap="none" spc="0" normalizeH="0" baseline="0" noProof="0" dirty="0">
                <a:ln>
                  <a:noFill/>
                </a:ln>
                <a:solidFill>
                  <a:srgbClr val="11576A"/>
                </a:solidFill>
                <a:effectLst/>
                <a:uLnTx/>
                <a:uFillTx/>
                <a:latin typeface="微软雅黑" pitchFamily="34" charset="-122"/>
                <a:ea typeface="微软雅黑" pitchFamily="34" charset="-122"/>
              </a:endParaRPr>
            </a:p>
            <a:p>
              <a:pPr marL="0" marR="0" lvl="0" indent="0" algn="ctr" defTabSz="914400" rtl="0" eaLnBrk="0" fontAlgn="base" latinLnBrk="0" hangingPunct="0">
                <a:lnSpc>
                  <a:spcPct val="100000"/>
                </a:lnSpc>
                <a:spcBef>
                  <a:spcPct val="0"/>
                </a:spcBef>
                <a:spcAft>
                  <a:spcPct val="0"/>
                </a:spcAft>
                <a:buClrTx/>
                <a:buSzTx/>
                <a:buFont typeface="Monotype Sorts" charset="0"/>
                <a:buNone/>
                <a:tabLst/>
                <a:defRPr/>
              </a:pPr>
              <a:r>
                <a:rPr kumimoji="0" lang="en-US" altLang="zh-CN" sz="1600" b="1" i="0" u="none" strike="noStrike" kern="1200" cap="none" spc="0" normalizeH="0" baseline="0" noProof="0" dirty="0">
                  <a:ln>
                    <a:noFill/>
                  </a:ln>
                  <a:solidFill>
                    <a:srgbClr val="11576A"/>
                  </a:solidFill>
                  <a:effectLst/>
                  <a:uLnTx/>
                  <a:uFillTx/>
                  <a:latin typeface="微软雅黑" pitchFamily="34" charset="-122"/>
                  <a:ea typeface="微软雅黑" pitchFamily="34" charset="-122"/>
                </a:rPr>
                <a:t>{read(), write(), </a:t>
              </a:r>
              <a:r>
                <a:rPr kumimoji="0" lang="en-US" altLang="zh-CN" sz="1600" b="1" i="0" u="none" strike="noStrike" kern="1200" cap="none" spc="0" normalizeH="0" baseline="0" noProof="0" dirty="0" err="1">
                  <a:ln>
                    <a:noFill/>
                  </a:ln>
                  <a:solidFill>
                    <a:srgbClr val="11576A"/>
                  </a:solidFill>
                  <a:effectLst/>
                  <a:uLnTx/>
                  <a:uFillTx/>
                  <a:latin typeface="微软雅黑" pitchFamily="34" charset="-122"/>
                  <a:ea typeface="微软雅黑" pitchFamily="34" charset="-122"/>
                </a:rPr>
                <a:t>sigaltstack</a:t>
              </a:r>
              <a:r>
                <a:rPr kumimoji="0" lang="en-US" altLang="zh-CN" sz="1600" b="1" i="0" u="none" strike="noStrike" kern="1200" cap="none" spc="0" normalizeH="0" baseline="0" noProof="0" dirty="0">
                  <a:ln>
                    <a:noFill/>
                  </a:ln>
                  <a:solidFill>
                    <a:srgbClr val="11576A"/>
                  </a:solidFill>
                  <a:effectLst/>
                  <a:uLnTx/>
                  <a:uFillTx/>
                  <a:latin typeface="微软雅黑" pitchFamily="34" charset="-122"/>
                  <a:ea typeface="微软雅黑" pitchFamily="34" charset="-122"/>
                </a:rPr>
                <a:t>() … }</a:t>
              </a:r>
            </a:p>
          </p:txBody>
        </p:sp>
        <p:sp>
          <p:nvSpPr>
            <p:cNvPr id="17" name="Text Box 18"/>
            <p:cNvSpPr txBox="1">
              <a:spLocks noChangeArrowheads="1"/>
            </p:cNvSpPr>
            <p:nvPr/>
          </p:nvSpPr>
          <p:spPr bwMode="auto">
            <a:xfrm>
              <a:off x="3848096" y="2339974"/>
              <a:ext cx="2308645"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marL="0" marR="0" lvl="0" indent="0" algn="l" defTabSz="914400" rtl="0" eaLnBrk="0" fontAlgn="base" latinLnBrk="0" hangingPunct="0">
                <a:lnSpc>
                  <a:spcPct val="100000"/>
                </a:lnSpc>
                <a:spcBef>
                  <a:spcPct val="0"/>
                </a:spcBef>
                <a:spcAft>
                  <a:spcPct val="0"/>
                </a:spcAft>
                <a:buClrTx/>
                <a:buSzTx/>
                <a:buFont typeface="Monotype Sorts" charset="0"/>
                <a:buNone/>
                <a:tabLst/>
                <a:defRPr/>
              </a:pPr>
              <a:r>
                <a:rPr kumimoji="0" lang="en-US" altLang="zh-CN" sz="1800" b="1" i="0" u="none" strike="noStrike" kern="1200" cap="none" spc="0" normalizeH="0" baseline="0" noProof="0" dirty="0">
                  <a:ln>
                    <a:noFill/>
                  </a:ln>
                  <a:solidFill>
                    <a:srgbClr val="11576A"/>
                  </a:solidFill>
                  <a:effectLst/>
                  <a:uLnTx/>
                  <a:uFillTx/>
                  <a:latin typeface="微软雅黑" pitchFamily="34" charset="-122"/>
                  <a:ea typeface="微软雅黑" pitchFamily="34" charset="-122"/>
                </a:rPr>
                <a:t>1. </a:t>
              </a:r>
              <a:r>
                <a:rPr kumimoji="0" lang="zh-CN" altLang="en-US" sz="1800" b="1" i="0" u="none" strike="noStrike" kern="1200" cap="none" spc="0" normalizeH="0" baseline="0" noProof="0" dirty="0">
                  <a:ln>
                    <a:noFill/>
                  </a:ln>
                  <a:solidFill>
                    <a:srgbClr val="11576A"/>
                  </a:solidFill>
                  <a:effectLst/>
                  <a:uLnTx/>
                  <a:uFillTx/>
                  <a:latin typeface="微软雅黑" pitchFamily="34" charset="-122"/>
                  <a:ea typeface="微软雅黑" pitchFamily="34" charset="-122"/>
                </a:rPr>
                <a:t>注册信号处理函数</a:t>
              </a:r>
              <a:endParaRPr kumimoji="0" lang="en-US" altLang="zh-CN" sz="1800" b="1" i="0" u="none" strike="noStrike" kern="1200" cap="none" spc="0" normalizeH="0" baseline="0" noProof="0" dirty="0">
                <a:ln>
                  <a:noFill/>
                </a:ln>
                <a:solidFill>
                  <a:srgbClr val="11576A"/>
                </a:solidFill>
                <a:effectLst/>
                <a:uLnTx/>
                <a:uFillTx/>
                <a:latin typeface="微软雅黑" pitchFamily="34" charset="-122"/>
                <a:ea typeface="微软雅黑" pitchFamily="34" charset="-122"/>
              </a:endParaRPr>
            </a:p>
          </p:txBody>
        </p:sp>
        <p:sp>
          <p:nvSpPr>
            <p:cNvPr id="18" name="Line 19"/>
            <p:cNvSpPr>
              <a:spLocks noChangeShapeType="1"/>
            </p:cNvSpPr>
            <p:nvPr/>
          </p:nvSpPr>
          <p:spPr bwMode="auto">
            <a:xfrm flipH="1">
              <a:off x="3625807" y="2025241"/>
              <a:ext cx="229019" cy="934504"/>
            </a:xfrm>
            <a:prstGeom prst="line">
              <a:avLst/>
            </a:prstGeom>
            <a:noFill/>
            <a:ln w="38100" cap="rnd">
              <a:solidFill>
                <a:srgbClr val="11576A"/>
              </a:solidFill>
              <a:prstDash val="sysDot"/>
              <a:round/>
              <a:headEnd/>
              <a:tailEnd type="triangle" w="med" len="me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000" b="0" i="0" u="none" strike="noStrike" kern="1200" cap="none" spc="0" normalizeH="0" baseline="0" noProof="0">
                <a:ln>
                  <a:noFill/>
                </a:ln>
                <a:solidFill>
                  <a:srgbClr val="11576A"/>
                </a:solidFill>
                <a:effectLst/>
                <a:uLnTx/>
                <a:uFillTx/>
                <a:latin typeface="微软雅黑" pitchFamily="34" charset="-122"/>
                <a:ea typeface="微软雅黑" pitchFamily="34" charset="-122"/>
                <a:cs typeface="+mn-cs"/>
              </a:endParaRPr>
            </a:p>
          </p:txBody>
        </p:sp>
      </p:grpSp>
      <p:grpSp>
        <p:nvGrpSpPr>
          <p:cNvPr id="5" name="组合 4"/>
          <p:cNvGrpSpPr/>
          <p:nvPr/>
        </p:nvGrpSpPr>
        <p:grpSpPr>
          <a:xfrm>
            <a:off x="3335466" y="1616064"/>
            <a:ext cx="4424317" cy="1015005"/>
            <a:chOff x="3023456" y="758813"/>
            <a:chExt cx="4424317" cy="1015005"/>
          </a:xfrm>
        </p:grpSpPr>
        <p:sp>
          <p:nvSpPr>
            <p:cNvPr id="16" name="Text Box 17"/>
            <p:cNvSpPr txBox="1">
              <a:spLocks noChangeArrowheads="1"/>
            </p:cNvSpPr>
            <p:nvPr/>
          </p:nvSpPr>
          <p:spPr bwMode="auto">
            <a:xfrm>
              <a:off x="3023456" y="1373708"/>
              <a:ext cx="1978962"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marL="0" marR="0" lvl="0" indent="0" algn="l" defTabSz="914400" rtl="0" eaLnBrk="0" fontAlgn="base" latinLnBrk="0" hangingPunct="0">
                <a:lnSpc>
                  <a:spcPct val="100000"/>
                </a:lnSpc>
                <a:spcBef>
                  <a:spcPct val="0"/>
                </a:spcBef>
                <a:spcAft>
                  <a:spcPct val="0"/>
                </a:spcAft>
                <a:buClrTx/>
                <a:buSzTx/>
                <a:buFont typeface="Monotype Sorts" charset="0"/>
                <a:buNone/>
                <a:tabLst/>
                <a:defRPr/>
              </a:pPr>
              <a:r>
                <a:rPr kumimoji="0" lang="en-US" altLang="zh-CN" sz="2000" b="1" i="0" u="none" strike="noStrike" kern="1200" cap="none" spc="0" normalizeH="0" baseline="0" noProof="0" dirty="0">
                  <a:ln>
                    <a:noFill/>
                  </a:ln>
                  <a:solidFill>
                    <a:srgbClr val="FFFFFF"/>
                  </a:solidFill>
                  <a:effectLst/>
                  <a:uLnTx/>
                  <a:uFillTx/>
                  <a:latin typeface="微软雅黑" pitchFamily="34" charset="-122"/>
                  <a:ea typeface="微软雅黑" pitchFamily="34" charset="-122"/>
                </a:rPr>
                <a:t>(</a:t>
              </a:r>
              <a:r>
                <a:rPr kumimoji="0" lang="zh-CN" altLang="en-US" sz="2000" b="1" i="0" u="none" strike="noStrike" kern="1200" cap="none" spc="0" normalizeH="0" baseline="0" noProof="0" dirty="0">
                  <a:ln>
                    <a:noFill/>
                  </a:ln>
                  <a:solidFill>
                    <a:srgbClr val="FFFFFF"/>
                  </a:solidFill>
                  <a:effectLst/>
                  <a:uLnTx/>
                  <a:uFillTx/>
                  <a:latin typeface="微软雅黑" pitchFamily="34" charset="-122"/>
                  <a:ea typeface="微软雅黑" pitchFamily="34" charset="-122"/>
                </a:rPr>
                <a:t>信号处理函数</a:t>
              </a:r>
              <a:r>
                <a:rPr kumimoji="0" lang="en-US" altLang="zh-CN" sz="2000" b="1" i="0" u="none" strike="noStrike" kern="1200" cap="none" spc="0" normalizeH="0" baseline="0" noProof="0" dirty="0">
                  <a:ln>
                    <a:noFill/>
                  </a:ln>
                  <a:solidFill>
                    <a:srgbClr val="FFFFFF"/>
                  </a:solidFill>
                  <a:effectLst/>
                  <a:uLnTx/>
                  <a:uFillTx/>
                  <a:latin typeface="微软雅黑" pitchFamily="34" charset="-122"/>
                  <a:ea typeface="微软雅黑" pitchFamily="34" charset="-122"/>
                </a:rPr>
                <a:t>)</a:t>
              </a:r>
            </a:p>
          </p:txBody>
        </p:sp>
        <p:sp>
          <p:nvSpPr>
            <p:cNvPr id="21" name="Rectangle 22" descr="Horizontal brick"/>
            <p:cNvSpPr>
              <a:spLocks noChangeArrowheads="1"/>
            </p:cNvSpPr>
            <p:nvPr/>
          </p:nvSpPr>
          <p:spPr bwMode="auto">
            <a:xfrm>
              <a:off x="4884096" y="1235520"/>
              <a:ext cx="363272" cy="435663"/>
            </a:xfrm>
            <a:prstGeom prst="rect">
              <a:avLst/>
            </a:prstGeom>
            <a:blipFill dpi="0" rotWithShape="0">
              <a:blip r:embed="rId2"/>
              <a:srcRect/>
              <a:tile tx="0" ty="0" sx="100000" sy="100000" flip="none" algn="tl"/>
            </a:blipFill>
            <a:ln w="9525">
              <a:noFill/>
              <a:miter lim="800000"/>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 typeface="Monotype Sorts" charset="0"/>
                <a:buNone/>
                <a:tabLst/>
                <a:defRPr/>
              </a:pPr>
              <a:endParaRPr kumimoji="0" lang="zh-CN" altLang="en-US" sz="2000" b="0" i="0" u="none" strike="noStrike" kern="1200" cap="none" spc="0" normalizeH="0" baseline="0" noProof="0">
                <a:ln>
                  <a:noFill/>
                </a:ln>
                <a:solidFill>
                  <a:srgbClr val="11576A"/>
                </a:solidFill>
                <a:effectLst/>
                <a:uLnTx/>
                <a:uFillTx/>
                <a:latin typeface="微软雅黑" pitchFamily="34" charset="-122"/>
                <a:ea typeface="微软雅黑" pitchFamily="34" charset="-122"/>
                <a:cs typeface="+mn-cs"/>
              </a:endParaRPr>
            </a:p>
          </p:txBody>
        </p:sp>
        <p:sp>
          <p:nvSpPr>
            <p:cNvPr id="22" name="Text Box 23"/>
            <p:cNvSpPr txBox="1">
              <a:spLocks noChangeArrowheads="1"/>
            </p:cNvSpPr>
            <p:nvPr/>
          </p:nvSpPr>
          <p:spPr bwMode="auto">
            <a:xfrm>
              <a:off x="5139128" y="758813"/>
              <a:ext cx="2308645"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marL="0" marR="0" lvl="0" indent="0" algn="ctr" defTabSz="914400" rtl="0" eaLnBrk="0" fontAlgn="base" latinLnBrk="0" hangingPunct="0">
                <a:lnSpc>
                  <a:spcPct val="100000"/>
                </a:lnSpc>
                <a:spcBef>
                  <a:spcPct val="0"/>
                </a:spcBef>
                <a:spcAft>
                  <a:spcPct val="0"/>
                </a:spcAft>
                <a:buClrTx/>
                <a:buSzTx/>
                <a:buFont typeface="Monotype Sorts" charset="0"/>
                <a:buNone/>
                <a:tabLst/>
                <a:defRPr/>
              </a:pPr>
              <a:r>
                <a:rPr kumimoji="0" lang="en-US" altLang="zh-CN" sz="1800" b="1" i="0" u="none" strike="noStrike" kern="1200" cap="none" spc="0" normalizeH="0" baseline="0" noProof="0" dirty="0">
                  <a:ln>
                    <a:noFill/>
                  </a:ln>
                  <a:solidFill>
                    <a:srgbClr val="11576A"/>
                  </a:solidFill>
                  <a:effectLst/>
                  <a:uLnTx/>
                  <a:uFillTx/>
                  <a:latin typeface="微软雅黑" pitchFamily="34" charset="-122"/>
                  <a:ea typeface="微软雅黑" pitchFamily="34" charset="-122"/>
                </a:rPr>
                <a:t>3. </a:t>
              </a:r>
              <a:r>
                <a:rPr kumimoji="0" lang="zh-CN" altLang="en-US" sz="1800" b="1" i="0" u="none" strike="noStrike" kern="1200" cap="none" spc="0" normalizeH="0" baseline="0" noProof="0" dirty="0">
                  <a:ln>
                    <a:noFill/>
                  </a:ln>
                  <a:solidFill>
                    <a:srgbClr val="11576A"/>
                  </a:solidFill>
                  <a:effectLst/>
                  <a:uLnTx/>
                  <a:uFillTx/>
                  <a:latin typeface="微软雅黑" pitchFamily="34" charset="-122"/>
                  <a:ea typeface="微软雅黑" pitchFamily="34" charset="-122"/>
                </a:rPr>
                <a:t>执行信号处理函数</a:t>
              </a:r>
              <a:endParaRPr kumimoji="0" lang="en-US" altLang="zh-CN" sz="1800" b="1" i="0" u="none" strike="noStrike" kern="1200" cap="none" spc="0" normalizeH="0" baseline="0" noProof="0" dirty="0">
                <a:ln>
                  <a:noFill/>
                </a:ln>
                <a:solidFill>
                  <a:srgbClr val="11576A"/>
                </a:solidFill>
                <a:effectLst/>
                <a:uLnTx/>
                <a:uFillTx/>
                <a:latin typeface="微软雅黑" pitchFamily="34" charset="-122"/>
                <a:ea typeface="微软雅黑" pitchFamily="34" charset="-122"/>
              </a:endParaRPr>
            </a:p>
          </p:txBody>
        </p:sp>
        <p:sp>
          <p:nvSpPr>
            <p:cNvPr id="23" name="Line 24"/>
            <p:cNvSpPr>
              <a:spLocks noChangeShapeType="1"/>
            </p:cNvSpPr>
            <p:nvPr/>
          </p:nvSpPr>
          <p:spPr bwMode="auto">
            <a:xfrm flipH="1">
              <a:off x="5330289" y="1078892"/>
              <a:ext cx="301410" cy="135569"/>
            </a:xfrm>
            <a:prstGeom prst="line">
              <a:avLst/>
            </a:prstGeom>
            <a:noFill/>
            <a:ln w="38100">
              <a:solidFill>
                <a:srgbClr val="005072"/>
              </a:solidFill>
              <a:round/>
              <a:headEnd/>
              <a:tailEnd type="triangle" w="med" len="me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000" b="0" i="0" u="none" strike="noStrike" kern="1200" cap="none" spc="0" normalizeH="0" baseline="0" noProof="0">
                <a:ln>
                  <a:noFill/>
                </a:ln>
                <a:solidFill>
                  <a:srgbClr val="11576A"/>
                </a:solidFill>
                <a:effectLst/>
                <a:uLnTx/>
                <a:uFillTx/>
                <a:latin typeface="微软雅黑" pitchFamily="34" charset="-122"/>
                <a:ea typeface="微软雅黑" pitchFamily="34" charset="-122"/>
                <a:cs typeface="+mn-cs"/>
              </a:endParaRPr>
            </a:p>
          </p:txBody>
        </p:sp>
      </p:grpSp>
      <p:grpSp>
        <p:nvGrpSpPr>
          <p:cNvPr id="4" name="组合 3"/>
          <p:cNvGrpSpPr/>
          <p:nvPr/>
        </p:nvGrpSpPr>
        <p:grpSpPr>
          <a:xfrm>
            <a:off x="924758" y="2653472"/>
            <a:ext cx="2297045" cy="2468674"/>
            <a:chOff x="612748" y="1796222"/>
            <a:chExt cx="2297045" cy="2468674"/>
          </a:xfrm>
        </p:grpSpPr>
        <p:sp>
          <p:nvSpPr>
            <p:cNvPr id="19" name="Text Box 20"/>
            <p:cNvSpPr txBox="1">
              <a:spLocks noChangeArrowheads="1"/>
            </p:cNvSpPr>
            <p:nvPr/>
          </p:nvSpPr>
          <p:spPr bwMode="auto">
            <a:xfrm>
              <a:off x="1068427" y="3895564"/>
              <a:ext cx="1107996" cy="369332"/>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marL="0" marR="0" lvl="0" indent="0" algn="l" defTabSz="914400" rtl="0" eaLnBrk="0" fontAlgn="base" latinLnBrk="0" hangingPunct="0">
                <a:lnSpc>
                  <a:spcPct val="100000"/>
                </a:lnSpc>
                <a:spcBef>
                  <a:spcPct val="0"/>
                </a:spcBef>
                <a:spcAft>
                  <a:spcPct val="0"/>
                </a:spcAft>
                <a:buClrTx/>
                <a:buSzTx/>
                <a:buFont typeface="Monotype Sorts" charset="0"/>
                <a:buNone/>
                <a:tabLst/>
                <a:defRPr/>
              </a:pPr>
              <a:r>
                <a:rPr kumimoji="0" lang="zh-CN" altLang="en-US" sz="1800" b="1" i="0" u="none" strike="noStrike" kern="1200" cap="none" spc="0" normalizeH="0" baseline="0" noProof="0" dirty="0">
                  <a:ln>
                    <a:noFill/>
                  </a:ln>
                  <a:solidFill>
                    <a:srgbClr val="11576A"/>
                  </a:solidFill>
                  <a:effectLst/>
                  <a:uLnTx/>
                  <a:uFillTx/>
                  <a:latin typeface="微软雅黑" pitchFamily="34" charset="-122"/>
                  <a:ea typeface="微软雅黑" pitchFamily="34" charset="-122"/>
                </a:rPr>
                <a:t>发送信号</a:t>
              </a:r>
              <a:endParaRPr kumimoji="0" lang="en-US" altLang="zh-CN" sz="1800" b="1" i="0" u="none" strike="noStrike" kern="1200" cap="none" spc="0" normalizeH="0" baseline="0" noProof="0" dirty="0">
                <a:ln>
                  <a:noFill/>
                </a:ln>
                <a:solidFill>
                  <a:srgbClr val="11576A"/>
                </a:solidFill>
                <a:effectLst/>
                <a:uLnTx/>
                <a:uFillTx/>
                <a:latin typeface="微软雅黑" pitchFamily="34" charset="-122"/>
                <a:ea typeface="微软雅黑" pitchFamily="34" charset="-122"/>
              </a:endParaRPr>
            </a:p>
          </p:txBody>
        </p:sp>
        <p:sp>
          <p:nvSpPr>
            <p:cNvPr id="20" name="Text Box 21"/>
            <p:cNvSpPr txBox="1">
              <a:spLocks noChangeArrowheads="1"/>
            </p:cNvSpPr>
            <p:nvPr/>
          </p:nvSpPr>
          <p:spPr bwMode="auto">
            <a:xfrm>
              <a:off x="612748" y="2075397"/>
              <a:ext cx="1874272" cy="92333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marL="0" marR="0" lvl="0" indent="0" algn="l" defTabSz="914400" rtl="0" eaLnBrk="0" fontAlgn="base" latinLnBrk="0" hangingPunct="0">
                <a:lnSpc>
                  <a:spcPct val="100000"/>
                </a:lnSpc>
                <a:spcBef>
                  <a:spcPct val="0"/>
                </a:spcBef>
                <a:spcAft>
                  <a:spcPct val="0"/>
                </a:spcAft>
                <a:buClrTx/>
                <a:buSzTx/>
                <a:buFont typeface="Monotype Sorts" charset="0"/>
                <a:buNone/>
                <a:tabLst/>
                <a:defRPr/>
              </a:pPr>
              <a:r>
                <a:rPr kumimoji="0" lang="en-US" altLang="zh-CN" sz="1800" b="1" i="0" u="none" strike="noStrike" kern="1200" cap="none" spc="0" normalizeH="0" baseline="0" noProof="0" dirty="0">
                  <a:ln>
                    <a:noFill/>
                  </a:ln>
                  <a:solidFill>
                    <a:srgbClr val="11576A"/>
                  </a:solidFill>
                  <a:effectLst/>
                  <a:uLnTx/>
                  <a:uFillTx/>
                  <a:latin typeface="微软雅黑" pitchFamily="34" charset="-122"/>
                  <a:ea typeface="微软雅黑" pitchFamily="34" charset="-122"/>
                </a:rPr>
                <a:t>2. </a:t>
              </a:r>
              <a:r>
                <a:rPr kumimoji="0" lang="zh-CN" altLang="en-US" sz="1800" b="1" i="0" u="none" strike="noStrike" kern="1200" cap="none" spc="0" normalizeH="0" baseline="0" noProof="0" dirty="0">
                  <a:ln>
                    <a:noFill/>
                  </a:ln>
                  <a:solidFill>
                    <a:srgbClr val="11576A"/>
                  </a:solidFill>
                  <a:effectLst/>
                  <a:uLnTx/>
                  <a:uFillTx/>
                  <a:latin typeface="微软雅黑" pitchFamily="34" charset="-122"/>
                  <a:ea typeface="微软雅黑" pitchFamily="34" charset="-122"/>
                </a:rPr>
                <a:t>分发信号到进程的信号处理函数</a:t>
              </a:r>
              <a:endParaRPr kumimoji="0" lang="en-US" altLang="zh-CN" sz="1800" b="1" i="0" u="none" strike="noStrike" kern="1200" cap="none" spc="0" normalizeH="0" baseline="0" noProof="0" dirty="0">
                <a:ln>
                  <a:noFill/>
                </a:ln>
                <a:solidFill>
                  <a:srgbClr val="11576A"/>
                </a:solidFill>
                <a:effectLst/>
                <a:uLnTx/>
                <a:uFillTx/>
                <a:latin typeface="微软雅黑" pitchFamily="34" charset="-122"/>
                <a:ea typeface="微软雅黑" pitchFamily="34" charset="-122"/>
              </a:endParaRPr>
            </a:p>
          </p:txBody>
        </p:sp>
        <p:sp>
          <p:nvSpPr>
            <p:cNvPr id="24" name="Line 25"/>
            <p:cNvSpPr>
              <a:spLocks noChangeShapeType="1"/>
            </p:cNvSpPr>
            <p:nvPr/>
          </p:nvSpPr>
          <p:spPr bwMode="auto">
            <a:xfrm flipV="1">
              <a:off x="1423801" y="1796222"/>
              <a:ext cx="1485992" cy="2150674"/>
            </a:xfrm>
            <a:prstGeom prst="line">
              <a:avLst/>
            </a:prstGeom>
            <a:noFill/>
            <a:ln w="38100" cap="rnd">
              <a:solidFill>
                <a:srgbClr val="11576A"/>
              </a:solidFill>
              <a:prstDash val="sysDot"/>
              <a:round/>
              <a:headEnd/>
              <a:tailEnd type="triangle" w="med" len="me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000" b="0" i="0" u="none" strike="noStrike" kern="1200" cap="none" spc="0" normalizeH="0" baseline="0" noProof="0">
                <a:ln>
                  <a:noFill/>
                </a:ln>
                <a:solidFill>
                  <a:srgbClr val="11576A"/>
                </a:solidFill>
                <a:effectLst/>
                <a:uLnTx/>
                <a:uFillTx/>
                <a:latin typeface="微软雅黑" pitchFamily="34" charset="-122"/>
                <a:ea typeface="微软雅黑" pitchFamily="34" charset="-122"/>
                <a:cs typeface="+mn-cs"/>
              </a:endParaRPr>
            </a:p>
          </p:txBody>
        </p:sp>
      </p:grpSp>
      <p:sp>
        <p:nvSpPr>
          <p:cNvPr id="27" name="标题 1"/>
          <p:cNvSpPr txBox="1">
            <a:spLocks/>
          </p:cNvSpPr>
          <p:nvPr/>
        </p:nvSpPr>
        <p:spPr>
          <a:xfrm>
            <a:off x="518864" y="1084509"/>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3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信号的实现</a:t>
            </a:r>
            <a:endParaRPr kumimoji="0" lang="en-US" altLang="zh-CN" sz="3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Tree>
    <p:extLst>
      <p:ext uri="{BB962C8B-B14F-4D97-AF65-F5344CB8AC3E}">
        <p14:creationId xmlns:p14="http://schemas.microsoft.com/office/powerpoint/2010/main" val="14528912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down)">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right)">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a:xfrm>
            <a:off x="428596" y="1084929"/>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3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信号使用示例</a:t>
            </a:r>
            <a:endParaRPr kumimoji="0" lang="en-US" altLang="zh-CN" sz="3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25" name="Rectangle 2"/>
          <p:cNvSpPr txBox="1">
            <a:spLocks noChangeArrowheads="1"/>
          </p:cNvSpPr>
          <p:nvPr/>
        </p:nvSpPr>
        <p:spPr>
          <a:xfrm>
            <a:off x="323528" y="1772816"/>
            <a:ext cx="7200800" cy="3995930"/>
          </a:xfrm>
          <a:prstGeom prst="rect">
            <a:avLst/>
          </a:prstGeom>
          <a:gradFill>
            <a:gsLst>
              <a:gs pos="0">
                <a:srgbClr val="FFFF00">
                  <a:tint val="66000"/>
                  <a:satMod val="160000"/>
                </a:srgbClr>
              </a:gs>
              <a:gs pos="50000">
                <a:srgbClr val="FFFF00">
                  <a:tint val="44500"/>
                  <a:satMod val="160000"/>
                </a:srgbClr>
              </a:gs>
              <a:gs pos="100000">
                <a:srgbClr val="FFFF00">
                  <a:tint val="23500"/>
                  <a:satMod val="160000"/>
                </a:srgbClr>
              </a:gs>
            </a:gsLst>
            <a:lin ang="16200000" scaled="1"/>
          </a:gradFill>
          <a:ln w="19050">
            <a:solidFill>
              <a:schemeClr val="tx1"/>
            </a:solidFill>
          </a:ln>
        </p:spPr>
        <p:txBody>
          <a:bodyPr/>
          <a:lstStyle/>
          <a:p>
            <a:pPr marL="342900" marR="0" lvl="0" indent="-342900" algn="l" defTabSz="914400" rtl="0" eaLnBrk="1" fontAlgn="auto" latinLnBrk="0" hangingPunct="1">
              <a:lnSpc>
                <a:spcPct val="60000"/>
              </a:lnSpc>
              <a:spcBef>
                <a:spcPct val="20000"/>
              </a:spcBef>
              <a:spcAft>
                <a:spcPts val="0"/>
              </a:spcAft>
              <a:buClrTx/>
              <a:buSzTx/>
              <a:buFontTx/>
              <a:buNone/>
              <a:tabLst/>
              <a:defRPr/>
            </a:pPr>
            <a:r>
              <a:rPr kumimoji="0" lang="en-US" altLang="en-US" sz="1300" b="1" i="0" u="none" strike="noStrike" kern="1200" cap="none" spc="0" normalizeH="0" baseline="0" noProof="0" dirty="0">
                <a:ln>
                  <a:noFill/>
                </a:ln>
                <a:solidFill>
                  <a:srgbClr val="000000"/>
                </a:solidFill>
                <a:effectLst/>
                <a:uLnTx/>
                <a:uFillTx/>
                <a:latin typeface="Courier New" panose="02070309020205020404" pitchFamily="49" charset="0"/>
                <a:ea typeface="宋体" panose="02010600030101010101" pitchFamily="2" charset="-122"/>
                <a:cs typeface="Courier New" panose="02070309020205020404" pitchFamily="49" charset="0"/>
              </a:rPr>
              <a:t>#include &lt;</a:t>
            </a:r>
            <a:r>
              <a:rPr kumimoji="0" lang="en-US" altLang="en-US" sz="1300" b="1" i="0" u="none" strike="noStrike" kern="1200" cap="none" spc="0" normalizeH="0" baseline="0" noProof="0" dirty="0" err="1">
                <a:ln>
                  <a:noFill/>
                </a:ln>
                <a:solidFill>
                  <a:srgbClr val="000000"/>
                </a:solidFill>
                <a:effectLst/>
                <a:uLnTx/>
                <a:uFillTx/>
                <a:latin typeface="Courier New" panose="02070309020205020404" pitchFamily="49" charset="0"/>
                <a:ea typeface="宋体" panose="02010600030101010101" pitchFamily="2" charset="-122"/>
                <a:cs typeface="Courier New" panose="02070309020205020404" pitchFamily="49" charset="0"/>
              </a:rPr>
              <a:t>stdio.h</a:t>
            </a:r>
            <a:r>
              <a:rPr kumimoji="0" lang="en-US" altLang="en-US" sz="1300" b="1" i="0" u="none" strike="noStrike" kern="1200" cap="none" spc="0" normalizeH="0" baseline="0" noProof="0" dirty="0">
                <a:ln>
                  <a:noFill/>
                </a:ln>
                <a:solidFill>
                  <a:srgbClr val="000000"/>
                </a:solidFill>
                <a:effectLst/>
                <a:uLnTx/>
                <a:uFillTx/>
                <a:latin typeface="Courier New" panose="02070309020205020404" pitchFamily="49" charset="0"/>
                <a:ea typeface="宋体" panose="02010600030101010101" pitchFamily="2" charset="-122"/>
                <a:cs typeface="Courier New" panose="02070309020205020404" pitchFamily="49" charset="0"/>
              </a:rPr>
              <a:t>&gt;</a:t>
            </a:r>
          </a:p>
          <a:p>
            <a:pPr marL="342900" marR="0" lvl="0" indent="-342900" algn="l" defTabSz="914400" rtl="0" eaLnBrk="1" fontAlgn="auto" latinLnBrk="0" hangingPunct="1">
              <a:lnSpc>
                <a:spcPct val="60000"/>
              </a:lnSpc>
              <a:spcBef>
                <a:spcPct val="20000"/>
              </a:spcBef>
              <a:spcAft>
                <a:spcPts val="0"/>
              </a:spcAft>
              <a:buClrTx/>
              <a:buSzTx/>
              <a:buFontTx/>
              <a:buNone/>
              <a:tabLst/>
              <a:defRPr/>
            </a:pPr>
            <a:r>
              <a:rPr kumimoji="0" lang="en-US" altLang="en-US" sz="1300" b="1" i="0" u="none" strike="noStrike" kern="1200" cap="none" spc="0" normalizeH="0" baseline="0" noProof="0" dirty="0">
                <a:ln>
                  <a:noFill/>
                </a:ln>
                <a:solidFill>
                  <a:srgbClr val="000000"/>
                </a:solidFill>
                <a:effectLst/>
                <a:uLnTx/>
                <a:uFillTx/>
                <a:latin typeface="Courier New" panose="02070309020205020404" pitchFamily="49" charset="0"/>
                <a:ea typeface="宋体" panose="02010600030101010101" pitchFamily="2" charset="-122"/>
                <a:cs typeface="Courier New" panose="02070309020205020404" pitchFamily="49" charset="0"/>
              </a:rPr>
              <a:t>#include &lt;</a:t>
            </a:r>
            <a:r>
              <a:rPr kumimoji="0" lang="en-US" altLang="en-US" sz="1300" b="1" i="0" u="none" strike="noStrike" kern="1200" cap="none" spc="0" normalizeH="0" baseline="0" noProof="0" dirty="0" err="1">
                <a:ln>
                  <a:noFill/>
                </a:ln>
                <a:solidFill>
                  <a:srgbClr val="000000"/>
                </a:solidFill>
                <a:effectLst/>
                <a:uLnTx/>
                <a:uFillTx/>
                <a:latin typeface="Courier New" panose="02070309020205020404" pitchFamily="49" charset="0"/>
                <a:ea typeface="宋体" panose="02010600030101010101" pitchFamily="2" charset="-122"/>
                <a:cs typeface="Courier New" panose="02070309020205020404" pitchFamily="49" charset="0"/>
              </a:rPr>
              <a:t>signal.h</a:t>
            </a:r>
            <a:r>
              <a:rPr kumimoji="0" lang="en-US" altLang="en-US" sz="1300" b="1" i="0" u="none" strike="noStrike" kern="1200" cap="none" spc="0" normalizeH="0" baseline="0" noProof="0" dirty="0">
                <a:ln>
                  <a:noFill/>
                </a:ln>
                <a:solidFill>
                  <a:srgbClr val="000000"/>
                </a:solidFill>
                <a:effectLst/>
                <a:uLnTx/>
                <a:uFillTx/>
                <a:latin typeface="Courier New" panose="02070309020205020404" pitchFamily="49" charset="0"/>
                <a:ea typeface="宋体" panose="02010600030101010101" pitchFamily="2" charset="-122"/>
                <a:cs typeface="Courier New" panose="02070309020205020404" pitchFamily="49" charset="0"/>
              </a:rPr>
              <a:t>&gt;</a:t>
            </a:r>
          </a:p>
          <a:p>
            <a:pPr marL="342900" marR="0" lvl="0" indent="-342900" algn="l" defTabSz="914400" rtl="0" eaLnBrk="1" fontAlgn="auto" latinLnBrk="0" hangingPunct="1">
              <a:lnSpc>
                <a:spcPct val="60000"/>
              </a:lnSpc>
              <a:spcBef>
                <a:spcPct val="20000"/>
              </a:spcBef>
              <a:spcAft>
                <a:spcPts val="0"/>
              </a:spcAft>
              <a:buClrTx/>
              <a:buSzTx/>
              <a:buFontTx/>
              <a:buNone/>
              <a:tabLst/>
              <a:defRPr/>
            </a:pPr>
            <a:endParaRPr kumimoji="0" lang="en-US" altLang="en-US" sz="1300" b="1" i="0" u="none" strike="noStrike" kern="1200" cap="none" spc="0" normalizeH="0" baseline="0" noProof="0" dirty="0">
              <a:ln>
                <a:noFill/>
              </a:ln>
              <a:solidFill>
                <a:srgbClr val="000000"/>
              </a:solidFill>
              <a:effectLst/>
              <a:uLnTx/>
              <a:uFillTx/>
              <a:latin typeface="Courier New" panose="02070309020205020404" pitchFamily="49" charset="0"/>
              <a:ea typeface="宋体" panose="02010600030101010101" pitchFamily="2" charset="-122"/>
              <a:cs typeface="Courier New" panose="02070309020205020404" pitchFamily="49" charset="0"/>
            </a:endParaRPr>
          </a:p>
          <a:p>
            <a:pPr marL="342900" marR="0" lvl="0" indent="-342900" algn="l" defTabSz="914400" rtl="0" eaLnBrk="1" fontAlgn="auto" latinLnBrk="0" hangingPunct="1">
              <a:lnSpc>
                <a:spcPct val="60000"/>
              </a:lnSpc>
              <a:spcBef>
                <a:spcPct val="20000"/>
              </a:spcBef>
              <a:spcAft>
                <a:spcPts val="0"/>
              </a:spcAft>
              <a:buClrTx/>
              <a:buSzTx/>
              <a:buFontTx/>
              <a:buNone/>
              <a:tabLst/>
              <a:defRPr/>
            </a:pPr>
            <a:r>
              <a:rPr kumimoji="0" lang="en-US" altLang="en-US" sz="1300" b="1" i="0" u="none" strike="noStrike" kern="1200" cap="none" spc="0" normalizeH="0" baseline="0" noProof="0" dirty="0">
                <a:ln>
                  <a:noFill/>
                </a:ln>
                <a:solidFill>
                  <a:srgbClr val="000000"/>
                </a:solidFill>
                <a:effectLst/>
                <a:uLnTx/>
                <a:uFillTx/>
                <a:latin typeface="Courier New" panose="02070309020205020404" pitchFamily="49" charset="0"/>
                <a:ea typeface="宋体" panose="02010600030101010101" pitchFamily="2" charset="-122"/>
                <a:cs typeface="Courier New" panose="02070309020205020404" pitchFamily="49" charset="0"/>
              </a:rPr>
              <a:t>		</a:t>
            </a:r>
          </a:p>
          <a:p>
            <a:pPr marL="342900" marR="0" lvl="0" indent="-342900" algn="l" defTabSz="914400" rtl="0" eaLnBrk="1" fontAlgn="auto" latinLnBrk="0" hangingPunct="1">
              <a:lnSpc>
                <a:spcPct val="60000"/>
              </a:lnSpc>
              <a:spcBef>
                <a:spcPct val="20000"/>
              </a:spcBef>
              <a:spcAft>
                <a:spcPts val="0"/>
              </a:spcAft>
              <a:buClrTx/>
              <a:buSzTx/>
              <a:buFontTx/>
              <a:buNone/>
              <a:tabLst/>
              <a:defRPr/>
            </a:pPr>
            <a:endParaRPr kumimoji="0" lang="en-US" altLang="en-US" sz="1300" b="1" i="0" u="none" strike="noStrike" kern="1200" cap="none" spc="0" normalizeH="0" baseline="0" noProof="0" dirty="0">
              <a:ln>
                <a:noFill/>
              </a:ln>
              <a:solidFill>
                <a:srgbClr val="000000"/>
              </a:solidFill>
              <a:effectLst/>
              <a:uLnTx/>
              <a:uFillTx/>
              <a:latin typeface="Courier New" panose="02070309020205020404" pitchFamily="49" charset="0"/>
              <a:ea typeface="宋体" panose="02010600030101010101" pitchFamily="2" charset="-122"/>
              <a:cs typeface="Courier New" panose="02070309020205020404" pitchFamily="49" charset="0"/>
            </a:endParaRPr>
          </a:p>
          <a:p>
            <a:pPr marL="342900" marR="0" lvl="0" indent="-342900" algn="l" defTabSz="914400" rtl="0" eaLnBrk="1" fontAlgn="auto" latinLnBrk="0" hangingPunct="1">
              <a:lnSpc>
                <a:spcPct val="60000"/>
              </a:lnSpc>
              <a:spcBef>
                <a:spcPct val="20000"/>
              </a:spcBef>
              <a:spcAft>
                <a:spcPts val="0"/>
              </a:spcAft>
              <a:buClrTx/>
              <a:buSzTx/>
              <a:buFontTx/>
              <a:buNone/>
              <a:tabLst/>
              <a:defRPr/>
            </a:pPr>
            <a:endParaRPr kumimoji="0" lang="en-US" altLang="en-US" sz="1300" b="1" i="0" u="none" strike="noStrike" kern="1200" cap="none" spc="0" normalizeH="0" baseline="0" noProof="0" dirty="0">
              <a:ln>
                <a:noFill/>
              </a:ln>
              <a:solidFill>
                <a:srgbClr val="000000"/>
              </a:solidFill>
              <a:effectLst/>
              <a:uLnTx/>
              <a:uFillTx/>
              <a:latin typeface="Courier New" panose="02070309020205020404" pitchFamily="49" charset="0"/>
              <a:ea typeface="宋体" panose="02010600030101010101" pitchFamily="2" charset="-122"/>
              <a:cs typeface="Courier New" panose="02070309020205020404" pitchFamily="49" charset="0"/>
            </a:endParaRPr>
          </a:p>
          <a:p>
            <a:pPr marL="342900" marR="0" lvl="0" indent="-342900" algn="l" defTabSz="914400" rtl="0" eaLnBrk="1" fontAlgn="auto" latinLnBrk="0" hangingPunct="1">
              <a:lnSpc>
                <a:spcPct val="60000"/>
              </a:lnSpc>
              <a:spcBef>
                <a:spcPct val="20000"/>
              </a:spcBef>
              <a:spcAft>
                <a:spcPts val="0"/>
              </a:spcAft>
              <a:buClrTx/>
              <a:buSzTx/>
              <a:buFontTx/>
              <a:buNone/>
              <a:tabLst/>
              <a:defRPr/>
            </a:pPr>
            <a:endParaRPr kumimoji="0" lang="en-US" altLang="en-US" sz="1300" b="1" i="0" u="none" strike="noStrike" kern="1200" cap="none" spc="0" normalizeH="0" baseline="0" noProof="0" dirty="0">
              <a:ln>
                <a:noFill/>
              </a:ln>
              <a:solidFill>
                <a:srgbClr val="000000"/>
              </a:solidFill>
              <a:effectLst/>
              <a:uLnTx/>
              <a:uFillTx/>
              <a:latin typeface="Courier New" panose="02070309020205020404" pitchFamily="49" charset="0"/>
              <a:ea typeface="宋体" panose="02010600030101010101" pitchFamily="2" charset="-122"/>
              <a:cs typeface="Courier New" panose="02070309020205020404" pitchFamily="49" charset="0"/>
            </a:endParaRPr>
          </a:p>
          <a:p>
            <a:pPr marL="342900" marR="0" lvl="0" indent="-342900" algn="l" defTabSz="914400" rtl="0" eaLnBrk="1" fontAlgn="auto" latinLnBrk="0" hangingPunct="1">
              <a:lnSpc>
                <a:spcPct val="60000"/>
              </a:lnSpc>
              <a:spcBef>
                <a:spcPct val="20000"/>
              </a:spcBef>
              <a:spcAft>
                <a:spcPts val="0"/>
              </a:spcAft>
              <a:buClrTx/>
              <a:buSzTx/>
              <a:buFontTx/>
              <a:buNone/>
              <a:tabLst/>
              <a:defRPr/>
            </a:pPr>
            <a:endParaRPr kumimoji="0" lang="en-US" altLang="en-US" sz="1300" b="1" i="0" u="none" strike="noStrike" kern="1200" cap="none" spc="0" normalizeH="0" baseline="0" noProof="0" dirty="0">
              <a:ln>
                <a:noFill/>
              </a:ln>
              <a:solidFill>
                <a:srgbClr val="000000"/>
              </a:solidFill>
              <a:effectLst/>
              <a:uLnTx/>
              <a:uFillTx/>
              <a:latin typeface="Courier New" panose="02070309020205020404" pitchFamily="49" charset="0"/>
              <a:ea typeface="宋体" panose="02010600030101010101" pitchFamily="2" charset="-122"/>
              <a:cs typeface="Courier New" panose="02070309020205020404" pitchFamily="49" charset="0"/>
            </a:endParaRPr>
          </a:p>
          <a:p>
            <a:pPr marL="342900" marR="0" lvl="0" indent="-342900" algn="l" defTabSz="914400" rtl="0" eaLnBrk="1" fontAlgn="auto" latinLnBrk="0" hangingPunct="1">
              <a:lnSpc>
                <a:spcPct val="60000"/>
              </a:lnSpc>
              <a:spcBef>
                <a:spcPct val="20000"/>
              </a:spcBef>
              <a:spcAft>
                <a:spcPts val="0"/>
              </a:spcAft>
              <a:buClrTx/>
              <a:buSzTx/>
              <a:buFontTx/>
              <a:buNone/>
              <a:tabLst/>
              <a:defRPr/>
            </a:pPr>
            <a:endParaRPr kumimoji="0" lang="en-US" altLang="en-US" sz="1300" b="1" i="0" u="none" strike="noStrike" kern="1200" cap="none" spc="0" normalizeH="0" baseline="0" noProof="0" dirty="0">
              <a:ln>
                <a:noFill/>
              </a:ln>
              <a:solidFill>
                <a:srgbClr val="000000"/>
              </a:solidFill>
              <a:effectLst/>
              <a:uLnTx/>
              <a:uFillTx/>
              <a:latin typeface="Courier New" panose="02070309020205020404" pitchFamily="49" charset="0"/>
              <a:ea typeface="宋体" panose="02010600030101010101" pitchFamily="2" charset="-122"/>
              <a:cs typeface="Courier New" panose="02070309020205020404" pitchFamily="49" charset="0"/>
            </a:endParaRPr>
          </a:p>
          <a:p>
            <a:pPr marL="342900" marR="0" lvl="0" indent="-342900" algn="l" defTabSz="914400" rtl="0" eaLnBrk="1" fontAlgn="auto" latinLnBrk="0" hangingPunct="1">
              <a:lnSpc>
                <a:spcPct val="60000"/>
              </a:lnSpc>
              <a:spcBef>
                <a:spcPct val="20000"/>
              </a:spcBef>
              <a:spcAft>
                <a:spcPts val="0"/>
              </a:spcAft>
              <a:buClrTx/>
              <a:buSzTx/>
              <a:buFontTx/>
              <a:buNone/>
              <a:tabLst/>
              <a:defRPr/>
            </a:pPr>
            <a:endParaRPr kumimoji="0" lang="en-US" altLang="en-US" sz="1300" b="1" i="0" u="none" strike="noStrike" kern="1200" cap="none" spc="0" normalizeH="0" baseline="0" noProof="0" dirty="0">
              <a:ln>
                <a:noFill/>
              </a:ln>
              <a:solidFill>
                <a:srgbClr val="000000"/>
              </a:solidFill>
              <a:effectLst/>
              <a:uLnTx/>
              <a:uFillTx/>
              <a:latin typeface="Courier New" panose="02070309020205020404" pitchFamily="49" charset="0"/>
              <a:ea typeface="宋体" panose="02010600030101010101" pitchFamily="2" charset="-122"/>
              <a:cs typeface="Courier New" panose="02070309020205020404" pitchFamily="49" charset="0"/>
            </a:endParaRPr>
          </a:p>
          <a:p>
            <a:pPr marL="342900" marR="0" lvl="0" indent="-342900" algn="l" defTabSz="914400" rtl="0" eaLnBrk="1" fontAlgn="auto" latinLnBrk="0" hangingPunct="1">
              <a:lnSpc>
                <a:spcPct val="60000"/>
              </a:lnSpc>
              <a:spcBef>
                <a:spcPct val="20000"/>
              </a:spcBef>
              <a:spcAft>
                <a:spcPts val="0"/>
              </a:spcAft>
              <a:buClrTx/>
              <a:buSzTx/>
              <a:buFontTx/>
              <a:buNone/>
              <a:tabLst/>
              <a:defRPr/>
            </a:pPr>
            <a:endParaRPr kumimoji="0" lang="en-US" altLang="en-US" sz="1300" b="1" i="0" u="none" strike="noStrike" kern="1200" cap="none" spc="0" normalizeH="0" baseline="0" noProof="0" dirty="0">
              <a:ln>
                <a:noFill/>
              </a:ln>
              <a:solidFill>
                <a:srgbClr val="000000"/>
              </a:solidFill>
              <a:effectLst/>
              <a:uLnTx/>
              <a:uFillTx/>
              <a:latin typeface="Courier New" panose="02070309020205020404" pitchFamily="49" charset="0"/>
              <a:ea typeface="宋体" panose="02010600030101010101" pitchFamily="2" charset="-122"/>
              <a:cs typeface="Courier New" panose="02070309020205020404" pitchFamily="49" charset="0"/>
            </a:endParaRPr>
          </a:p>
          <a:p>
            <a:pPr marL="342900" marR="0" lvl="0" indent="-342900" algn="l" defTabSz="914400" rtl="0" eaLnBrk="1" fontAlgn="auto" latinLnBrk="0" hangingPunct="1">
              <a:lnSpc>
                <a:spcPct val="60000"/>
              </a:lnSpc>
              <a:spcBef>
                <a:spcPct val="20000"/>
              </a:spcBef>
              <a:spcAft>
                <a:spcPts val="0"/>
              </a:spcAft>
              <a:buClrTx/>
              <a:buSzTx/>
              <a:buFontTx/>
              <a:buNone/>
              <a:tabLst/>
              <a:defRPr/>
            </a:pPr>
            <a:endParaRPr kumimoji="0" lang="en-US" altLang="en-US" sz="1300" b="1" i="0" u="none" strike="noStrike" kern="1200" cap="none" spc="0" normalizeH="0" baseline="0" noProof="0" dirty="0">
              <a:ln>
                <a:noFill/>
              </a:ln>
              <a:solidFill>
                <a:srgbClr val="000000"/>
              </a:solidFill>
              <a:effectLst/>
              <a:uLnTx/>
              <a:uFillTx/>
              <a:latin typeface="Courier New" panose="02070309020205020404" pitchFamily="49" charset="0"/>
              <a:ea typeface="宋体" panose="02010600030101010101" pitchFamily="2" charset="-122"/>
              <a:cs typeface="Courier New" panose="02070309020205020404" pitchFamily="49" charset="0"/>
            </a:endParaRPr>
          </a:p>
          <a:p>
            <a:pPr marL="342900" marR="0" lvl="0" indent="-342900" algn="l" defTabSz="914400" rtl="0" eaLnBrk="1" fontAlgn="auto" latinLnBrk="0" hangingPunct="1">
              <a:lnSpc>
                <a:spcPct val="60000"/>
              </a:lnSpc>
              <a:spcBef>
                <a:spcPct val="20000"/>
              </a:spcBef>
              <a:spcAft>
                <a:spcPts val="0"/>
              </a:spcAft>
              <a:buClrTx/>
              <a:buSzTx/>
              <a:buFontTx/>
              <a:buNone/>
              <a:tabLst/>
              <a:defRPr/>
            </a:pPr>
            <a:endParaRPr kumimoji="0" lang="en-US" altLang="en-US" sz="1300" b="1" i="0" u="none" strike="noStrike" kern="1200" cap="none" spc="0" normalizeH="0" baseline="0" noProof="0" dirty="0">
              <a:ln>
                <a:noFill/>
              </a:ln>
              <a:solidFill>
                <a:srgbClr val="000000"/>
              </a:solidFill>
              <a:effectLst/>
              <a:uLnTx/>
              <a:uFillTx/>
              <a:latin typeface="Courier New" panose="02070309020205020404" pitchFamily="49" charset="0"/>
              <a:ea typeface="宋体" panose="02010600030101010101" pitchFamily="2" charset="-122"/>
              <a:cs typeface="Courier New" panose="02070309020205020404" pitchFamily="49" charset="0"/>
            </a:endParaRPr>
          </a:p>
          <a:p>
            <a:pPr marL="342900" marR="0" lvl="0" indent="-342900" algn="l" defTabSz="914400" rtl="0" eaLnBrk="1" fontAlgn="auto" latinLnBrk="0" hangingPunct="1">
              <a:lnSpc>
                <a:spcPct val="60000"/>
              </a:lnSpc>
              <a:spcBef>
                <a:spcPct val="20000"/>
              </a:spcBef>
              <a:spcAft>
                <a:spcPts val="0"/>
              </a:spcAft>
              <a:buClrTx/>
              <a:buSzTx/>
              <a:buFontTx/>
              <a:buNone/>
              <a:tabLst/>
              <a:defRPr/>
            </a:pPr>
            <a:endParaRPr kumimoji="0" lang="en-US" altLang="en-US" sz="1300" b="1" i="0" u="none" strike="noStrike" kern="1200" cap="none" spc="0" normalizeH="0" baseline="0" noProof="0" dirty="0">
              <a:ln>
                <a:noFill/>
              </a:ln>
              <a:solidFill>
                <a:srgbClr val="000000"/>
              </a:solidFill>
              <a:effectLst/>
              <a:uLnTx/>
              <a:uFillTx/>
              <a:latin typeface="Courier New" panose="02070309020205020404" pitchFamily="49" charset="0"/>
              <a:ea typeface="宋体" panose="02010600030101010101" pitchFamily="2" charset="-122"/>
              <a:cs typeface="Courier New" panose="02070309020205020404" pitchFamily="49" charset="0"/>
            </a:endParaRPr>
          </a:p>
          <a:p>
            <a:pPr marL="342900" marR="0" lvl="0" indent="-342900" algn="l" defTabSz="914400" rtl="0" eaLnBrk="1" fontAlgn="auto" latinLnBrk="0" hangingPunct="1">
              <a:lnSpc>
                <a:spcPct val="60000"/>
              </a:lnSpc>
              <a:spcBef>
                <a:spcPct val="20000"/>
              </a:spcBef>
              <a:spcAft>
                <a:spcPts val="0"/>
              </a:spcAft>
              <a:buClrTx/>
              <a:buSzTx/>
              <a:buFontTx/>
              <a:buNone/>
              <a:tabLst/>
              <a:defRPr/>
            </a:pPr>
            <a:endParaRPr kumimoji="0" lang="en-US" altLang="en-US" sz="1300" b="1" i="0" u="none" strike="noStrike" kern="1200" cap="none" spc="0" normalizeH="0" baseline="0" noProof="0" dirty="0">
              <a:ln>
                <a:noFill/>
              </a:ln>
              <a:solidFill>
                <a:srgbClr val="000000"/>
              </a:solidFill>
              <a:effectLst/>
              <a:uLnTx/>
              <a:uFillTx/>
              <a:latin typeface="Courier New" panose="02070309020205020404" pitchFamily="49" charset="0"/>
              <a:ea typeface="宋体" panose="02010600030101010101" pitchFamily="2" charset="-122"/>
              <a:cs typeface="Courier New" panose="02070309020205020404" pitchFamily="49" charset="0"/>
            </a:endParaRPr>
          </a:p>
          <a:p>
            <a:pPr marL="342900" marR="0" lvl="0" indent="-342900" algn="l" defTabSz="914400" rtl="0" eaLnBrk="1" fontAlgn="auto" latinLnBrk="0" hangingPunct="1">
              <a:lnSpc>
                <a:spcPct val="60000"/>
              </a:lnSpc>
              <a:spcBef>
                <a:spcPct val="20000"/>
              </a:spcBef>
              <a:spcAft>
                <a:spcPts val="0"/>
              </a:spcAft>
              <a:buClrTx/>
              <a:buSzTx/>
              <a:buFontTx/>
              <a:buNone/>
              <a:tabLst/>
              <a:defRPr/>
            </a:pPr>
            <a:endParaRPr kumimoji="0" lang="en-US" altLang="en-US" sz="1300" b="1" i="0" u="none" strike="noStrike" kern="1200" cap="none" spc="0" normalizeH="0" baseline="0" noProof="0" dirty="0">
              <a:ln>
                <a:noFill/>
              </a:ln>
              <a:solidFill>
                <a:srgbClr val="000000"/>
              </a:solidFill>
              <a:effectLst/>
              <a:uLnTx/>
              <a:uFillTx/>
              <a:latin typeface="Courier New" panose="02070309020205020404" pitchFamily="49" charset="0"/>
              <a:ea typeface="宋体" panose="02010600030101010101" pitchFamily="2" charset="-122"/>
              <a:cs typeface="Courier New" panose="02070309020205020404" pitchFamily="49" charset="0"/>
            </a:endParaRPr>
          </a:p>
          <a:p>
            <a:pPr marL="342900" marR="0" lvl="0" indent="-342900" algn="l" defTabSz="914400" rtl="0" eaLnBrk="1" fontAlgn="auto" latinLnBrk="0" hangingPunct="1">
              <a:lnSpc>
                <a:spcPct val="60000"/>
              </a:lnSpc>
              <a:spcBef>
                <a:spcPct val="20000"/>
              </a:spcBef>
              <a:spcAft>
                <a:spcPts val="0"/>
              </a:spcAft>
              <a:buClrTx/>
              <a:buSzTx/>
              <a:buFontTx/>
              <a:buNone/>
              <a:tabLst/>
              <a:defRPr/>
            </a:pPr>
            <a:endParaRPr kumimoji="0" lang="en-US" altLang="en-US" sz="1300" b="1" i="0" u="none" strike="noStrike" kern="1200" cap="none" spc="0" normalizeH="0" baseline="0" noProof="0" dirty="0">
              <a:ln>
                <a:noFill/>
              </a:ln>
              <a:solidFill>
                <a:srgbClr val="000000"/>
              </a:solidFill>
              <a:effectLst/>
              <a:uLnTx/>
              <a:uFillTx/>
              <a:latin typeface="Courier New" panose="02070309020205020404" pitchFamily="49" charset="0"/>
              <a:ea typeface="宋体" panose="02010600030101010101" pitchFamily="2" charset="-122"/>
              <a:cs typeface="Courier New" panose="02070309020205020404" pitchFamily="49" charset="0"/>
            </a:endParaRPr>
          </a:p>
          <a:p>
            <a:pPr marL="342900" marR="0" lvl="0" indent="-342900" algn="l" defTabSz="914400" rtl="0" eaLnBrk="1" fontAlgn="auto" latinLnBrk="0" hangingPunct="1">
              <a:lnSpc>
                <a:spcPct val="60000"/>
              </a:lnSpc>
              <a:spcBef>
                <a:spcPct val="20000"/>
              </a:spcBef>
              <a:spcAft>
                <a:spcPts val="0"/>
              </a:spcAft>
              <a:buClrTx/>
              <a:buSzTx/>
              <a:buFontTx/>
              <a:buNone/>
              <a:tabLst/>
              <a:defRPr/>
            </a:pPr>
            <a:r>
              <a:rPr kumimoji="0" lang="en-US" altLang="en-US" sz="1300" b="1" i="0" u="none" strike="noStrike" kern="1200" cap="none" spc="0" normalizeH="0" baseline="0" noProof="0" dirty="0">
                <a:ln>
                  <a:noFill/>
                </a:ln>
                <a:solidFill>
                  <a:srgbClr val="C00000"/>
                </a:solidFill>
                <a:effectLst/>
                <a:uLnTx/>
                <a:uFillTx/>
                <a:latin typeface="Courier New" panose="02070309020205020404" pitchFamily="49" charset="0"/>
                <a:ea typeface="宋体" panose="02010600030101010101" pitchFamily="2" charset="-122"/>
                <a:cs typeface="Courier New" panose="02070309020205020404" pitchFamily="49" charset="0"/>
              </a:rPr>
              <a:t>main</a:t>
            </a:r>
            <a:r>
              <a:rPr kumimoji="0" lang="en-US" altLang="en-US" sz="1300" b="1" i="0" u="none" strike="noStrike" kern="1200" cap="none" spc="0" normalizeH="0" baseline="0" noProof="0" dirty="0">
                <a:ln>
                  <a:noFill/>
                </a:ln>
                <a:solidFill>
                  <a:srgbClr val="000000"/>
                </a:solidFill>
                <a:effectLst/>
                <a:uLnTx/>
                <a:uFillTx/>
                <a:latin typeface="Courier New" panose="02070309020205020404" pitchFamily="49" charset="0"/>
                <a:ea typeface="宋体" panose="02010600030101010101" pitchFamily="2" charset="-122"/>
                <a:cs typeface="Courier New" panose="02070309020205020404" pitchFamily="49" charset="0"/>
              </a:rPr>
              <a:t>()</a:t>
            </a:r>
          </a:p>
          <a:p>
            <a:pPr marL="342900" marR="0" lvl="0" indent="-342900" algn="l" defTabSz="914400" rtl="0" eaLnBrk="1" fontAlgn="auto" latinLnBrk="0" hangingPunct="1">
              <a:lnSpc>
                <a:spcPct val="60000"/>
              </a:lnSpc>
              <a:spcBef>
                <a:spcPct val="20000"/>
              </a:spcBef>
              <a:spcAft>
                <a:spcPts val="0"/>
              </a:spcAft>
              <a:buClrTx/>
              <a:buSzTx/>
              <a:buFontTx/>
              <a:buNone/>
              <a:tabLst/>
              <a:defRPr/>
            </a:pPr>
            <a:r>
              <a:rPr kumimoji="0" lang="en-US" altLang="en-US" sz="1300" b="1" i="0" u="none" strike="noStrike" kern="1200" cap="none" spc="0" normalizeH="0" baseline="0" noProof="0" dirty="0">
                <a:ln>
                  <a:noFill/>
                </a:ln>
                <a:solidFill>
                  <a:srgbClr val="000000"/>
                </a:solidFill>
                <a:effectLst/>
                <a:uLnTx/>
                <a:uFillTx/>
                <a:latin typeface="Courier New" panose="02070309020205020404" pitchFamily="49" charset="0"/>
                <a:ea typeface="宋体" panose="02010600030101010101" pitchFamily="2" charset="-122"/>
                <a:cs typeface="Courier New" panose="02070309020205020404" pitchFamily="49" charset="0"/>
              </a:rPr>
              <a:t>{ </a:t>
            </a:r>
          </a:p>
          <a:p>
            <a:pPr marL="342900" marR="0" lvl="0" indent="-342900" algn="l" defTabSz="914400" rtl="0" eaLnBrk="1" fontAlgn="auto" latinLnBrk="0" hangingPunct="1">
              <a:lnSpc>
                <a:spcPct val="60000"/>
              </a:lnSpc>
              <a:spcBef>
                <a:spcPct val="20000"/>
              </a:spcBef>
              <a:spcAft>
                <a:spcPts val="0"/>
              </a:spcAft>
              <a:buClrTx/>
              <a:buSzTx/>
              <a:buFontTx/>
              <a:buNone/>
              <a:tabLst/>
              <a:defRPr/>
            </a:pPr>
            <a:r>
              <a:rPr kumimoji="0" lang="en-US" altLang="en-US" sz="1300" b="1" i="0" u="none" strike="noStrike" kern="1200" cap="none" spc="0" normalizeH="0" baseline="0" noProof="0" dirty="0">
                <a:ln>
                  <a:noFill/>
                </a:ln>
                <a:solidFill>
                  <a:srgbClr val="000000"/>
                </a:solidFill>
                <a:effectLst/>
                <a:uLnTx/>
                <a:uFillTx/>
                <a:latin typeface="Courier New" panose="02070309020205020404" pitchFamily="49" charset="0"/>
                <a:ea typeface="宋体" panose="02010600030101010101" pitchFamily="2" charset="-122"/>
                <a:cs typeface="Courier New" panose="02070309020205020404" pitchFamily="49" charset="0"/>
              </a:rPr>
              <a:t>signal(SIGINT, </a:t>
            </a:r>
            <a:r>
              <a:rPr kumimoji="0" lang="en-US" altLang="en-US" sz="1300" b="1" i="0" u="none" strike="noStrike" kern="1200" cap="none" spc="0" normalizeH="0" baseline="0" noProof="0" dirty="0" err="1">
                <a:ln>
                  <a:noFill/>
                </a:ln>
                <a:solidFill>
                  <a:srgbClr val="000000"/>
                </a:solidFill>
                <a:effectLst/>
                <a:uLnTx/>
                <a:uFillTx/>
                <a:latin typeface="Courier New" panose="02070309020205020404" pitchFamily="49" charset="0"/>
                <a:ea typeface="宋体" panose="02010600030101010101" pitchFamily="2" charset="-122"/>
                <a:cs typeface="Courier New" panose="02070309020205020404" pitchFamily="49" charset="0"/>
              </a:rPr>
              <a:t>sigproc</a:t>
            </a:r>
            <a:r>
              <a:rPr kumimoji="0" lang="en-US" altLang="en-US" sz="1300" b="1" i="0" u="none" strike="noStrike" kern="1200" cap="none" spc="0" normalizeH="0" baseline="0" noProof="0" dirty="0">
                <a:ln>
                  <a:noFill/>
                </a:ln>
                <a:solidFill>
                  <a:srgbClr val="000000"/>
                </a:solidFill>
                <a:effectLst/>
                <a:uLnTx/>
                <a:uFillTx/>
                <a:latin typeface="Courier New" panose="02070309020205020404" pitchFamily="49" charset="0"/>
                <a:ea typeface="宋体" panose="02010600030101010101" pitchFamily="2" charset="-122"/>
                <a:cs typeface="Courier New" panose="02070309020205020404" pitchFamily="49" charset="0"/>
              </a:rPr>
              <a:t>);    /* DEFAULT ACTION: term */</a:t>
            </a:r>
          </a:p>
          <a:p>
            <a:pPr marL="342900" marR="0" lvl="0" indent="-342900" algn="l" defTabSz="914400" rtl="0" eaLnBrk="1" fontAlgn="auto" latinLnBrk="0" hangingPunct="1">
              <a:lnSpc>
                <a:spcPct val="60000"/>
              </a:lnSpc>
              <a:spcBef>
                <a:spcPct val="20000"/>
              </a:spcBef>
              <a:spcAft>
                <a:spcPts val="0"/>
              </a:spcAft>
              <a:buClrTx/>
              <a:buSzTx/>
              <a:buFontTx/>
              <a:buNone/>
              <a:tabLst/>
              <a:defRPr/>
            </a:pPr>
            <a:r>
              <a:rPr kumimoji="0" lang="en-US" altLang="en-US" sz="1300" b="1" i="0" u="none" strike="noStrike" kern="1200" cap="none" spc="0" normalizeH="0" baseline="0" noProof="0" dirty="0">
                <a:ln>
                  <a:noFill/>
                </a:ln>
                <a:solidFill>
                  <a:srgbClr val="000000"/>
                </a:solidFill>
                <a:effectLst/>
                <a:uLnTx/>
                <a:uFillTx/>
                <a:latin typeface="Courier New" panose="02070309020205020404" pitchFamily="49" charset="0"/>
                <a:ea typeface="宋体" panose="02010600030101010101" pitchFamily="2" charset="-122"/>
                <a:cs typeface="Courier New" panose="02070309020205020404" pitchFamily="49" charset="0"/>
              </a:rPr>
              <a:t>signal(SIGQUIT, </a:t>
            </a:r>
            <a:r>
              <a:rPr kumimoji="0" lang="en-US" altLang="en-US" sz="1300" b="1" i="0" u="none" strike="noStrike" kern="1200" cap="none" spc="0" normalizeH="0" baseline="0" noProof="0" dirty="0" err="1">
                <a:ln>
                  <a:noFill/>
                </a:ln>
                <a:solidFill>
                  <a:srgbClr val="000000"/>
                </a:solidFill>
                <a:effectLst/>
                <a:uLnTx/>
                <a:uFillTx/>
                <a:latin typeface="Courier New" panose="02070309020205020404" pitchFamily="49" charset="0"/>
                <a:ea typeface="宋体" panose="02010600030101010101" pitchFamily="2" charset="-122"/>
                <a:cs typeface="Courier New" panose="02070309020205020404" pitchFamily="49" charset="0"/>
              </a:rPr>
              <a:t>quitproc</a:t>
            </a:r>
            <a:r>
              <a:rPr kumimoji="0" lang="en-US" altLang="en-US" sz="1300" b="1" i="0" u="none" strike="noStrike" kern="1200" cap="none" spc="0" normalizeH="0" baseline="0" noProof="0" dirty="0">
                <a:ln>
                  <a:noFill/>
                </a:ln>
                <a:solidFill>
                  <a:srgbClr val="000000"/>
                </a:solidFill>
                <a:effectLst/>
                <a:uLnTx/>
                <a:uFillTx/>
                <a:latin typeface="Courier New" panose="02070309020205020404" pitchFamily="49" charset="0"/>
                <a:ea typeface="宋体" panose="02010600030101010101" pitchFamily="2" charset="-122"/>
                <a:cs typeface="Courier New" panose="02070309020205020404" pitchFamily="49" charset="0"/>
              </a:rPr>
              <a:t>);  /* DEFAULT ACTION: term */</a:t>
            </a:r>
          </a:p>
          <a:p>
            <a:pPr marL="342900" marR="0" lvl="0" indent="-342900" algn="l" defTabSz="914400" rtl="0" eaLnBrk="1" fontAlgn="auto" latinLnBrk="0" hangingPunct="1">
              <a:lnSpc>
                <a:spcPct val="60000"/>
              </a:lnSpc>
              <a:spcBef>
                <a:spcPct val="20000"/>
              </a:spcBef>
              <a:spcAft>
                <a:spcPts val="0"/>
              </a:spcAft>
              <a:buClrTx/>
              <a:buSzTx/>
              <a:buFontTx/>
              <a:buNone/>
              <a:tabLst/>
              <a:defRPr/>
            </a:pPr>
            <a:r>
              <a:rPr kumimoji="0" lang="en-US" altLang="en-US" sz="1300" b="1" i="0" u="none" strike="noStrike" kern="1200" cap="none" spc="0" normalizeH="0" baseline="0" noProof="0" dirty="0">
                <a:ln>
                  <a:noFill/>
                </a:ln>
                <a:solidFill>
                  <a:srgbClr val="000000"/>
                </a:solidFill>
                <a:effectLst/>
                <a:uLnTx/>
                <a:uFillTx/>
                <a:latin typeface="Courier New" panose="02070309020205020404" pitchFamily="49" charset="0"/>
                <a:ea typeface="宋体" panose="02010600030101010101" pitchFamily="2" charset="-122"/>
                <a:cs typeface="Courier New" panose="02070309020205020404" pitchFamily="49" charset="0"/>
              </a:rPr>
              <a:t>	</a:t>
            </a:r>
            <a:r>
              <a:rPr kumimoji="0" lang="en-US" altLang="en-US" sz="1300" b="1" i="0" u="none" strike="noStrike" kern="1200" cap="none" spc="0" normalizeH="0" baseline="0" noProof="0" dirty="0" err="1">
                <a:ln>
                  <a:noFill/>
                </a:ln>
                <a:solidFill>
                  <a:srgbClr val="000000"/>
                </a:solidFill>
                <a:effectLst/>
                <a:uLnTx/>
                <a:uFillTx/>
                <a:latin typeface="Courier New" panose="02070309020205020404" pitchFamily="49" charset="0"/>
                <a:ea typeface="宋体" panose="02010600030101010101" pitchFamily="2" charset="-122"/>
                <a:cs typeface="Courier New" panose="02070309020205020404" pitchFamily="49" charset="0"/>
              </a:rPr>
              <a:t>printf</a:t>
            </a:r>
            <a:r>
              <a:rPr kumimoji="0" lang="en-US" altLang="en-US" sz="1300" b="1" i="0" u="none" strike="noStrike" kern="1200" cap="none" spc="0" normalizeH="0" baseline="0" noProof="0" dirty="0">
                <a:ln>
                  <a:noFill/>
                </a:ln>
                <a:solidFill>
                  <a:srgbClr val="000000"/>
                </a:solidFill>
                <a:effectLst/>
                <a:uLnTx/>
                <a:uFillTx/>
                <a:latin typeface="Courier New" panose="02070309020205020404" pitchFamily="49" charset="0"/>
                <a:ea typeface="宋体" panose="02010600030101010101" pitchFamily="2" charset="-122"/>
                <a:cs typeface="Courier New" panose="02070309020205020404" pitchFamily="49" charset="0"/>
              </a:rPr>
              <a:t>(“ctrl-c disabled use ctrl-\\ to quit\n”);</a:t>
            </a:r>
          </a:p>
          <a:p>
            <a:pPr marL="342900" marR="0" lvl="0" indent="-342900" algn="l" defTabSz="914400" rtl="0" eaLnBrk="1" fontAlgn="auto" latinLnBrk="0" hangingPunct="1">
              <a:lnSpc>
                <a:spcPct val="60000"/>
              </a:lnSpc>
              <a:spcBef>
                <a:spcPct val="20000"/>
              </a:spcBef>
              <a:spcAft>
                <a:spcPts val="0"/>
              </a:spcAft>
              <a:buClrTx/>
              <a:buSzTx/>
              <a:buFontTx/>
              <a:buNone/>
              <a:tabLst/>
              <a:defRPr/>
            </a:pPr>
            <a:endParaRPr kumimoji="0" lang="en-US" altLang="en-US" sz="1300" b="1" i="0" u="none" strike="noStrike" kern="1200" cap="none" spc="0" normalizeH="0" baseline="0" noProof="0" dirty="0">
              <a:ln>
                <a:noFill/>
              </a:ln>
              <a:solidFill>
                <a:srgbClr val="000000"/>
              </a:solidFill>
              <a:effectLst/>
              <a:uLnTx/>
              <a:uFillTx/>
              <a:latin typeface="Courier New" panose="02070309020205020404" pitchFamily="49" charset="0"/>
              <a:ea typeface="宋体" panose="02010600030101010101" pitchFamily="2" charset="-122"/>
              <a:cs typeface="Courier New" panose="02070309020205020404" pitchFamily="49" charset="0"/>
            </a:endParaRPr>
          </a:p>
          <a:p>
            <a:pPr marL="342900" marR="0" lvl="0" indent="-342900" algn="l" defTabSz="914400" rtl="0" eaLnBrk="1" fontAlgn="auto" latinLnBrk="0" hangingPunct="1">
              <a:lnSpc>
                <a:spcPct val="60000"/>
              </a:lnSpc>
              <a:spcBef>
                <a:spcPct val="20000"/>
              </a:spcBef>
              <a:spcAft>
                <a:spcPts val="0"/>
              </a:spcAft>
              <a:buClrTx/>
              <a:buSzTx/>
              <a:buFontTx/>
              <a:buNone/>
              <a:tabLst/>
              <a:defRPr/>
            </a:pPr>
            <a:r>
              <a:rPr kumimoji="0" lang="en-US" altLang="en-US" sz="1300" b="1" i="0" u="none" strike="noStrike" kern="1200" cap="none" spc="0" normalizeH="0" baseline="0" noProof="0" dirty="0">
                <a:ln>
                  <a:noFill/>
                </a:ln>
                <a:solidFill>
                  <a:srgbClr val="000000"/>
                </a:solidFill>
                <a:effectLst/>
                <a:uLnTx/>
                <a:uFillTx/>
                <a:latin typeface="Courier New" panose="02070309020205020404" pitchFamily="49" charset="0"/>
                <a:ea typeface="宋体" panose="02010600030101010101" pitchFamily="2" charset="-122"/>
                <a:cs typeface="Courier New" panose="02070309020205020404" pitchFamily="49" charset="0"/>
              </a:rPr>
              <a:t>	for(;;);</a:t>
            </a:r>
          </a:p>
          <a:p>
            <a:pPr marL="342900" marR="0" lvl="0" indent="-342900" algn="l" defTabSz="914400" rtl="0" eaLnBrk="1" fontAlgn="auto" latinLnBrk="0" hangingPunct="1">
              <a:lnSpc>
                <a:spcPct val="60000"/>
              </a:lnSpc>
              <a:spcBef>
                <a:spcPct val="20000"/>
              </a:spcBef>
              <a:spcAft>
                <a:spcPts val="0"/>
              </a:spcAft>
              <a:buClrTx/>
              <a:buSzTx/>
              <a:buFontTx/>
              <a:buNone/>
              <a:tabLst/>
              <a:defRPr/>
            </a:pPr>
            <a:r>
              <a:rPr kumimoji="0" lang="en-US" altLang="en-US" sz="1300" b="1" i="0" u="none" strike="noStrike" kern="1200" cap="none" spc="0" normalizeH="0" baseline="0" noProof="0" dirty="0">
                <a:ln>
                  <a:noFill/>
                </a:ln>
                <a:solidFill>
                  <a:srgbClr val="000000"/>
                </a:solidFill>
                <a:effectLst/>
                <a:uLnTx/>
                <a:uFillTx/>
                <a:latin typeface="Courier New" panose="02070309020205020404" pitchFamily="49" charset="0"/>
                <a:ea typeface="宋体" panose="02010600030101010101" pitchFamily="2" charset="-122"/>
                <a:cs typeface="Courier New" panose="02070309020205020404" pitchFamily="49" charset="0"/>
              </a:rPr>
              <a:t>}</a:t>
            </a:r>
            <a:endParaRPr kumimoji="0" lang="zh-CN" altLang="en-US" sz="1300" b="1" i="0" u="none" strike="noStrike" kern="1200" cap="none" spc="0" normalizeH="0" baseline="0" noProof="0" dirty="0">
              <a:ln>
                <a:noFill/>
              </a:ln>
              <a:solidFill>
                <a:srgbClr val="000000"/>
              </a:solidFill>
              <a:effectLst/>
              <a:uLnTx/>
              <a:uFillTx/>
              <a:latin typeface="Courier New" panose="02070309020205020404" pitchFamily="49" charset="0"/>
              <a:ea typeface="宋体" panose="02010600030101010101" pitchFamily="2" charset="-122"/>
              <a:cs typeface="Courier New" panose="02070309020205020404" pitchFamily="49" charset="0"/>
            </a:endParaRPr>
          </a:p>
        </p:txBody>
      </p:sp>
    </p:spTree>
    <p:extLst>
      <p:ext uri="{BB962C8B-B14F-4D97-AF65-F5344CB8AC3E}">
        <p14:creationId xmlns:p14="http://schemas.microsoft.com/office/powerpoint/2010/main" val="40464886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left)">
                                      <p:cBhvr>
                                        <p:cTn id="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a:xfrm>
            <a:off x="428596" y="1084929"/>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3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信号使用示例</a:t>
            </a:r>
            <a:endParaRPr kumimoji="0" lang="en-US" altLang="zh-CN" sz="3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25" name="Rectangle 2"/>
          <p:cNvSpPr txBox="1">
            <a:spLocks noChangeArrowheads="1"/>
          </p:cNvSpPr>
          <p:nvPr/>
        </p:nvSpPr>
        <p:spPr>
          <a:xfrm>
            <a:off x="323528" y="1772816"/>
            <a:ext cx="7200800" cy="3995930"/>
          </a:xfrm>
          <a:prstGeom prst="rect">
            <a:avLst/>
          </a:prstGeom>
          <a:gradFill>
            <a:gsLst>
              <a:gs pos="0">
                <a:srgbClr val="FFFF00">
                  <a:tint val="66000"/>
                  <a:satMod val="160000"/>
                </a:srgbClr>
              </a:gs>
              <a:gs pos="50000">
                <a:srgbClr val="FFFF00">
                  <a:tint val="44500"/>
                  <a:satMod val="160000"/>
                </a:srgbClr>
              </a:gs>
              <a:gs pos="100000">
                <a:srgbClr val="FFFF00">
                  <a:tint val="23500"/>
                  <a:satMod val="160000"/>
                </a:srgbClr>
              </a:gs>
            </a:gsLst>
            <a:lin ang="16200000" scaled="1"/>
          </a:gradFill>
          <a:ln w="19050">
            <a:solidFill>
              <a:schemeClr val="tx1"/>
            </a:solidFill>
          </a:ln>
        </p:spPr>
        <p:txBody>
          <a:bodyPr/>
          <a:lstStyle/>
          <a:p>
            <a:pPr marL="342900" marR="0" lvl="0" indent="-342900" algn="l" defTabSz="914400" rtl="0" eaLnBrk="1" fontAlgn="auto" latinLnBrk="0" hangingPunct="1">
              <a:lnSpc>
                <a:spcPct val="60000"/>
              </a:lnSpc>
              <a:spcBef>
                <a:spcPct val="20000"/>
              </a:spcBef>
              <a:spcAft>
                <a:spcPts val="0"/>
              </a:spcAft>
              <a:buClrTx/>
              <a:buSzTx/>
              <a:buFontTx/>
              <a:buNone/>
              <a:tabLst/>
              <a:defRPr/>
            </a:pPr>
            <a:r>
              <a:rPr kumimoji="0" lang="en-US" altLang="en-US" sz="1300" b="1" i="0" u="none" strike="noStrike" kern="1200" cap="none" spc="0" normalizeH="0" baseline="0" noProof="0" dirty="0">
                <a:ln>
                  <a:noFill/>
                </a:ln>
                <a:solidFill>
                  <a:srgbClr val="000000"/>
                </a:solidFill>
                <a:effectLst/>
                <a:uLnTx/>
                <a:uFillTx/>
                <a:latin typeface="Courier New" panose="02070309020205020404" pitchFamily="49" charset="0"/>
                <a:ea typeface="宋体" panose="02010600030101010101" pitchFamily="2" charset="-122"/>
                <a:cs typeface="Courier New" panose="02070309020205020404" pitchFamily="49" charset="0"/>
              </a:rPr>
              <a:t>#include &lt;</a:t>
            </a:r>
            <a:r>
              <a:rPr kumimoji="0" lang="en-US" altLang="en-US" sz="1300" b="1" i="0" u="none" strike="noStrike" kern="1200" cap="none" spc="0" normalizeH="0" baseline="0" noProof="0" dirty="0" err="1">
                <a:ln>
                  <a:noFill/>
                </a:ln>
                <a:solidFill>
                  <a:srgbClr val="000000"/>
                </a:solidFill>
                <a:effectLst/>
                <a:uLnTx/>
                <a:uFillTx/>
                <a:latin typeface="Courier New" panose="02070309020205020404" pitchFamily="49" charset="0"/>
                <a:ea typeface="宋体" panose="02010600030101010101" pitchFamily="2" charset="-122"/>
                <a:cs typeface="Courier New" panose="02070309020205020404" pitchFamily="49" charset="0"/>
              </a:rPr>
              <a:t>stdio.h</a:t>
            </a:r>
            <a:r>
              <a:rPr kumimoji="0" lang="en-US" altLang="en-US" sz="1300" b="1" i="0" u="none" strike="noStrike" kern="1200" cap="none" spc="0" normalizeH="0" baseline="0" noProof="0" dirty="0">
                <a:ln>
                  <a:noFill/>
                </a:ln>
                <a:solidFill>
                  <a:srgbClr val="000000"/>
                </a:solidFill>
                <a:effectLst/>
                <a:uLnTx/>
                <a:uFillTx/>
                <a:latin typeface="Courier New" panose="02070309020205020404" pitchFamily="49" charset="0"/>
                <a:ea typeface="宋体" panose="02010600030101010101" pitchFamily="2" charset="-122"/>
                <a:cs typeface="Courier New" panose="02070309020205020404" pitchFamily="49" charset="0"/>
              </a:rPr>
              <a:t>&gt;</a:t>
            </a:r>
          </a:p>
          <a:p>
            <a:pPr marL="342900" marR="0" lvl="0" indent="-342900" algn="l" defTabSz="914400" rtl="0" eaLnBrk="1" fontAlgn="auto" latinLnBrk="0" hangingPunct="1">
              <a:lnSpc>
                <a:spcPct val="60000"/>
              </a:lnSpc>
              <a:spcBef>
                <a:spcPct val="20000"/>
              </a:spcBef>
              <a:spcAft>
                <a:spcPts val="0"/>
              </a:spcAft>
              <a:buClrTx/>
              <a:buSzTx/>
              <a:buFontTx/>
              <a:buNone/>
              <a:tabLst/>
              <a:defRPr/>
            </a:pPr>
            <a:r>
              <a:rPr kumimoji="0" lang="en-US" altLang="en-US" sz="1300" b="1" i="0" u="none" strike="noStrike" kern="1200" cap="none" spc="0" normalizeH="0" baseline="0" noProof="0" dirty="0">
                <a:ln>
                  <a:noFill/>
                </a:ln>
                <a:solidFill>
                  <a:srgbClr val="000000"/>
                </a:solidFill>
                <a:effectLst/>
                <a:uLnTx/>
                <a:uFillTx/>
                <a:latin typeface="Courier New" panose="02070309020205020404" pitchFamily="49" charset="0"/>
                <a:ea typeface="宋体" panose="02010600030101010101" pitchFamily="2" charset="-122"/>
                <a:cs typeface="Courier New" panose="02070309020205020404" pitchFamily="49" charset="0"/>
              </a:rPr>
              <a:t>#include &lt;</a:t>
            </a:r>
            <a:r>
              <a:rPr kumimoji="0" lang="en-US" altLang="en-US" sz="1300" b="1" i="0" u="none" strike="noStrike" kern="1200" cap="none" spc="0" normalizeH="0" baseline="0" noProof="0" dirty="0" err="1">
                <a:ln>
                  <a:noFill/>
                </a:ln>
                <a:solidFill>
                  <a:srgbClr val="000000"/>
                </a:solidFill>
                <a:effectLst/>
                <a:uLnTx/>
                <a:uFillTx/>
                <a:latin typeface="Courier New" panose="02070309020205020404" pitchFamily="49" charset="0"/>
                <a:ea typeface="宋体" panose="02010600030101010101" pitchFamily="2" charset="-122"/>
                <a:cs typeface="Courier New" panose="02070309020205020404" pitchFamily="49" charset="0"/>
              </a:rPr>
              <a:t>signal.h</a:t>
            </a:r>
            <a:r>
              <a:rPr kumimoji="0" lang="en-US" altLang="en-US" sz="1300" b="1" i="0" u="none" strike="noStrike" kern="1200" cap="none" spc="0" normalizeH="0" baseline="0" noProof="0" dirty="0">
                <a:ln>
                  <a:noFill/>
                </a:ln>
                <a:solidFill>
                  <a:srgbClr val="000000"/>
                </a:solidFill>
                <a:effectLst/>
                <a:uLnTx/>
                <a:uFillTx/>
                <a:latin typeface="Courier New" panose="02070309020205020404" pitchFamily="49" charset="0"/>
                <a:ea typeface="宋体" panose="02010600030101010101" pitchFamily="2" charset="-122"/>
                <a:cs typeface="Courier New" panose="02070309020205020404" pitchFamily="49" charset="0"/>
              </a:rPr>
              <a:t>&gt;</a:t>
            </a:r>
          </a:p>
          <a:p>
            <a:pPr marL="342900" marR="0" lvl="0" indent="-342900" algn="l" defTabSz="914400" rtl="0" eaLnBrk="1" fontAlgn="auto" latinLnBrk="0" hangingPunct="1">
              <a:lnSpc>
                <a:spcPct val="60000"/>
              </a:lnSpc>
              <a:spcBef>
                <a:spcPct val="20000"/>
              </a:spcBef>
              <a:spcAft>
                <a:spcPts val="0"/>
              </a:spcAft>
              <a:buClrTx/>
              <a:buSzTx/>
              <a:buFontTx/>
              <a:buNone/>
              <a:tabLst/>
              <a:defRPr/>
            </a:pPr>
            <a:r>
              <a:rPr kumimoji="0" lang="en-US" altLang="en-US" sz="1300" b="1" i="0" u="none" strike="noStrike" kern="1200" cap="none" spc="0" normalizeH="0" baseline="0" noProof="0" dirty="0">
                <a:ln>
                  <a:noFill/>
                </a:ln>
                <a:solidFill>
                  <a:srgbClr val="C00000"/>
                </a:solidFill>
                <a:effectLst/>
                <a:uLnTx/>
                <a:uFillTx/>
                <a:latin typeface="Courier New" panose="02070309020205020404" pitchFamily="49" charset="0"/>
                <a:ea typeface="宋体" panose="02010600030101010101" pitchFamily="2" charset="-122"/>
                <a:cs typeface="Courier New" panose="02070309020205020404" pitchFamily="49" charset="0"/>
              </a:rPr>
              <a:t>void </a:t>
            </a:r>
            <a:r>
              <a:rPr kumimoji="0" lang="en-US" altLang="en-US" sz="1300" b="1" i="0" u="none" strike="noStrike" kern="1200" cap="none" spc="0" normalizeH="0" baseline="0" noProof="0" dirty="0" err="1">
                <a:ln>
                  <a:noFill/>
                </a:ln>
                <a:solidFill>
                  <a:srgbClr val="C00000"/>
                </a:solidFill>
                <a:effectLst/>
                <a:uLnTx/>
                <a:uFillTx/>
                <a:latin typeface="Courier New" panose="02070309020205020404" pitchFamily="49" charset="0"/>
                <a:ea typeface="宋体" panose="02010600030101010101" pitchFamily="2" charset="-122"/>
                <a:cs typeface="Courier New" panose="02070309020205020404" pitchFamily="49" charset="0"/>
              </a:rPr>
              <a:t>sigproc</a:t>
            </a:r>
            <a:r>
              <a:rPr kumimoji="0" lang="en-US" altLang="en-US" sz="1300" b="1" i="0" u="none" strike="noStrike" kern="1200" cap="none" spc="0" normalizeH="0" baseline="0" noProof="0" dirty="0">
                <a:ln>
                  <a:noFill/>
                </a:ln>
                <a:solidFill>
                  <a:srgbClr val="000000"/>
                </a:solidFill>
                <a:effectLst/>
                <a:uLnTx/>
                <a:uFillTx/>
                <a:latin typeface="Courier New" panose="02070309020205020404" pitchFamily="49" charset="0"/>
                <a:ea typeface="宋体" panose="02010600030101010101" pitchFamily="2" charset="-122"/>
                <a:cs typeface="Courier New" panose="02070309020205020404" pitchFamily="49" charset="0"/>
              </a:rPr>
              <a:t>()</a:t>
            </a:r>
          </a:p>
          <a:p>
            <a:pPr marL="342900" marR="0" lvl="0" indent="-342900" algn="l" defTabSz="914400" rtl="0" eaLnBrk="1" fontAlgn="auto" latinLnBrk="0" hangingPunct="1">
              <a:lnSpc>
                <a:spcPct val="60000"/>
              </a:lnSpc>
              <a:spcBef>
                <a:spcPct val="20000"/>
              </a:spcBef>
              <a:spcAft>
                <a:spcPts val="0"/>
              </a:spcAft>
              <a:buClrTx/>
              <a:buSzTx/>
              <a:buFontTx/>
              <a:buNone/>
              <a:tabLst/>
              <a:defRPr/>
            </a:pPr>
            <a:r>
              <a:rPr kumimoji="0" lang="en-US" altLang="en-US" sz="1300" b="1" i="0" u="none" strike="noStrike" kern="1200" cap="none" spc="0" normalizeH="0" baseline="0" noProof="0" dirty="0">
                <a:ln>
                  <a:noFill/>
                </a:ln>
                <a:solidFill>
                  <a:srgbClr val="000000"/>
                </a:solidFill>
                <a:effectLst/>
                <a:uLnTx/>
                <a:uFillTx/>
                <a:latin typeface="Courier New" panose="02070309020205020404" pitchFamily="49" charset="0"/>
                <a:ea typeface="宋体" panose="02010600030101010101" pitchFamily="2" charset="-122"/>
                <a:cs typeface="Courier New" panose="02070309020205020404" pitchFamily="49" charset="0"/>
              </a:rPr>
              <a:t>{ 		</a:t>
            </a:r>
          </a:p>
          <a:p>
            <a:pPr marL="342900" marR="0" lvl="0" indent="-342900" algn="l" defTabSz="914400" rtl="0" eaLnBrk="1" fontAlgn="auto" latinLnBrk="0" hangingPunct="1">
              <a:lnSpc>
                <a:spcPct val="60000"/>
              </a:lnSpc>
              <a:spcBef>
                <a:spcPct val="20000"/>
              </a:spcBef>
              <a:spcAft>
                <a:spcPts val="0"/>
              </a:spcAft>
              <a:buClrTx/>
              <a:buSzTx/>
              <a:buFontTx/>
              <a:buNone/>
              <a:tabLst/>
              <a:defRPr/>
            </a:pPr>
            <a:r>
              <a:rPr kumimoji="0" lang="en-US" altLang="en-US" sz="1300" b="1" i="0" u="none" strike="noStrike" kern="1200" cap="none" spc="0" normalizeH="0" baseline="0" noProof="0" dirty="0">
                <a:ln>
                  <a:noFill/>
                </a:ln>
                <a:solidFill>
                  <a:srgbClr val="000000"/>
                </a:solidFill>
                <a:effectLst/>
                <a:uLnTx/>
                <a:uFillTx/>
                <a:latin typeface="Courier New" panose="02070309020205020404" pitchFamily="49" charset="0"/>
                <a:ea typeface="宋体" panose="02010600030101010101" pitchFamily="2" charset="-122"/>
                <a:cs typeface="Courier New" panose="02070309020205020404" pitchFamily="49" charset="0"/>
              </a:rPr>
              <a:t>signal(SIGINT, </a:t>
            </a:r>
            <a:r>
              <a:rPr kumimoji="0" lang="en-US" altLang="en-US" sz="1300" b="1" i="0" u="none" strike="noStrike" kern="1200" cap="none" spc="0" normalizeH="0" baseline="0" noProof="0" dirty="0" err="1">
                <a:ln>
                  <a:noFill/>
                </a:ln>
                <a:solidFill>
                  <a:srgbClr val="000000"/>
                </a:solidFill>
                <a:effectLst/>
                <a:uLnTx/>
                <a:uFillTx/>
                <a:latin typeface="Courier New" panose="02070309020205020404" pitchFamily="49" charset="0"/>
                <a:ea typeface="宋体" panose="02010600030101010101" pitchFamily="2" charset="-122"/>
                <a:cs typeface="Courier New" panose="02070309020205020404" pitchFamily="49" charset="0"/>
              </a:rPr>
              <a:t>sigproc</a:t>
            </a:r>
            <a:r>
              <a:rPr kumimoji="0" lang="en-US" altLang="en-US" sz="1300" b="1" i="0" u="none" strike="noStrike" kern="1200" cap="none" spc="0" normalizeH="0" baseline="0" noProof="0" dirty="0">
                <a:ln>
                  <a:noFill/>
                </a:ln>
                <a:solidFill>
                  <a:srgbClr val="000000"/>
                </a:solidFill>
                <a:effectLst/>
                <a:uLnTx/>
                <a:uFillTx/>
                <a:latin typeface="Courier New" panose="02070309020205020404" pitchFamily="49" charset="0"/>
                <a:ea typeface="宋体" panose="02010600030101010101" pitchFamily="2" charset="-122"/>
                <a:cs typeface="Courier New" panose="02070309020205020404" pitchFamily="49" charset="0"/>
              </a:rPr>
              <a:t>);   /* NOTE some versions of UNIX will reset </a:t>
            </a:r>
          </a:p>
          <a:p>
            <a:pPr marL="342900" marR="0" lvl="0" indent="-342900" algn="l" defTabSz="914400" rtl="0" eaLnBrk="1" fontAlgn="auto" latinLnBrk="0" hangingPunct="1">
              <a:lnSpc>
                <a:spcPct val="60000"/>
              </a:lnSpc>
              <a:spcBef>
                <a:spcPct val="20000"/>
              </a:spcBef>
              <a:spcAft>
                <a:spcPts val="0"/>
              </a:spcAft>
              <a:buClrTx/>
              <a:buSzTx/>
              <a:buFontTx/>
              <a:buNone/>
              <a:tabLst/>
              <a:defRPr/>
            </a:pPr>
            <a:r>
              <a:rPr kumimoji="0" lang="en-US" altLang="en-US" sz="1300" b="1" i="0" u="none" strike="noStrike" kern="1200" cap="none" spc="0" normalizeH="0" baseline="0" noProof="0" dirty="0">
                <a:ln>
                  <a:noFill/>
                </a:ln>
                <a:solidFill>
                  <a:srgbClr val="000000"/>
                </a:solidFill>
                <a:effectLst/>
                <a:uLnTx/>
                <a:uFillTx/>
                <a:latin typeface="Courier New" panose="02070309020205020404" pitchFamily="49" charset="0"/>
                <a:ea typeface="宋体" panose="02010600030101010101" pitchFamily="2" charset="-122"/>
                <a:cs typeface="Courier New" panose="02070309020205020404" pitchFamily="49" charset="0"/>
              </a:rPr>
              <a:t>				* signal to default after each call. So for </a:t>
            </a:r>
          </a:p>
          <a:p>
            <a:pPr marL="342900" marR="0" lvl="0" indent="-342900" algn="l" defTabSz="914400" rtl="0" eaLnBrk="1" fontAlgn="auto" latinLnBrk="0" hangingPunct="1">
              <a:lnSpc>
                <a:spcPct val="60000"/>
              </a:lnSpc>
              <a:spcBef>
                <a:spcPct val="20000"/>
              </a:spcBef>
              <a:spcAft>
                <a:spcPts val="0"/>
              </a:spcAft>
              <a:buClrTx/>
              <a:buSzTx/>
              <a:buFontTx/>
              <a:buNone/>
              <a:tabLst/>
              <a:defRPr/>
            </a:pPr>
            <a:r>
              <a:rPr kumimoji="0" lang="en-US" altLang="en-US" sz="1300" b="1" i="0" u="none" strike="noStrike" kern="1200" cap="none" spc="0" normalizeH="0" baseline="0" noProof="0" dirty="0">
                <a:ln>
                  <a:noFill/>
                </a:ln>
                <a:solidFill>
                  <a:srgbClr val="000000"/>
                </a:solidFill>
                <a:effectLst/>
                <a:uLnTx/>
                <a:uFillTx/>
                <a:latin typeface="Courier New" panose="02070309020205020404" pitchFamily="49" charset="0"/>
                <a:ea typeface="宋体" panose="02010600030101010101" pitchFamily="2" charset="-122"/>
                <a:cs typeface="Courier New" panose="02070309020205020404" pitchFamily="49" charset="0"/>
              </a:rPr>
              <a:t>				* portability reset signal each time */</a:t>
            </a:r>
          </a:p>
          <a:p>
            <a:pPr marL="342900" marR="0" lvl="0" indent="-342900" algn="l" defTabSz="914400" rtl="0" eaLnBrk="1" fontAlgn="auto" latinLnBrk="0" hangingPunct="1">
              <a:lnSpc>
                <a:spcPct val="60000"/>
              </a:lnSpc>
              <a:spcBef>
                <a:spcPct val="20000"/>
              </a:spcBef>
              <a:spcAft>
                <a:spcPts val="0"/>
              </a:spcAft>
              <a:buClrTx/>
              <a:buSzTx/>
              <a:buFontTx/>
              <a:buNone/>
              <a:tabLst/>
              <a:defRPr/>
            </a:pPr>
            <a:endParaRPr kumimoji="0" lang="zh-CN" altLang="en-US" sz="1300" b="1" i="0" u="none" strike="noStrike" kern="1200" cap="none" spc="0" normalizeH="0" baseline="0" noProof="0" dirty="0">
              <a:ln>
                <a:noFill/>
              </a:ln>
              <a:solidFill>
                <a:srgbClr val="000000"/>
              </a:solidFill>
              <a:effectLst/>
              <a:uLnTx/>
              <a:uFillTx/>
              <a:latin typeface="Courier New" panose="02070309020205020404" pitchFamily="49" charset="0"/>
              <a:ea typeface="宋体" panose="02010600030101010101" pitchFamily="2" charset="-122"/>
              <a:cs typeface="Courier New" panose="02070309020205020404" pitchFamily="49" charset="0"/>
            </a:endParaRPr>
          </a:p>
          <a:p>
            <a:pPr marL="342900" marR="0" lvl="0" indent="-342900" algn="l" defTabSz="914400" rtl="0" eaLnBrk="1" fontAlgn="auto" latinLnBrk="0" hangingPunct="1">
              <a:lnSpc>
                <a:spcPct val="60000"/>
              </a:lnSpc>
              <a:spcBef>
                <a:spcPct val="20000"/>
              </a:spcBef>
              <a:spcAft>
                <a:spcPts val="0"/>
              </a:spcAft>
              <a:buClrTx/>
              <a:buSzTx/>
              <a:buFontTx/>
              <a:buNone/>
              <a:tabLst/>
              <a:defRPr/>
            </a:pPr>
            <a:r>
              <a:rPr kumimoji="0" lang="en-US" altLang="en-US" sz="1300" b="1" i="0" u="none" strike="noStrike" kern="1200" cap="none" spc="0" normalizeH="0" baseline="0" noProof="0" dirty="0">
                <a:ln>
                  <a:noFill/>
                </a:ln>
                <a:solidFill>
                  <a:srgbClr val="000000"/>
                </a:solidFill>
                <a:effectLst/>
                <a:uLnTx/>
                <a:uFillTx/>
                <a:latin typeface="Courier New" panose="02070309020205020404" pitchFamily="49" charset="0"/>
                <a:ea typeface="宋体" panose="02010600030101010101" pitchFamily="2" charset="-122"/>
                <a:cs typeface="Courier New" panose="02070309020205020404" pitchFamily="49" charset="0"/>
              </a:rPr>
              <a:t>	</a:t>
            </a:r>
            <a:r>
              <a:rPr kumimoji="0" lang="en-US" altLang="en-US" sz="1300" b="1" i="0" u="none" strike="noStrike" kern="1200" cap="none" spc="0" normalizeH="0" baseline="0" noProof="0" dirty="0" err="1">
                <a:ln>
                  <a:noFill/>
                </a:ln>
                <a:solidFill>
                  <a:srgbClr val="000000"/>
                </a:solidFill>
                <a:effectLst/>
                <a:uLnTx/>
                <a:uFillTx/>
                <a:latin typeface="Courier New" panose="02070309020205020404" pitchFamily="49" charset="0"/>
                <a:ea typeface="宋体" panose="02010600030101010101" pitchFamily="2" charset="-122"/>
                <a:cs typeface="Courier New" panose="02070309020205020404" pitchFamily="49" charset="0"/>
              </a:rPr>
              <a:t>printf</a:t>
            </a:r>
            <a:r>
              <a:rPr kumimoji="0" lang="en-US" altLang="en-US" sz="1300" b="1" i="0" u="none" strike="noStrike" kern="1200" cap="none" spc="0" normalizeH="0" baseline="0" noProof="0" dirty="0">
                <a:ln>
                  <a:noFill/>
                </a:ln>
                <a:solidFill>
                  <a:srgbClr val="000000"/>
                </a:solidFill>
                <a:effectLst/>
                <a:uLnTx/>
                <a:uFillTx/>
                <a:latin typeface="Courier New" panose="02070309020205020404" pitchFamily="49" charset="0"/>
                <a:ea typeface="宋体" panose="02010600030101010101" pitchFamily="2" charset="-122"/>
                <a:cs typeface="Courier New" panose="02070309020205020404" pitchFamily="49" charset="0"/>
              </a:rPr>
              <a:t>(“you have pressed ctrl-c - disabled \n”);</a:t>
            </a:r>
          </a:p>
          <a:p>
            <a:pPr marL="342900" marR="0" lvl="0" indent="-342900" algn="l" defTabSz="914400" rtl="0" eaLnBrk="1" fontAlgn="auto" latinLnBrk="0" hangingPunct="1">
              <a:lnSpc>
                <a:spcPct val="60000"/>
              </a:lnSpc>
              <a:spcBef>
                <a:spcPct val="20000"/>
              </a:spcBef>
              <a:spcAft>
                <a:spcPts val="0"/>
              </a:spcAft>
              <a:buClrTx/>
              <a:buSzTx/>
              <a:buFontTx/>
              <a:buNone/>
              <a:tabLst/>
              <a:defRPr/>
            </a:pPr>
            <a:r>
              <a:rPr kumimoji="0" lang="en-US" altLang="en-US" sz="1300" b="1" i="0" u="none" strike="noStrike" kern="1200" cap="none" spc="0" normalizeH="0" baseline="0" noProof="0" dirty="0">
                <a:ln>
                  <a:noFill/>
                </a:ln>
                <a:solidFill>
                  <a:srgbClr val="000000"/>
                </a:solidFill>
                <a:effectLst/>
                <a:uLnTx/>
                <a:uFillTx/>
                <a:latin typeface="Courier New" panose="02070309020205020404" pitchFamily="49" charset="0"/>
                <a:ea typeface="宋体" panose="02010600030101010101" pitchFamily="2" charset="-122"/>
                <a:cs typeface="Courier New" panose="02070309020205020404" pitchFamily="49" charset="0"/>
              </a:rPr>
              <a:t>}</a:t>
            </a:r>
          </a:p>
          <a:p>
            <a:pPr marL="342900" marR="0" lvl="0" indent="-342900" algn="l" defTabSz="914400" rtl="0" eaLnBrk="1" fontAlgn="auto" latinLnBrk="0" hangingPunct="1">
              <a:lnSpc>
                <a:spcPct val="60000"/>
              </a:lnSpc>
              <a:spcBef>
                <a:spcPct val="20000"/>
              </a:spcBef>
              <a:spcAft>
                <a:spcPts val="0"/>
              </a:spcAft>
              <a:buClrTx/>
              <a:buSzTx/>
              <a:buFontTx/>
              <a:buNone/>
              <a:tabLst/>
              <a:defRPr/>
            </a:pPr>
            <a:endParaRPr kumimoji="0" lang="en-US" altLang="en-US" sz="1300" b="1" i="0" u="none" strike="noStrike" kern="1200" cap="none" spc="0" normalizeH="0" baseline="0" noProof="0" dirty="0">
              <a:ln>
                <a:noFill/>
              </a:ln>
              <a:solidFill>
                <a:srgbClr val="000000"/>
              </a:solidFill>
              <a:effectLst/>
              <a:uLnTx/>
              <a:uFillTx/>
              <a:latin typeface="Courier New" panose="02070309020205020404" pitchFamily="49" charset="0"/>
              <a:ea typeface="宋体" panose="02010600030101010101" pitchFamily="2" charset="-122"/>
              <a:cs typeface="Courier New" panose="02070309020205020404" pitchFamily="49" charset="0"/>
            </a:endParaRPr>
          </a:p>
          <a:p>
            <a:pPr marL="342900" marR="0" lvl="0" indent="-342900" algn="l" defTabSz="914400" rtl="0" eaLnBrk="1" fontAlgn="auto" latinLnBrk="0" hangingPunct="1">
              <a:lnSpc>
                <a:spcPct val="60000"/>
              </a:lnSpc>
              <a:spcBef>
                <a:spcPct val="20000"/>
              </a:spcBef>
              <a:spcAft>
                <a:spcPts val="0"/>
              </a:spcAft>
              <a:buClrTx/>
              <a:buSzTx/>
              <a:buFontTx/>
              <a:buNone/>
              <a:tabLst/>
              <a:defRPr/>
            </a:pPr>
            <a:endParaRPr kumimoji="0" lang="en-US" altLang="en-US" sz="1300" b="1" i="0" u="none" strike="noStrike" kern="1200" cap="none" spc="0" normalizeH="0" baseline="0" noProof="0" dirty="0">
              <a:ln>
                <a:noFill/>
              </a:ln>
              <a:solidFill>
                <a:srgbClr val="000000"/>
              </a:solidFill>
              <a:effectLst/>
              <a:uLnTx/>
              <a:uFillTx/>
              <a:latin typeface="Courier New" panose="02070309020205020404" pitchFamily="49" charset="0"/>
              <a:ea typeface="宋体" panose="02010600030101010101" pitchFamily="2" charset="-122"/>
              <a:cs typeface="Courier New" panose="02070309020205020404" pitchFamily="49" charset="0"/>
            </a:endParaRPr>
          </a:p>
          <a:p>
            <a:pPr marL="342900" marR="0" lvl="0" indent="-342900" algn="l" defTabSz="914400" rtl="0" eaLnBrk="1" fontAlgn="auto" latinLnBrk="0" hangingPunct="1">
              <a:lnSpc>
                <a:spcPct val="60000"/>
              </a:lnSpc>
              <a:spcBef>
                <a:spcPct val="20000"/>
              </a:spcBef>
              <a:spcAft>
                <a:spcPts val="0"/>
              </a:spcAft>
              <a:buClrTx/>
              <a:buSzTx/>
              <a:buFontTx/>
              <a:buNone/>
              <a:tabLst/>
              <a:defRPr/>
            </a:pPr>
            <a:endParaRPr kumimoji="0" lang="en-US" altLang="en-US" sz="1300" b="1" i="0" u="none" strike="noStrike" kern="1200" cap="none" spc="0" normalizeH="0" baseline="0" noProof="0" dirty="0">
              <a:ln>
                <a:noFill/>
              </a:ln>
              <a:solidFill>
                <a:srgbClr val="000000"/>
              </a:solidFill>
              <a:effectLst/>
              <a:uLnTx/>
              <a:uFillTx/>
              <a:latin typeface="Courier New" panose="02070309020205020404" pitchFamily="49" charset="0"/>
              <a:ea typeface="宋体" panose="02010600030101010101" pitchFamily="2" charset="-122"/>
              <a:cs typeface="Courier New" panose="02070309020205020404" pitchFamily="49" charset="0"/>
            </a:endParaRPr>
          </a:p>
          <a:p>
            <a:pPr marL="342900" marR="0" lvl="0" indent="-342900" algn="l" defTabSz="914400" rtl="0" eaLnBrk="1" fontAlgn="auto" latinLnBrk="0" hangingPunct="1">
              <a:lnSpc>
                <a:spcPct val="60000"/>
              </a:lnSpc>
              <a:spcBef>
                <a:spcPct val="20000"/>
              </a:spcBef>
              <a:spcAft>
                <a:spcPts val="0"/>
              </a:spcAft>
              <a:buClrTx/>
              <a:buSzTx/>
              <a:buFontTx/>
              <a:buNone/>
              <a:tabLst/>
              <a:defRPr/>
            </a:pPr>
            <a:endParaRPr kumimoji="0" lang="en-US" altLang="en-US" sz="1300" b="1" i="0" u="none" strike="noStrike" kern="1200" cap="none" spc="0" normalizeH="0" baseline="0" noProof="0" dirty="0">
              <a:ln>
                <a:noFill/>
              </a:ln>
              <a:solidFill>
                <a:srgbClr val="000000"/>
              </a:solidFill>
              <a:effectLst/>
              <a:uLnTx/>
              <a:uFillTx/>
              <a:latin typeface="Courier New" panose="02070309020205020404" pitchFamily="49" charset="0"/>
              <a:ea typeface="宋体" panose="02010600030101010101" pitchFamily="2" charset="-122"/>
              <a:cs typeface="Courier New" panose="02070309020205020404" pitchFamily="49" charset="0"/>
            </a:endParaRPr>
          </a:p>
          <a:p>
            <a:pPr marL="342900" marR="0" lvl="0" indent="-342900" algn="l" defTabSz="914400" rtl="0" eaLnBrk="1" fontAlgn="auto" latinLnBrk="0" hangingPunct="1">
              <a:lnSpc>
                <a:spcPct val="60000"/>
              </a:lnSpc>
              <a:spcBef>
                <a:spcPct val="20000"/>
              </a:spcBef>
              <a:spcAft>
                <a:spcPts val="0"/>
              </a:spcAft>
              <a:buClrTx/>
              <a:buSzTx/>
              <a:buFontTx/>
              <a:buNone/>
              <a:tabLst/>
              <a:defRPr/>
            </a:pPr>
            <a:endParaRPr kumimoji="0" lang="en-US" altLang="en-US" sz="1300" b="1" i="0" u="none" strike="noStrike" kern="1200" cap="none" spc="0" normalizeH="0" baseline="0" noProof="0" dirty="0">
              <a:ln>
                <a:noFill/>
              </a:ln>
              <a:solidFill>
                <a:srgbClr val="000000"/>
              </a:solidFill>
              <a:effectLst/>
              <a:uLnTx/>
              <a:uFillTx/>
              <a:latin typeface="Courier New" panose="02070309020205020404" pitchFamily="49" charset="0"/>
              <a:ea typeface="宋体" panose="02010600030101010101" pitchFamily="2" charset="-122"/>
              <a:cs typeface="Courier New" panose="02070309020205020404" pitchFamily="49" charset="0"/>
            </a:endParaRPr>
          </a:p>
          <a:p>
            <a:pPr marL="342900" marR="0" lvl="0" indent="-342900" algn="l" defTabSz="914400" rtl="0" eaLnBrk="1" fontAlgn="auto" latinLnBrk="0" hangingPunct="1">
              <a:lnSpc>
                <a:spcPct val="60000"/>
              </a:lnSpc>
              <a:spcBef>
                <a:spcPct val="20000"/>
              </a:spcBef>
              <a:spcAft>
                <a:spcPts val="0"/>
              </a:spcAft>
              <a:buClrTx/>
              <a:buSzTx/>
              <a:buFontTx/>
              <a:buNone/>
              <a:tabLst/>
              <a:defRPr/>
            </a:pPr>
            <a:endParaRPr kumimoji="0" lang="en-US" altLang="en-US" sz="1300" b="1" i="0" u="none" strike="noStrike" kern="1200" cap="none" spc="0" normalizeH="0" baseline="0" noProof="0" dirty="0">
              <a:ln>
                <a:noFill/>
              </a:ln>
              <a:solidFill>
                <a:srgbClr val="000000"/>
              </a:solidFill>
              <a:effectLst/>
              <a:uLnTx/>
              <a:uFillTx/>
              <a:latin typeface="Courier New" panose="02070309020205020404" pitchFamily="49" charset="0"/>
              <a:ea typeface="宋体" panose="02010600030101010101" pitchFamily="2" charset="-122"/>
              <a:cs typeface="Courier New" panose="02070309020205020404" pitchFamily="49" charset="0"/>
            </a:endParaRPr>
          </a:p>
          <a:p>
            <a:pPr marL="342900" marR="0" lvl="0" indent="-342900" algn="l" defTabSz="914400" rtl="0" eaLnBrk="1" fontAlgn="auto" latinLnBrk="0" hangingPunct="1">
              <a:lnSpc>
                <a:spcPct val="60000"/>
              </a:lnSpc>
              <a:spcBef>
                <a:spcPct val="20000"/>
              </a:spcBef>
              <a:spcAft>
                <a:spcPts val="0"/>
              </a:spcAft>
              <a:buClrTx/>
              <a:buSzTx/>
              <a:buFontTx/>
              <a:buNone/>
              <a:tabLst/>
              <a:defRPr/>
            </a:pPr>
            <a:endParaRPr kumimoji="0" lang="en-US" altLang="en-US" sz="1300" b="1" i="0" u="none" strike="noStrike" kern="1200" cap="none" spc="0" normalizeH="0" baseline="0" noProof="0" dirty="0">
              <a:ln>
                <a:noFill/>
              </a:ln>
              <a:solidFill>
                <a:srgbClr val="C00000"/>
              </a:solidFill>
              <a:effectLst/>
              <a:uLnTx/>
              <a:uFillTx/>
              <a:latin typeface="Courier New" panose="02070309020205020404" pitchFamily="49" charset="0"/>
              <a:ea typeface="宋体" panose="02010600030101010101" pitchFamily="2" charset="-122"/>
              <a:cs typeface="Courier New" panose="02070309020205020404" pitchFamily="49" charset="0"/>
            </a:endParaRPr>
          </a:p>
          <a:p>
            <a:pPr marL="342900" marR="0" lvl="0" indent="-342900" algn="l" defTabSz="914400" rtl="0" eaLnBrk="1" fontAlgn="auto" latinLnBrk="0" hangingPunct="1">
              <a:lnSpc>
                <a:spcPct val="60000"/>
              </a:lnSpc>
              <a:spcBef>
                <a:spcPct val="20000"/>
              </a:spcBef>
              <a:spcAft>
                <a:spcPts val="0"/>
              </a:spcAft>
              <a:buClrTx/>
              <a:buSzTx/>
              <a:buFontTx/>
              <a:buNone/>
              <a:tabLst/>
              <a:defRPr/>
            </a:pPr>
            <a:r>
              <a:rPr kumimoji="0" lang="en-US" altLang="en-US" sz="1300" b="1" i="0" u="none" strike="noStrike" kern="1200" cap="none" spc="0" normalizeH="0" baseline="0" noProof="0" dirty="0">
                <a:ln>
                  <a:noFill/>
                </a:ln>
                <a:solidFill>
                  <a:srgbClr val="C00000"/>
                </a:solidFill>
                <a:effectLst/>
                <a:uLnTx/>
                <a:uFillTx/>
                <a:latin typeface="Courier New" panose="02070309020205020404" pitchFamily="49" charset="0"/>
                <a:ea typeface="宋体" panose="02010600030101010101" pitchFamily="2" charset="-122"/>
                <a:cs typeface="Courier New" panose="02070309020205020404" pitchFamily="49" charset="0"/>
              </a:rPr>
              <a:t>main</a:t>
            </a:r>
            <a:r>
              <a:rPr kumimoji="0" lang="en-US" altLang="en-US" sz="1300" b="1" i="0" u="none" strike="noStrike" kern="1200" cap="none" spc="0" normalizeH="0" baseline="0" noProof="0" dirty="0">
                <a:ln>
                  <a:noFill/>
                </a:ln>
                <a:solidFill>
                  <a:srgbClr val="000000"/>
                </a:solidFill>
                <a:effectLst/>
                <a:uLnTx/>
                <a:uFillTx/>
                <a:latin typeface="Courier New" panose="02070309020205020404" pitchFamily="49" charset="0"/>
                <a:ea typeface="宋体" panose="02010600030101010101" pitchFamily="2" charset="-122"/>
                <a:cs typeface="Courier New" panose="02070309020205020404" pitchFamily="49" charset="0"/>
              </a:rPr>
              <a:t>()</a:t>
            </a:r>
          </a:p>
          <a:p>
            <a:pPr marL="342900" marR="0" lvl="0" indent="-342900" algn="l" defTabSz="914400" rtl="0" eaLnBrk="1" fontAlgn="auto" latinLnBrk="0" hangingPunct="1">
              <a:lnSpc>
                <a:spcPct val="60000"/>
              </a:lnSpc>
              <a:spcBef>
                <a:spcPct val="20000"/>
              </a:spcBef>
              <a:spcAft>
                <a:spcPts val="0"/>
              </a:spcAft>
              <a:buClrTx/>
              <a:buSzTx/>
              <a:buFontTx/>
              <a:buNone/>
              <a:tabLst/>
              <a:defRPr/>
            </a:pPr>
            <a:r>
              <a:rPr kumimoji="0" lang="en-US" altLang="en-US" sz="1300" b="1" i="0" u="none" strike="noStrike" kern="1200" cap="none" spc="0" normalizeH="0" baseline="0" noProof="0" dirty="0">
                <a:ln>
                  <a:noFill/>
                </a:ln>
                <a:solidFill>
                  <a:srgbClr val="000000"/>
                </a:solidFill>
                <a:effectLst/>
                <a:uLnTx/>
                <a:uFillTx/>
                <a:latin typeface="Courier New" panose="02070309020205020404" pitchFamily="49" charset="0"/>
                <a:ea typeface="宋体" panose="02010600030101010101" pitchFamily="2" charset="-122"/>
                <a:cs typeface="Courier New" panose="02070309020205020404" pitchFamily="49" charset="0"/>
              </a:rPr>
              <a:t>{ </a:t>
            </a:r>
          </a:p>
          <a:p>
            <a:pPr marL="342900" marR="0" lvl="0" indent="-342900" algn="l" defTabSz="914400" rtl="0" eaLnBrk="1" fontAlgn="auto" latinLnBrk="0" hangingPunct="1">
              <a:lnSpc>
                <a:spcPct val="60000"/>
              </a:lnSpc>
              <a:spcBef>
                <a:spcPct val="20000"/>
              </a:spcBef>
              <a:spcAft>
                <a:spcPts val="0"/>
              </a:spcAft>
              <a:buClrTx/>
              <a:buSzTx/>
              <a:buFontTx/>
              <a:buNone/>
              <a:tabLst/>
              <a:defRPr/>
            </a:pPr>
            <a:r>
              <a:rPr kumimoji="0" lang="en-US" altLang="en-US" sz="1300" b="1" i="0" u="none" strike="noStrike" kern="1200" cap="none" spc="0" normalizeH="0" baseline="0" noProof="0" dirty="0">
                <a:ln>
                  <a:noFill/>
                </a:ln>
                <a:solidFill>
                  <a:srgbClr val="000000"/>
                </a:solidFill>
                <a:effectLst/>
                <a:uLnTx/>
                <a:uFillTx/>
                <a:latin typeface="Courier New" panose="02070309020205020404" pitchFamily="49" charset="0"/>
                <a:ea typeface="宋体" panose="02010600030101010101" pitchFamily="2" charset="-122"/>
                <a:cs typeface="Courier New" panose="02070309020205020404" pitchFamily="49" charset="0"/>
              </a:rPr>
              <a:t>signal(SIGINT, </a:t>
            </a:r>
            <a:r>
              <a:rPr kumimoji="0" lang="en-US" altLang="en-US" sz="1300" b="1" i="0" u="none" strike="noStrike" kern="1200" cap="none" spc="0" normalizeH="0" baseline="0" noProof="0" dirty="0" err="1">
                <a:ln>
                  <a:noFill/>
                </a:ln>
                <a:solidFill>
                  <a:srgbClr val="000000"/>
                </a:solidFill>
                <a:effectLst/>
                <a:uLnTx/>
                <a:uFillTx/>
                <a:latin typeface="Courier New" panose="02070309020205020404" pitchFamily="49" charset="0"/>
                <a:ea typeface="宋体" panose="02010600030101010101" pitchFamily="2" charset="-122"/>
                <a:cs typeface="Courier New" panose="02070309020205020404" pitchFamily="49" charset="0"/>
              </a:rPr>
              <a:t>sigproc</a:t>
            </a:r>
            <a:r>
              <a:rPr kumimoji="0" lang="en-US" altLang="en-US" sz="1300" b="1" i="0" u="none" strike="noStrike" kern="1200" cap="none" spc="0" normalizeH="0" baseline="0" noProof="0" dirty="0">
                <a:ln>
                  <a:noFill/>
                </a:ln>
                <a:solidFill>
                  <a:srgbClr val="000000"/>
                </a:solidFill>
                <a:effectLst/>
                <a:uLnTx/>
                <a:uFillTx/>
                <a:latin typeface="Courier New" panose="02070309020205020404" pitchFamily="49" charset="0"/>
                <a:ea typeface="宋体" panose="02010600030101010101" pitchFamily="2" charset="-122"/>
                <a:cs typeface="Courier New" panose="02070309020205020404" pitchFamily="49" charset="0"/>
              </a:rPr>
              <a:t>);    /* DEFAULT ACTION: term */</a:t>
            </a:r>
          </a:p>
          <a:p>
            <a:pPr marL="342900" marR="0" lvl="0" indent="-342900" algn="l" defTabSz="914400" rtl="0" eaLnBrk="1" fontAlgn="auto" latinLnBrk="0" hangingPunct="1">
              <a:lnSpc>
                <a:spcPct val="60000"/>
              </a:lnSpc>
              <a:spcBef>
                <a:spcPct val="20000"/>
              </a:spcBef>
              <a:spcAft>
                <a:spcPts val="0"/>
              </a:spcAft>
              <a:buClrTx/>
              <a:buSzTx/>
              <a:buFontTx/>
              <a:buNone/>
              <a:tabLst/>
              <a:defRPr/>
            </a:pPr>
            <a:r>
              <a:rPr kumimoji="0" lang="en-US" altLang="en-US" sz="1300" b="1" i="0" u="none" strike="noStrike" kern="1200" cap="none" spc="0" normalizeH="0" baseline="0" noProof="0" dirty="0">
                <a:ln>
                  <a:noFill/>
                </a:ln>
                <a:solidFill>
                  <a:srgbClr val="000000"/>
                </a:solidFill>
                <a:effectLst/>
                <a:uLnTx/>
                <a:uFillTx/>
                <a:latin typeface="Courier New" panose="02070309020205020404" pitchFamily="49" charset="0"/>
                <a:ea typeface="宋体" panose="02010600030101010101" pitchFamily="2" charset="-122"/>
                <a:cs typeface="Courier New" panose="02070309020205020404" pitchFamily="49" charset="0"/>
              </a:rPr>
              <a:t>signal(SIGQUIT, </a:t>
            </a:r>
            <a:r>
              <a:rPr kumimoji="0" lang="en-US" altLang="en-US" sz="1300" b="1" i="0" u="none" strike="noStrike" kern="1200" cap="none" spc="0" normalizeH="0" baseline="0" noProof="0" dirty="0" err="1">
                <a:ln>
                  <a:noFill/>
                </a:ln>
                <a:solidFill>
                  <a:srgbClr val="000000"/>
                </a:solidFill>
                <a:effectLst/>
                <a:uLnTx/>
                <a:uFillTx/>
                <a:latin typeface="Courier New" panose="02070309020205020404" pitchFamily="49" charset="0"/>
                <a:ea typeface="宋体" panose="02010600030101010101" pitchFamily="2" charset="-122"/>
                <a:cs typeface="Courier New" panose="02070309020205020404" pitchFamily="49" charset="0"/>
              </a:rPr>
              <a:t>quitproc</a:t>
            </a:r>
            <a:r>
              <a:rPr kumimoji="0" lang="en-US" altLang="en-US" sz="1300" b="1" i="0" u="none" strike="noStrike" kern="1200" cap="none" spc="0" normalizeH="0" baseline="0" noProof="0" dirty="0">
                <a:ln>
                  <a:noFill/>
                </a:ln>
                <a:solidFill>
                  <a:srgbClr val="000000"/>
                </a:solidFill>
                <a:effectLst/>
                <a:uLnTx/>
                <a:uFillTx/>
                <a:latin typeface="Courier New" panose="02070309020205020404" pitchFamily="49" charset="0"/>
                <a:ea typeface="宋体" panose="02010600030101010101" pitchFamily="2" charset="-122"/>
                <a:cs typeface="Courier New" panose="02070309020205020404" pitchFamily="49" charset="0"/>
              </a:rPr>
              <a:t>);  /* DEFAULT ACTION: term */</a:t>
            </a:r>
          </a:p>
          <a:p>
            <a:pPr marL="342900" marR="0" lvl="0" indent="-342900" algn="l" defTabSz="914400" rtl="0" eaLnBrk="1" fontAlgn="auto" latinLnBrk="0" hangingPunct="1">
              <a:lnSpc>
                <a:spcPct val="60000"/>
              </a:lnSpc>
              <a:spcBef>
                <a:spcPct val="20000"/>
              </a:spcBef>
              <a:spcAft>
                <a:spcPts val="0"/>
              </a:spcAft>
              <a:buClrTx/>
              <a:buSzTx/>
              <a:buFontTx/>
              <a:buNone/>
              <a:tabLst/>
              <a:defRPr/>
            </a:pPr>
            <a:r>
              <a:rPr kumimoji="0" lang="en-US" altLang="en-US" sz="1300" b="1" i="0" u="none" strike="noStrike" kern="1200" cap="none" spc="0" normalizeH="0" baseline="0" noProof="0" dirty="0">
                <a:ln>
                  <a:noFill/>
                </a:ln>
                <a:solidFill>
                  <a:srgbClr val="000000"/>
                </a:solidFill>
                <a:effectLst/>
                <a:uLnTx/>
                <a:uFillTx/>
                <a:latin typeface="Courier New" panose="02070309020205020404" pitchFamily="49" charset="0"/>
                <a:ea typeface="宋体" panose="02010600030101010101" pitchFamily="2" charset="-122"/>
                <a:cs typeface="Courier New" panose="02070309020205020404" pitchFamily="49" charset="0"/>
              </a:rPr>
              <a:t>	</a:t>
            </a:r>
            <a:r>
              <a:rPr kumimoji="0" lang="en-US" altLang="en-US" sz="1300" b="1" i="0" u="none" strike="noStrike" kern="1200" cap="none" spc="0" normalizeH="0" baseline="0" noProof="0" dirty="0" err="1">
                <a:ln>
                  <a:noFill/>
                </a:ln>
                <a:solidFill>
                  <a:srgbClr val="000000"/>
                </a:solidFill>
                <a:effectLst/>
                <a:uLnTx/>
                <a:uFillTx/>
                <a:latin typeface="Courier New" panose="02070309020205020404" pitchFamily="49" charset="0"/>
                <a:ea typeface="宋体" panose="02010600030101010101" pitchFamily="2" charset="-122"/>
                <a:cs typeface="Courier New" panose="02070309020205020404" pitchFamily="49" charset="0"/>
              </a:rPr>
              <a:t>printf</a:t>
            </a:r>
            <a:r>
              <a:rPr kumimoji="0" lang="en-US" altLang="en-US" sz="1300" b="1" i="0" u="none" strike="noStrike" kern="1200" cap="none" spc="0" normalizeH="0" baseline="0" noProof="0" dirty="0">
                <a:ln>
                  <a:noFill/>
                </a:ln>
                <a:solidFill>
                  <a:srgbClr val="000000"/>
                </a:solidFill>
                <a:effectLst/>
                <a:uLnTx/>
                <a:uFillTx/>
                <a:latin typeface="Courier New" panose="02070309020205020404" pitchFamily="49" charset="0"/>
                <a:ea typeface="宋体" panose="02010600030101010101" pitchFamily="2" charset="-122"/>
                <a:cs typeface="Courier New" panose="02070309020205020404" pitchFamily="49" charset="0"/>
              </a:rPr>
              <a:t>(“ctrl-c disabled use ctrl-\\ to quit\n”);</a:t>
            </a:r>
          </a:p>
          <a:p>
            <a:pPr marL="342900" marR="0" lvl="0" indent="-342900" algn="l" defTabSz="914400" rtl="0" eaLnBrk="1" fontAlgn="auto" latinLnBrk="0" hangingPunct="1">
              <a:lnSpc>
                <a:spcPct val="60000"/>
              </a:lnSpc>
              <a:spcBef>
                <a:spcPct val="20000"/>
              </a:spcBef>
              <a:spcAft>
                <a:spcPts val="0"/>
              </a:spcAft>
              <a:buClrTx/>
              <a:buSzTx/>
              <a:buFontTx/>
              <a:buNone/>
              <a:tabLst/>
              <a:defRPr/>
            </a:pPr>
            <a:endParaRPr kumimoji="0" lang="en-US" altLang="en-US" sz="1300" b="1" i="0" u="none" strike="noStrike" kern="1200" cap="none" spc="0" normalizeH="0" baseline="0" noProof="0" dirty="0">
              <a:ln>
                <a:noFill/>
              </a:ln>
              <a:solidFill>
                <a:srgbClr val="000000"/>
              </a:solidFill>
              <a:effectLst/>
              <a:uLnTx/>
              <a:uFillTx/>
              <a:latin typeface="Courier New" panose="02070309020205020404" pitchFamily="49" charset="0"/>
              <a:ea typeface="宋体" panose="02010600030101010101" pitchFamily="2" charset="-122"/>
              <a:cs typeface="Courier New" panose="02070309020205020404" pitchFamily="49" charset="0"/>
            </a:endParaRPr>
          </a:p>
          <a:p>
            <a:pPr marL="342900" marR="0" lvl="0" indent="-342900" algn="l" defTabSz="914400" rtl="0" eaLnBrk="1" fontAlgn="auto" latinLnBrk="0" hangingPunct="1">
              <a:lnSpc>
                <a:spcPct val="60000"/>
              </a:lnSpc>
              <a:spcBef>
                <a:spcPct val="20000"/>
              </a:spcBef>
              <a:spcAft>
                <a:spcPts val="0"/>
              </a:spcAft>
              <a:buClrTx/>
              <a:buSzTx/>
              <a:buFontTx/>
              <a:buNone/>
              <a:tabLst/>
              <a:defRPr/>
            </a:pPr>
            <a:r>
              <a:rPr kumimoji="0" lang="en-US" altLang="en-US" sz="1300" b="1" i="0" u="none" strike="noStrike" kern="1200" cap="none" spc="0" normalizeH="0" baseline="0" noProof="0" dirty="0">
                <a:ln>
                  <a:noFill/>
                </a:ln>
                <a:solidFill>
                  <a:srgbClr val="000000"/>
                </a:solidFill>
                <a:effectLst/>
                <a:uLnTx/>
                <a:uFillTx/>
                <a:latin typeface="Courier New" panose="02070309020205020404" pitchFamily="49" charset="0"/>
                <a:ea typeface="宋体" panose="02010600030101010101" pitchFamily="2" charset="-122"/>
                <a:cs typeface="Courier New" panose="02070309020205020404" pitchFamily="49" charset="0"/>
              </a:rPr>
              <a:t>	for(;;);</a:t>
            </a:r>
          </a:p>
          <a:p>
            <a:pPr marL="342900" marR="0" lvl="0" indent="-342900" algn="l" defTabSz="914400" rtl="0" eaLnBrk="1" fontAlgn="auto" latinLnBrk="0" hangingPunct="1">
              <a:lnSpc>
                <a:spcPct val="60000"/>
              </a:lnSpc>
              <a:spcBef>
                <a:spcPct val="20000"/>
              </a:spcBef>
              <a:spcAft>
                <a:spcPts val="0"/>
              </a:spcAft>
              <a:buClrTx/>
              <a:buSzTx/>
              <a:buFontTx/>
              <a:buNone/>
              <a:tabLst/>
              <a:defRPr/>
            </a:pPr>
            <a:r>
              <a:rPr kumimoji="0" lang="en-US" altLang="en-US" sz="1300" b="1" i="0" u="none" strike="noStrike" kern="1200" cap="none" spc="0" normalizeH="0" baseline="0" noProof="0" dirty="0">
                <a:ln>
                  <a:noFill/>
                </a:ln>
                <a:solidFill>
                  <a:srgbClr val="000000"/>
                </a:solidFill>
                <a:effectLst/>
                <a:uLnTx/>
                <a:uFillTx/>
                <a:latin typeface="Courier New" panose="02070309020205020404" pitchFamily="49" charset="0"/>
                <a:ea typeface="宋体" panose="02010600030101010101" pitchFamily="2" charset="-122"/>
                <a:cs typeface="Courier New" panose="02070309020205020404" pitchFamily="49" charset="0"/>
              </a:rPr>
              <a:t>}</a:t>
            </a:r>
            <a:endParaRPr kumimoji="0" lang="zh-CN" altLang="en-US" sz="1300" b="1" i="0" u="none" strike="noStrike" kern="1200" cap="none" spc="0" normalizeH="0" baseline="0" noProof="0" dirty="0">
              <a:ln>
                <a:noFill/>
              </a:ln>
              <a:solidFill>
                <a:srgbClr val="000000"/>
              </a:solidFill>
              <a:effectLst/>
              <a:uLnTx/>
              <a:uFillTx/>
              <a:latin typeface="Courier New" panose="02070309020205020404" pitchFamily="49" charset="0"/>
              <a:ea typeface="宋体" panose="02010600030101010101" pitchFamily="2" charset="-122"/>
              <a:cs typeface="Courier New" panose="02070309020205020404" pitchFamily="49" charset="0"/>
            </a:endParaRPr>
          </a:p>
        </p:txBody>
      </p:sp>
    </p:spTree>
    <p:extLst>
      <p:ext uri="{BB962C8B-B14F-4D97-AF65-F5344CB8AC3E}">
        <p14:creationId xmlns:p14="http://schemas.microsoft.com/office/powerpoint/2010/main" val="114260123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a:xfrm>
            <a:off x="428596" y="1084929"/>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3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信号使用示例</a:t>
            </a:r>
            <a:endParaRPr kumimoji="0" lang="en-US" altLang="zh-CN" sz="3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25" name="Rectangle 2"/>
          <p:cNvSpPr txBox="1">
            <a:spLocks noChangeArrowheads="1"/>
          </p:cNvSpPr>
          <p:nvPr/>
        </p:nvSpPr>
        <p:spPr>
          <a:xfrm>
            <a:off x="323528" y="1772816"/>
            <a:ext cx="7200800" cy="3995930"/>
          </a:xfrm>
          <a:prstGeom prst="rect">
            <a:avLst/>
          </a:prstGeom>
          <a:gradFill>
            <a:gsLst>
              <a:gs pos="0">
                <a:srgbClr val="FFFF00">
                  <a:tint val="66000"/>
                  <a:satMod val="160000"/>
                </a:srgbClr>
              </a:gs>
              <a:gs pos="50000">
                <a:srgbClr val="FFFF00">
                  <a:tint val="44500"/>
                  <a:satMod val="160000"/>
                </a:srgbClr>
              </a:gs>
              <a:gs pos="100000">
                <a:srgbClr val="FFFF00">
                  <a:tint val="23500"/>
                  <a:satMod val="160000"/>
                </a:srgbClr>
              </a:gs>
            </a:gsLst>
            <a:lin ang="16200000" scaled="1"/>
          </a:gradFill>
          <a:ln w="19050">
            <a:solidFill>
              <a:schemeClr val="tx1"/>
            </a:solidFill>
          </a:ln>
        </p:spPr>
        <p:txBody>
          <a:bodyPr/>
          <a:lstStyle/>
          <a:p>
            <a:pPr marL="342900" marR="0" lvl="0" indent="-342900" algn="l" defTabSz="914400" rtl="0" eaLnBrk="1" fontAlgn="auto" latinLnBrk="0" hangingPunct="1">
              <a:lnSpc>
                <a:spcPct val="60000"/>
              </a:lnSpc>
              <a:spcBef>
                <a:spcPct val="20000"/>
              </a:spcBef>
              <a:spcAft>
                <a:spcPts val="0"/>
              </a:spcAft>
              <a:buClrTx/>
              <a:buSzTx/>
              <a:buFontTx/>
              <a:buNone/>
              <a:tabLst/>
              <a:defRPr/>
            </a:pPr>
            <a:r>
              <a:rPr kumimoji="0" lang="en-US" altLang="en-US" sz="1300" b="1" i="0" u="none" strike="noStrike" kern="1200" cap="none" spc="0" normalizeH="0" baseline="0" noProof="0" dirty="0">
                <a:ln>
                  <a:noFill/>
                </a:ln>
                <a:solidFill>
                  <a:srgbClr val="000000"/>
                </a:solidFill>
                <a:effectLst/>
                <a:uLnTx/>
                <a:uFillTx/>
                <a:latin typeface="Courier New" panose="02070309020205020404" pitchFamily="49" charset="0"/>
                <a:ea typeface="宋体" panose="02010600030101010101" pitchFamily="2" charset="-122"/>
                <a:cs typeface="Courier New" panose="02070309020205020404" pitchFamily="49" charset="0"/>
              </a:rPr>
              <a:t>#include &lt;</a:t>
            </a:r>
            <a:r>
              <a:rPr kumimoji="0" lang="en-US" altLang="en-US" sz="1300" b="1" i="0" u="none" strike="noStrike" kern="1200" cap="none" spc="0" normalizeH="0" baseline="0" noProof="0" dirty="0" err="1">
                <a:ln>
                  <a:noFill/>
                </a:ln>
                <a:solidFill>
                  <a:srgbClr val="000000"/>
                </a:solidFill>
                <a:effectLst/>
                <a:uLnTx/>
                <a:uFillTx/>
                <a:latin typeface="Courier New" panose="02070309020205020404" pitchFamily="49" charset="0"/>
                <a:ea typeface="宋体" panose="02010600030101010101" pitchFamily="2" charset="-122"/>
                <a:cs typeface="Courier New" panose="02070309020205020404" pitchFamily="49" charset="0"/>
              </a:rPr>
              <a:t>stdio.h</a:t>
            </a:r>
            <a:r>
              <a:rPr kumimoji="0" lang="en-US" altLang="en-US" sz="1300" b="1" i="0" u="none" strike="noStrike" kern="1200" cap="none" spc="0" normalizeH="0" baseline="0" noProof="0" dirty="0">
                <a:ln>
                  <a:noFill/>
                </a:ln>
                <a:solidFill>
                  <a:srgbClr val="000000"/>
                </a:solidFill>
                <a:effectLst/>
                <a:uLnTx/>
                <a:uFillTx/>
                <a:latin typeface="Courier New" panose="02070309020205020404" pitchFamily="49" charset="0"/>
                <a:ea typeface="宋体" panose="02010600030101010101" pitchFamily="2" charset="-122"/>
                <a:cs typeface="Courier New" panose="02070309020205020404" pitchFamily="49" charset="0"/>
              </a:rPr>
              <a:t>&gt;</a:t>
            </a:r>
          </a:p>
          <a:p>
            <a:pPr marL="342900" marR="0" lvl="0" indent="-342900" algn="l" defTabSz="914400" rtl="0" eaLnBrk="1" fontAlgn="auto" latinLnBrk="0" hangingPunct="1">
              <a:lnSpc>
                <a:spcPct val="60000"/>
              </a:lnSpc>
              <a:spcBef>
                <a:spcPct val="20000"/>
              </a:spcBef>
              <a:spcAft>
                <a:spcPts val="0"/>
              </a:spcAft>
              <a:buClrTx/>
              <a:buSzTx/>
              <a:buFontTx/>
              <a:buNone/>
              <a:tabLst/>
              <a:defRPr/>
            </a:pPr>
            <a:r>
              <a:rPr kumimoji="0" lang="en-US" altLang="en-US" sz="1300" b="1" i="0" u="none" strike="noStrike" kern="1200" cap="none" spc="0" normalizeH="0" baseline="0" noProof="0" dirty="0">
                <a:ln>
                  <a:noFill/>
                </a:ln>
                <a:solidFill>
                  <a:srgbClr val="000000"/>
                </a:solidFill>
                <a:effectLst/>
                <a:uLnTx/>
                <a:uFillTx/>
                <a:latin typeface="Courier New" panose="02070309020205020404" pitchFamily="49" charset="0"/>
                <a:ea typeface="宋体" panose="02010600030101010101" pitchFamily="2" charset="-122"/>
                <a:cs typeface="Courier New" panose="02070309020205020404" pitchFamily="49" charset="0"/>
              </a:rPr>
              <a:t>#include &lt;</a:t>
            </a:r>
            <a:r>
              <a:rPr kumimoji="0" lang="en-US" altLang="en-US" sz="1300" b="1" i="0" u="none" strike="noStrike" kern="1200" cap="none" spc="0" normalizeH="0" baseline="0" noProof="0" dirty="0" err="1">
                <a:ln>
                  <a:noFill/>
                </a:ln>
                <a:solidFill>
                  <a:srgbClr val="000000"/>
                </a:solidFill>
                <a:effectLst/>
                <a:uLnTx/>
                <a:uFillTx/>
                <a:latin typeface="Courier New" panose="02070309020205020404" pitchFamily="49" charset="0"/>
                <a:ea typeface="宋体" panose="02010600030101010101" pitchFamily="2" charset="-122"/>
                <a:cs typeface="Courier New" panose="02070309020205020404" pitchFamily="49" charset="0"/>
              </a:rPr>
              <a:t>signal.h</a:t>
            </a:r>
            <a:r>
              <a:rPr kumimoji="0" lang="en-US" altLang="en-US" sz="1300" b="1" i="0" u="none" strike="noStrike" kern="1200" cap="none" spc="0" normalizeH="0" baseline="0" noProof="0" dirty="0">
                <a:ln>
                  <a:noFill/>
                </a:ln>
                <a:solidFill>
                  <a:srgbClr val="000000"/>
                </a:solidFill>
                <a:effectLst/>
                <a:uLnTx/>
                <a:uFillTx/>
                <a:latin typeface="Courier New" panose="02070309020205020404" pitchFamily="49" charset="0"/>
                <a:ea typeface="宋体" panose="02010600030101010101" pitchFamily="2" charset="-122"/>
                <a:cs typeface="Courier New" panose="02070309020205020404" pitchFamily="49" charset="0"/>
              </a:rPr>
              <a:t>&gt;</a:t>
            </a:r>
          </a:p>
          <a:p>
            <a:pPr marL="342900" marR="0" lvl="0" indent="-342900" algn="l" defTabSz="914400" rtl="0" eaLnBrk="1" fontAlgn="auto" latinLnBrk="0" hangingPunct="1">
              <a:lnSpc>
                <a:spcPct val="60000"/>
              </a:lnSpc>
              <a:spcBef>
                <a:spcPct val="20000"/>
              </a:spcBef>
              <a:spcAft>
                <a:spcPts val="0"/>
              </a:spcAft>
              <a:buClrTx/>
              <a:buSzTx/>
              <a:buFontTx/>
              <a:buNone/>
              <a:tabLst/>
              <a:defRPr/>
            </a:pPr>
            <a:r>
              <a:rPr kumimoji="0" lang="en-US" altLang="en-US" sz="1300" b="1" i="0" u="none" strike="noStrike" kern="1200" cap="none" spc="0" normalizeH="0" baseline="0" noProof="0" dirty="0">
                <a:ln>
                  <a:noFill/>
                </a:ln>
                <a:solidFill>
                  <a:srgbClr val="C00000"/>
                </a:solidFill>
                <a:effectLst/>
                <a:uLnTx/>
                <a:uFillTx/>
                <a:latin typeface="Courier New" panose="02070309020205020404" pitchFamily="49" charset="0"/>
                <a:ea typeface="宋体" panose="02010600030101010101" pitchFamily="2" charset="-122"/>
                <a:cs typeface="Courier New" panose="02070309020205020404" pitchFamily="49" charset="0"/>
              </a:rPr>
              <a:t>void </a:t>
            </a:r>
            <a:r>
              <a:rPr kumimoji="0" lang="en-US" altLang="en-US" sz="1300" b="1" i="0" u="none" strike="noStrike" kern="1200" cap="none" spc="0" normalizeH="0" baseline="0" noProof="0" dirty="0" err="1">
                <a:ln>
                  <a:noFill/>
                </a:ln>
                <a:solidFill>
                  <a:srgbClr val="C00000"/>
                </a:solidFill>
                <a:effectLst/>
                <a:uLnTx/>
                <a:uFillTx/>
                <a:latin typeface="Courier New" panose="02070309020205020404" pitchFamily="49" charset="0"/>
                <a:ea typeface="宋体" panose="02010600030101010101" pitchFamily="2" charset="-122"/>
                <a:cs typeface="Courier New" panose="02070309020205020404" pitchFamily="49" charset="0"/>
              </a:rPr>
              <a:t>sigproc</a:t>
            </a:r>
            <a:r>
              <a:rPr kumimoji="0" lang="en-US" altLang="en-US" sz="1300" b="1" i="0" u="none" strike="noStrike" kern="1200" cap="none" spc="0" normalizeH="0" baseline="0" noProof="0" dirty="0">
                <a:ln>
                  <a:noFill/>
                </a:ln>
                <a:solidFill>
                  <a:srgbClr val="000000"/>
                </a:solidFill>
                <a:effectLst/>
                <a:uLnTx/>
                <a:uFillTx/>
                <a:latin typeface="Courier New" panose="02070309020205020404" pitchFamily="49" charset="0"/>
                <a:ea typeface="宋体" panose="02010600030101010101" pitchFamily="2" charset="-122"/>
                <a:cs typeface="Courier New" panose="02070309020205020404" pitchFamily="49" charset="0"/>
              </a:rPr>
              <a:t>()</a:t>
            </a:r>
          </a:p>
          <a:p>
            <a:pPr marL="342900" marR="0" lvl="0" indent="-342900" algn="l" defTabSz="914400" rtl="0" eaLnBrk="1" fontAlgn="auto" latinLnBrk="0" hangingPunct="1">
              <a:lnSpc>
                <a:spcPct val="60000"/>
              </a:lnSpc>
              <a:spcBef>
                <a:spcPct val="20000"/>
              </a:spcBef>
              <a:spcAft>
                <a:spcPts val="0"/>
              </a:spcAft>
              <a:buClrTx/>
              <a:buSzTx/>
              <a:buFontTx/>
              <a:buNone/>
              <a:tabLst/>
              <a:defRPr/>
            </a:pPr>
            <a:r>
              <a:rPr kumimoji="0" lang="en-US" altLang="en-US" sz="1300" b="1" i="0" u="none" strike="noStrike" kern="1200" cap="none" spc="0" normalizeH="0" baseline="0" noProof="0" dirty="0">
                <a:ln>
                  <a:noFill/>
                </a:ln>
                <a:solidFill>
                  <a:srgbClr val="000000"/>
                </a:solidFill>
                <a:effectLst/>
                <a:uLnTx/>
                <a:uFillTx/>
                <a:latin typeface="Courier New" panose="02070309020205020404" pitchFamily="49" charset="0"/>
                <a:ea typeface="宋体" panose="02010600030101010101" pitchFamily="2" charset="-122"/>
                <a:cs typeface="Courier New" panose="02070309020205020404" pitchFamily="49" charset="0"/>
              </a:rPr>
              <a:t>{ 		</a:t>
            </a:r>
          </a:p>
          <a:p>
            <a:pPr marL="342900" marR="0" lvl="0" indent="-342900" algn="l" defTabSz="914400" rtl="0" eaLnBrk="1" fontAlgn="auto" latinLnBrk="0" hangingPunct="1">
              <a:lnSpc>
                <a:spcPct val="60000"/>
              </a:lnSpc>
              <a:spcBef>
                <a:spcPct val="20000"/>
              </a:spcBef>
              <a:spcAft>
                <a:spcPts val="0"/>
              </a:spcAft>
              <a:buClrTx/>
              <a:buSzTx/>
              <a:buFontTx/>
              <a:buNone/>
              <a:tabLst/>
              <a:defRPr/>
            </a:pPr>
            <a:r>
              <a:rPr kumimoji="0" lang="en-US" altLang="en-US" sz="1300" b="1" i="0" u="none" strike="noStrike" kern="1200" cap="none" spc="0" normalizeH="0" baseline="0" noProof="0" dirty="0">
                <a:ln>
                  <a:noFill/>
                </a:ln>
                <a:solidFill>
                  <a:srgbClr val="000000"/>
                </a:solidFill>
                <a:effectLst/>
                <a:uLnTx/>
                <a:uFillTx/>
                <a:latin typeface="Courier New" panose="02070309020205020404" pitchFamily="49" charset="0"/>
                <a:ea typeface="宋体" panose="02010600030101010101" pitchFamily="2" charset="-122"/>
                <a:cs typeface="Courier New" panose="02070309020205020404" pitchFamily="49" charset="0"/>
              </a:rPr>
              <a:t>signal(SIGINT, </a:t>
            </a:r>
            <a:r>
              <a:rPr kumimoji="0" lang="en-US" altLang="en-US" sz="1300" b="1" i="0" u="none" strike="noStrike" kern="1200" cap="none" spc="0" normalizeH="0" baseline="0" noProof="0" dirty="0" err="1">
                <a:ln>
                  <a:noFill/>
                </a:ln>
                <a:solidFill>
                  <a:srgbClr val="000000"/>
                </a:solidFill>
                <a:effectLst/>
                <a:uLnTx/>
                <a:uFillTx/>
                <a:latin typeface="Courier New" panose="02070309020205020404" pitchFamily="49" charset="0"/>
                <a:ea typeface="宋体" panose="02010600030101010101" pitchFamily="2" charset="-122"/>
                <a:cs typeface="Courier New" panose="02070309020205020404" pitchFamily="49" charset="0"/>
              </a:rPr>
              <a:t>sigproc</a:t>
            </a:r>
            <a:r>
              <a:rPr kumimoji="0" lang="en-US" altLang="en-US" sz="1300" b="1" i="0" u="none" strike="noStrike" kern="1200" cap="none" spc="0" normalizeH="0" baseline="0" noProof="0" dirty="0">
                <a:ln>
                  <a:noFill/>
                </a:ln>
                <a:solidFill>
                  <a:srgbClr val="000000"/>
                </a:solidFill>
                <a:effectLst/>
                <a:uLnTx/>
                <a:uFillTx/>
                <a:latin typeface="Courier New" panose="02070309020205020404" pitchFamily="49" charset="0"/>
                <a:ea typeface="宋体" panose="02010600030101010101" pitchFamily="2" charset="-122"/>
                <a:cs typeface="Courier New" panose="02070309020205020404" pitchFamily="49" charset="0"/>
              </a:rPr>
              <a:t>);   /* NOTE some versions of UNIX will reset </a:t>
            </a:r>
          </a:p>
          <a:p>
            <a:pPr marL="342900" marR="0" lvl="0" indent="-342900" algn="l" defTabSz="914400" rtl="0" eaLnBrk="1" fontAlgn="auto" latinLnBrk="0" hangingPunct="1">
              <a:lnSpc>
                <a:spcPct val="60000"/>
              </a:lnSpc>
              <a:spcBef>
                <a:spcPct val="20000"/>
              </a:spcBef>
              <a:spcAft>
                <a:spcPts val="0"/>
              </a:spcAft>
              <a:buClrTx/>
              <a:buSzTx/>
              <a:buFontTx/>
              <a:buNone/>
              <a:tabLst/>
              <a:defRPr/>
            </a:pPr>
            <a:r>
              <a:rPr kumimoji="0" lang="en-US" altLang="en-US" sz="1300" b="1" i="0" u="none" strike="noStrike" kern="1200" cap="none" spc="0" normalizeH="0" baseline="0" noProof="0" dirty="0">
                <a:ln>
                  <a:noFill/>
                </a:ln>
                <a:solidFill>
                  <a:srgbClr val="000000"/>
                </a:solidFill>
                <a:effectLst/>
                <a:uLnTx/>
                <a:uFillTx/>
                <a:latin typeface="Courier New" panose="02070309020205020404" pitchFamily="49" charset="0"/>
                <a:ea typeface="宋体" panose="02010600030101010101" pitchFamily="2" charset="-122"/>
                <a:cs typeface="Courier New" panose="02070309020205020404" pitchFamily="49" charset="0"/>
              </a:rPr>
              <a:t>				* signal to default after each call. So for </a:t>
            </a:r>
          </a:p>
          <a:p>
            <a:pPr marL="342900" marR="0" lvl="0" indent="-342900" algn="l" defTabSz="914400" rtl="0" eaLnBrk="1" fontAlgn="auto" latinLnBrk="0" hangingPunct="1">
              <a:lnSpc>
                <a:spcPct val="60000"/>
              </a:lnSpc>
              <a:spcBef>
                <a:spcPct val="20000"/>
              </a:spcBef>
              <a:spcAft>
                <a:spcPts val="0"/>
              </a:spcAft>
              <a:buClrTx/>
              <a:buSzTx/>
              <a:buFontTx/>
              <a:buNone/>
              <a:tabLst/>
              <a:defRPr/>
            </a:pPr>
            <a:r>
              <a:rPr kumimoji="0" lang="en-US" altLang="en-US" sz="1300" b="1" i="0" u="none" strike="noStrike" kern="1200" cap="none" spc="0" normalizeH="0" baseline="0" noProof="0" dirty="0">
                <a:ln>
                  <a:noFill/>
                </a:ln>
                <a:solidFill>
                  <a:srgbClr val="000000"/>
                </a:solidFill>
                <a:effectLst/>
                <a:uLnTx/>
                <a:uFillTx/>
                <a:latin typeface="Courier New" panose="02070309020205020404" pitchFamily="49" charset="0"/>
                <a:ea typeface="宋体" panose="02010600030101010101" pitchFamily="2" charset="-122"/>
                <a:cs typeface="Courier New" panose="02070309020205020404" pitchFamily="49" charset="0"/>
              </a:rPr>
              <a:t>				* portability reset signal each time */</a:t>
            </a:r>
          </a:p>
          <a:p>
            <a:pPr marL="342900" marR="0" lvl="0" indent="-342900" algn="l" defTabSz="914400" rtl="0" eaLnBrk="1" fontAlgn="auto" latinLnBrk="0" hangingPunct="1">
              <a:lnSpc>
                <a:spcPct val="60000"/>
              </a:lnSpc>
              <a:spcBef>
                <a:spcPct val="20000"/>
              </a:spcBef>
              <a:spcAft>
                <a:spcPts val="0"/>
              </a:spcAft>
              <a:buClrTx/>
              <a:buSzTx/>
              <a:buFontTx/>
              <a:buNone/>
              <a:tabLst/>
              <a:defRPr/>
            </a:pPr>
            <a:endParaRPr kumimoji="0" lang="zh-CN" altLang="en-US" sz="1300" b="1" i="0" u="none" strike="noStrike" kern="1200" cap="none" spc="0" normalizeH="0" baseline="0" noProof="0" dirty="0">
              <a:ln>
                <a:noFill/>
              </a:ln>
              <a:solidFill>
                <a:srgbClr val="000000"/>
              </a:solidFill>
              <a:effectLst/>
              <a:uLnTx/>
              <a:uFillTx/>
              <a:latin typeface="Courier New" panose="02070309020205020404" pitchFamily="49" charset="0"/>
              <a:ea typeface="宋体" panose="02010600030101010101" pitchFamily="2" charset="-122"/>
              <a:cs typeface="Courier New" panose="02070309020205020404" pitchFamily="49" charset="0"/>
            </a:endParaRPr>
          </a:p>
          <a:p>
            <a:pPr marL="342900" marR="0" lvl="0" indent="-342900" algn="l" defTabSz="914400" rtl="0" eaLnBrk="1" fontAlgn="auto" latinLnBrk="0" hangingPunct="1">
              <a:lnSpc>
                <a:spcPct val="60000"/>
              </a:lnSpc>
              <a:spcBef>
                <a:spcPct val="20000"/>
              </a:spcBef>
              <a:spcAft>
                <a:spcPts val="0"/>
              </a:spcAft>
              <a:buClrTx/>
              <a:buSzTx/>
              <a:buFontTx/>
              <a:buNone/>
              <a:tabLst/>
              <a:defRPr/>
            </a:pPr>
            <a:r>
              <a:rPr kumimoji="0" lang="en-US" altLang="en-US" sz="1300" b="1" i="0" u="none" strike="noStrike" kern="1200" cap="none" spc="0" normalizeH="0" baseline="0" noProof="0" dirty="0">
                <a:ln>
                  <a:noFill/>
                </a:ln>
                <a:solidFill>
                  <a:srgbClr val="000000"/>
                </a:solidFill>
                <a:effectLst/>
                <a:uLnTx/>
                <a:uFillTx/>
                <a:latin typeface="Courier New" panose="02070309020205020404" pitchFamily="49" charset="0"/>
                <a:ea typeface="宋体" panose="02010600030101010101" pitchFamily="2" charset="-122"/>
                <a:cs typeface="Courier New" panose="02070309020205020404" pitchFamily="49" charset="0"/>
              </a:rPr>
              <a:t>	</a:t>
            </a:r>
            <a:r>
              <a:rPr kumimoji="0" lang="en-US" altLang="en-US" sz="1300" b="1" i="0" u="none" strike="noStrike" kern="1200" cap="none" spc="0" normalizeH="0" baseline="0" noProof="0" dirty="0" err="1">
                <a:ln>
                  <a:noFill/>
                </a:ln>
                <a:solidFill>
                  <a:srgbClr val="000000"/>
                </a:solidFill>
                <a:effectLst/>
                <a:uLnTx/>
                <a:uFillTx/>
                <a:latin typeface="Courier New" panose="02070309020205020404" pitchFamily="49" charset="0"/>
                <a:ea typeface="宋体" panose="02010600030101010101" pitchFamily="2" charset="-122"/>
                <a:cs typeface="Courier New" panose="02070309020205020404" pitchFamily="49" charset="0"/>
              </a:rPr>
              <a:t>printf</a:t>
            </a:r>
            <a:r>
              <a:rPr kumimoji="0" lang="en-US" altLang="en-US" sz="1300" b="1" i="0" u="none" strike="noStrike" kern="1200" cap="none" spc="0" normalizeH="0" baseline="0" noProof="0" dirty="0">
                <a:ln>
                  <a:noFill/>
                </a:ln>
                <a:solidFill>
                  <a:srgbClr val="000000"/>
                </a:solidFill>
                <a:effectLst/>
                <a:uLnTx/>
                <a:uFillTx/>
                <a:latin typeface="Courier New" panose="02070309020205020404" pitchFamily="49" charset="0"/>
                <a:ea typeface="宋体" panose="02010600030101010101" pitchFamily="2" charset="-122"/>
                <a:cs typeface="Courier New" panose="02070309020205020404" pitchFamily="49" charset="0"/>
              </a:rPr>
              <a:t>(“you have pressed ctrl-c - disabled \n”);</a:t>
            </a:r>
          </a:p>
          <a:p>
            <a:pPr marL="342900" marR="0" lvl="0" indent="-342900" algn="l" defTabSz="914400" rtl="0" eaLnBrk="1" fontAlgn="auto" latinLnBrk="0" hangingPunct="1">
              <a:lnSpc>
                <a:spcPct val="60000"/>
              </a:lnSpc>
              <a:spcBef>
                <a:spcPct val="20000"/>
              </a:spcBef>
              <a:spcAft>
                <a:spcPts val="0"/>
              </a:spcAft>
              <a:buClrTx/>
              <a:buSzTx/>
              <a:buFontTx/>
              <a:buNone/>
              <a:tabLst/>
              <a:defRPr/>
            </a:pPr>
            <a:r>
              <a:rPr kumimoji="0" lang="en-US" altLang="en-US" sz="1300" b="1" i="0" u="none" strike="noStrike" kern="1200" cap="none" spc="0" normalizeH="0" baseline="0" noProof="0" dirty="0">
                <a:ln>
                  <a:noFill/>
                </a:ln>
                <a:solidFill>
                  <a:srgbClr val="000000"/>
                </a:solidFill>
                <a:effectLst/>
                <a:uLnTx/>
                <a:uFillTx/>
                <a:latin typeface="Courier New" panose="02070309020205020404" pitchFamily="49" charset="0"/>
                <a:ea typeface="宋体" panose="02010600030101010101" pitchFamily="2" charset="-122"/>
                <a:cs typeface="Courier New" panose="02070309020205020404" pitchFamily="49" charset="0"/>
              </a:rPr>
              <a:t>}</a:t>
            </a:r>
          </a:p>
          <a:p>
            <a:pPr marL="342900" marR="0" lvl="0" indent="-342900" algn="l" defTabSz="914400" rtl="0" eaLnBrk="1" fontAlgn="auto" latinLnBrk="0" hangingPunct="1">
              <a:lnSpc>
                <a:spcPct val="60000"/>
              </a:lnSpc>
              <a:spcBef>
                <a:spcPct val="20000"/>
              </a:spcBef>
              <a:spcAft>
                <a:spcPts val="0"/>
              </a:spcAft>
              <a:buClrTx/>
              <a:buSzTx/>
              <a:buFontTx/>
              <a:buNone/>
              <a:tabLst/>
              <a:defRPr/>
            </a:pPr>
            <a:endParaRPr kumimoji="0" lang="en-US" altLang="en-US" sz="1300" b="1" i="0" u="none" strike="noStrike" kern="1200" cap="none" spc="0" normalizeH="0" baseline="0" noProof="0" dirty="0">
              <a:ln>
                <a:noFill/>
              </a:ln>
              <a:solidFill>
                <a:srgbClr val="000000"/>
              </a:solidFill>
              <a:effectLst/>
              <a:uLnTx/>
              <a:uFillTx/>
              <a:latin typeface="Courier New" panose="02070309020205020404" pitchFamily="49" charset="0"/>
              <a:ea typeface="宋体" panose="02010600030101010101" pitchFamily="2" charset="-122"/>
              <a:cs typeface="Courier New" panose="02070309020205020404" pitchFamily="49" charset="0"/>
            </a:endParaRPr>
          </a:p>
          <a:p>
            <a:pPr marL="342900" marR="0" lvl="0" indent="-342900" algn="l" defTabSz="914400" rtl="0" eaLnBrk="1" fontAlgn="auto" latinLnBrk="0" hangingPunct="1">
              <a:lnSpc>
                <a:spcPct val="60000"/>
              </a:lnSpc>
              <a:spcBef>
                <a:spcPct val="20000"/>
              </a:spcBef>
              <a:spcAft>
                <a:spcPts val="0"/>
              </a:spcAft>
              <a:buClrTx/>
              <a:buSzTx/>
              <a:buFontTx/>
              <a:buNone/>
              <a:tabLst/>
              <a:defRPr/>
            </a:pPr>
            <a:r>
              <a:rPr kumimoji="0" lang="en-US" altLang="en-US" sz="1300" b="1" i="0" u="none" strike="noStrike" kern="1200" cap="none" spc="0" normalizeH="0" baseline="0" noProof="0" dirty="0">
                <a:ln>
                  <a:noFill/>
                </a:ln>
                <a:solidFill>
                  <a:srgbClr val="C00000"/>
                </a:solidFill>
                <a:effectLst/>
                <a:uLnTx/>
                <a:uFillTx/>
                <a:latin typeface="Courier New" panose="02070309020205020404" pitchFamily="49" charset="0"/>
                <a:ea typeface="宋体" panose="02010600030101010101" pitchFamily="2" charset="-122"/>
                <a:cs typeface="Courier New" panose="02070309020205020404" pitchFamily="49" charset="0"/>
              </a:rPr>
              <a:t>void </a:t>
            </a:r>
            <a:r>
              <a:rPr kumimoji="0" lang="en-US" altLang="en-US" sz="1300" b="1" i="0" u="none" strike="noStrike" kern="1200" cap="none" spc="0" normalizeH="0" baseline="0" noProof="0" dirty="0" err="1">
                <a:ln>
                  <a:noFill/>
                </a:ln>
                <a:solidFill>
                  <a:srgbClr val="C00000"/>
                </a:solidFill>
                <a:effectLst/>
                <a:uLnTx/>
                <a:uFillTx/>
                <a:latin typeface="Courier New" panose="02070309020205020404" pitchFamily="49" charset="0"/>
                <a:ea typeface="宋体" panose="02010600030101010101" pitchFamily="2" charset="-122"/>
                <a:cs typeface="Courier New" panose="02070309020205020404" pitchFamily="49" charset="0"/>
              </a:rPr>
              <a:t>quitproc</a:t>
            </a:r>
            <a:r>
              <a:rPr kumimoji="0" lang="en-US" altLang="en-US" sz="1300" b="1" i="0" u="none" strike="noStrike" kern="1200" cap="none" spc="0" normalizeH="0" baseline="0" noProof="0" dirty="0">
                <a:ln>
                  <a:noFill/>
                </a:ln>
                <a:solidFill>
                  <a:srgbClr val="000000"/>
                </a:solidFill>
                <a:effectLst/>
                <a:uLnTx/>
                <a:uFillTx/>
                <a:latin typeface="Courier New" panose="02070309020205020404" pitchFamily="49" charset="0"/>
                <a:ea typeface="宋体" panose="02010600030101010101" pitchFamily="2" charset="-122"/>
                <a:cs typeface="Courier New" panose="02070309020205020404" pitchFamily="49" charset="0"/>
              </a:rPr>
              <a:t>()</a:t>
            </a:r>
          </a:p>
          <a:p>
            <a:pPr marL="342900" marR="0" lvl="0" indent="-342900" algn="l" defTabSz="914400" rtl="0" eaLnBrk="1" fontAlgn="auto" latinLnBrk="0" hangingPunct="1">
              <a:lnSpc>
                <a:spcPct val="60000"/>
              </a:lnSpc>
              <a:spcBef>
                <a:spcPct val="20000"/>
              </a:spcBef>
              <a:spcAft>
                <a:spcPts val="0"/>
              </a:spcAft>
              <a:buClrTx/>
              <a:buSzTx/>
              <a:buFontTx/>
              <a:buNone/>
              <a:tabLst/>
              <a:defRPr/>
            </a:pPr>
            <a:r>
              <a:rPr kumimoji="0" lang="en-US" altLang="en-US" sz="1300" b="1" i="0" u="none" strike="noStrike" kern="1200" cap="none" spc="0" normalizeH="0" baseline="0" noProof="0" dirty="0">
                <a:ln>
                  <a:noFill/>
                </a:ln>
                <a:solidFill>
                  <a:srgbClr val="000000"/>
                </a:solidFill>
                <a:effectLst/>
                <a:uLnTx/>
                <a:uFillTx/>
                <a:latin typeface="Courier New" panose="02070309020205020404" pitchFamily="49" charset="0"/>
                <a:ea typeface="宋体" panose="02010600030101010101" pitchFamily="2" charset="-122"/>
                <a:cs typeface="Courier New" panose="02070309020205020404" pitchFamily="49" charset="0"/>
              </a:rPr>
              <a:t>{ 		 </a:t>
            </a:r>
          </a:p>
          <a:p>
            <a:pPr marL="342900" marR="0" lvl="0" indent="-342900" algn="l" defTabSz="914400" rtl="0" eaLnBrk="1" fontAlgn="auto" latinLnBrk="0" hangingPunct="1">
              <a:lnSpc>
                <a:spcPct val="60000"/>
              </a:lnSpc>
              <a:spcBef>
                <a:spcPct val="20000"/>
              </a:spcBef>
              <a:spcAft>
                <a:spcPts val="0"/>
              </a:spcAft>
              <a:buClrTx/>
              <a:buSzTx/>
              <a:buFontTx/>
              <a:buNone/>
              <a:tabLst/>
              <a:defRPr/>
            </a:pPr>
            <a:r>
              <a:rPr kumimoji="0" lang="en-US" altLang="en-US" sz="1300" b="1" i="0" u="none" strike="noStrike" kern="1200" cap="none" spc="0" normalizeH="0" baseline="0" noProof="0" dirty="0">
                <a:ln>
                  <a:noFill/>
                </a:ln>
                <a:solidFill>
                  <a:srgbClr val="000000"/>
                </a:solidFill>
                <a:effectLst/>
                <a:uLnTx/>
                <a:uFillTx/>
                <a:latin typeface="Courier New" panose="02070309020205020404" pitchFamily="49" charset="0"/>
                <a:ea typeface="宋体" panose="02010600030101010101" pitchFamily="2" charset="-122"/>
                <a:cs typeface="Courier New" panose="02070309020205020404" pitchFamily="49" charset="0"/>
              </a:rPr>
              <a:t>	</a:t>
            </a:r>
            <a:r>
              <a:rPr kumimoji="0" lang="en-US" altLang="en-US" sz="1300" b="1" i="0" u="none" strike="noStrike" kern="1200" cap="none" spc="0" normalizeH="0" baseline="0" noProof="0" dirty="0" err="1">
                <a:ln>
                  <a:noFill/>
                </a:ln>
                <a:solidFill>
                  <a:srgbClr val="000000"/>
                </a:solidFill>
                <a:effectLst/>
                <a:uLnTx/>
                <a:uFillTx/>
                <a:latin typeface="Courier New" panose="02070309020205020404" pitchFamily="49" charset="0"/>
                <a:ea typeface="宋体" panose="02010600030101010101" pitchFamily="2" charset="-122"/>
                <a:cs typeface="Courier New" panose="02070309020205020404" pitchFamily="49" charset="0"/>
              </a:rPr>
              <a:t>printf</a:t>
            </a:r>
            <a:r>
              <a:rPr kumimoji="0" lang="en-US" altLang="en-US" sz="1300" b="1" i="0" u="none" strike="noStrike" kern="1200" cap="none" spc="0" normalizeH="0" baseline="0" noProof="0" dirty="0">
                <a:ln>
                  <a:noFill/>
                </a:ln>
                <a:solidFill>
                  <a:srgbClr val="000000"/>
                </a:solidFill>
                <a:effectLst/>
                <a:uLnTx/>
                <a:uFillTx/>
                <a:latin typeface="Courier New" panose="02070309020205020404" pitchFamily="49" charset="0"/>
                <a:ea typeface="宋体" panose="02010600030101010101" pitchFamily="2" charset="-122"/>
                <a:cs typeface="Courier New" panose="02070309020205020404" pitchFamily="49" charset="0"/>
              </a:rPr>
              <a:t>(“ctrl-\\ pressed to quit\n”);   /* this is “ctrl” &amp; “\” */</a:t>
            </a:r>
          </a:p>
          <a:p>
            <a:pPr marL="342900" marR="0" lvl="0" indent="-342900" algn="l" defTabSz="914400" rtl="0" eaLnBrk="1" fontAlgn="auto" latinLnBrk="0" hangingPunct="1">
              <a:lnSpc>
                <a:spcPct val="60000"/>
              </a:lnSpc>
              <a:spcBef>
                <a:spcPct val="20000"/>
              </a:spcBef>
              <a:spcAft>
                <a:spcPts val="0"/>
              </a:spcAft>
              <a:buClrTx/>
              <a:buSzTx/>
              <a:buFontTx/>
              <a:buNone/>
              <a:tabLst/>
              <a:defRPr/>
            </a:pPr>
            <a:r>
              <a:rPr kumimoji="0" lang="en-US" altLang="en-US" sz="1300" b="1" i="0" u="none" strike="noStrike" kern="1200" cap="none" spc="0" normalizeH="0" baseline="0" noProof="0" dirty="0">
                <a:ln>
                  <a:noFill/>
                </a:ln>
                <a:solidFill>
                  <a:srgbClr val="000000"/>
                </a:solidFill>
                <a:effectLst/>
                <a:uLnTx/>
                <a:uFillTx/>
                <a:latin typeface="Courier New" panose="02070309020205020404" pitchFamily="49" charset="0"/>
                <a:ea typeface="宋体" panose="02010600030101010101" pitchFamily="2" charset="-122"/>
                <a:cs typeface="Courier New" panose="02070309020205020404" pitchFamily="49" charset="0"/>
              </a:rPr>
              <a:t>	exit(0); /* normal exit status */</a:t>
            </a:r>
          </a:p>
          <a:p>
            <a:pPr marL="342900" marR="0" lvl="0" indent="-342900" algn="l" defTabSz="914400" rtl="0" eaLnBrk="1" fontAlgn="auto" latinLnBrk="0" hangingPunct="1">
              <a:lnSpc>
                <a:spcPct val="60000"/>
              </a:lnSpc>
              <a:spcBef>
                <a:spcPct val="20000"/>
              </a:spcBef>
              <a:spcAft>
                <a:spcPts val="0"/>
              </a:spcAft>
              <a:buClrTx/>
              <a:buSzTx/>
              <a:buFontTx/>
              <a:buNone/>
              <a:tabLst/>
              <a:defRPr/>
            </a:pPr>
            <a:r>
              <a:rPr kumimoji="0" lang="en-US" altLang="en-US" sz="1300" b="1" i="0" u="none" strike="noStrike" kern="1200" cap="none" spc="0" normalizeH="0" baseline="0" noProof="0" dirty="0">
                <a:ln>
                  <a:noFill/>
                </a:ln>
                <a:solidFill>
                  <a:srgbClr val="000000"/>
                </a:solidFill>
                <a:effectLst/>
                <a:uLnTx/>
                <a:uFillTx/>
                <a:latin typeface="Courier New" panose="02070309020205020404" pitchFamily="49" charset="0"/>
                <a:ea typeface="宋体" panose="02010600030101010101" pitchFamily="2" charset="-122"/>
                <a:cs typeface="Courier New" panose="02070309020205020404" pitchFamily="49" charset="0"/>
              </a:rPr>
              <a:t>}</a:t>
            </a:r>
          </a:p>
          <a:p>
            <a:pPr marL="342900" marR="0" lvl="0" indent="-342900" algn="l" defTabSz="914400" rtl="0" eaLnBrk="1" fontAlgn="auto" latinLnBrk="0" hangingPunct="1">
              <a:lnSpc>
                <a:spcPct val="60000"/>
              </a:lnSpc>
              <a:spcBef>
                <a:spcPct val="20000"/>
              </a:spcBef>
              <a:spcAft>
                <a:spcPts val="0"/>
              </a:spcAft>
              <a:buClrTx/>
              <a:buSzTx/>
              <a:buFontTx/>
              <a:buNone/>
              <a:tabLst/>
              <a:defRPr/>
            </a:pPr>
            <a:endParaRPr kumimoji="0" lang="en-US" altLang="en-US" sz="1300" b="1" i="0" u="none" strike="noStrike" kern="1200" cap="none" spc="0" normalizeH="0" baseline="0" noProof="0" dirty="0">
              <a:ln>
                <a:noFill/>
              </a:ln>
              <a:solidFill>
                <a:srgbClr val="000000"/>
              </a:solidFill>
              <a:effectLst/>
              <a:uLnTx/>
              <a:uFillTx/>
              <a:latin typeface="Courier New" panose="02070309020205020404" pitchFamily="49" charset="0"/>
              <a:ea typeface="宋体" panose="02010600030101010101" pitchFamily="2" charset="-122"/>
              <a:cs typeface="Courier New" panose="02070309020205020404" pitchFamily="49" charset="0"/>
            </a:endParaRPr>
          </a:p>
          <a:p>
            <a:pPr marL="342900" marR="0" lvl="0" indent="-342900" algn="l" defTabSz="914400" rtl="0" eaLnBrk="1" fontAlgn="auto" latinLnBrk="0" hangingPunct="1">
              <a:lnSpc>
                <a:spcPct val="60000"/>
              </a:lnSpc>
              <a:spcBef>
                <a:spcPct val="20000"/>
              </a:spcBef>
              <a:spcAft>
                <a:spcPts val="0"/>
              </a:spcAft>
              <a:buClrTx/>
              <a:buSzTx/>
              <a:buFontTx/>
              <a:buNone/>
              <a:tabLst/>
              <a:defRPr/>
            </a:pPr>
            <a:r>
              <a:rPr kumimoji="0" lang="en-US" altLang="en-US" sz="1300" b="1" i="0" u="none" strike="noStrike" kern="1200" cap="none" spc="0" normalizeH="0" baseline="0" noProof="0" dirty="0">
                <a:ln>
                  <a:noFill/>
                </a:ln>
                <a:solidFill>
                  <a:srgbClr val="C00000"/>
                </a:solidFill>
                <a:effectLst/>
                <a:uLnTx/>
                <a:uFillTx/>
                <a:latin typeface="Courier New" panose="02070309020205020404" pitchFamily="49" charset="0"/>
                <a:ea typeface="宋体" panose="02010600030101010101" pitchFamily="2" charset="-122"/>
                <a:cs typeface="Courier New" panose="02070309020205020404" pitchFamily="49" charset="0"/>
              </a:rPr>
              <a:t>main</a:t>
            </a:r>
            <a:r>
              <a:rPr kumimoji="0" lang="en-US" altLang="en-US" sz="1300" b="1" i="0" u="none" strike="noStrike" kern="1200" cap="none" spc="0" normalizeH="0" baseline="0" noProof="0" dirty="0">
                <a:ln>
                  <a:noFill/>
                </a:ln>
                <a:solidFill>
                  <a:srgbClr val="000000"/>
                </a:solidFill>
                <a:effectLst/>
                <a:uLnTx/>
                <a:uFillTx/>
                <a:latin typeface="Courier New" panose="02070309020205020404" pitchFamily="49" charset="0"/>
                <a:ea typeface="宋体" panose="02010600030101010101" pitchFamily="2" charset="-122"/>
                <a:cs typeface="Courier New" panose="02070309020205020404" pitchFamily="49" charset="0"/>
              </a:rPr>
              <a:t>()</a:t>
            </a:r>
          </a:p>
          <a:p>
            <a:pPr marL="342900" marR="0" lvl="0" indent="-342900" algn="l" defTabSz="914400" rtl="0" eaLnBrk="1" fontAlgn="auto" latinLnBrk="0" hangingPunct="1">
              <a:lnSpc>
                <a:spcPct val="60000"/>
              </a:lnSpc>
              <a:spcBef>
                <a:spcPct val="20000"/>
              </a:spcBef>
              <a:spcAft>
                <a:spcPts val="0"/>
              </a:spcAft>
              <a:buClrTx/>
              <a:buSzTx/>
              <a:buFontTx/>
              <a:buNone/>
              <a:tabLst/>
              <a:defRPr/>
            </a:pPr>
            <a:r>
              <a:rPr kumimoji="0" lang="en-US" altLang="en-US" sz="1300" b="1" i="0" u="none" strike="noStrike" kern="1200" cap="none" spc="0" normalizeH="0" baseline="0" noProof="0" dirty="0">
                <a:ln>
                  <a:noFill/>
                </a:ln>
                <a:solidFill>
                  <a:srgbClr val="000000"/>
                </a:solidFill>
                <a:effectLst/>
                <a:uLnTx/>
                <a:uFillTx/>
                <a:latin typeface="Courier New" panose="02070309020205020404" pitchFamily="49" charset="0"/>
                <a:ea typeface="宋体" panose="02010600030101010101" pitchFamily="2" charset="-122"/>
                <a:cs typeface="Courier New" panose="02070309020205020404" pitchFamily="49" charset="0"/>
              </a:rPr>
              <a:t>{ </a:t>
            </a:r>
          </a:p>
          <a:p>
            <a:pPr marL="342900" marR="0" lvl="0" indent="-342900" algn="l" defTabSz="914400" rtl="0" eaLnBrk="1" fontAlgn="auto" latinLnBrk="0" hangingPunct="1">
              <a:lnSpc>
                <a:spcPct val="60000"/>
              </a:lnSpc>
              <a:spcBef>
                <a:spcPct val="20000"/>
              </a:spcBef>
              <a:spcAft>
                <a:spcPts val="0"/>
              </a:spcAft>
              <a:buClrTx/>
              <a:buSzTx/>
              <a:buFontTx/>
              <a:buNone/>
              <a:tabLst/>
              <a:defRPr/>
            </a:pPr>
            <a:r>
              <a:rPr kumimoji="0" lang="en-US" altLang="en-US" sz="1300" b="1" i="0" u="none" strike="noStrike" kern="1200" cap="none" spc="0" normalizeH="0" baseline="0" noProof="0" dirty="0">
                <a:ln>
                  <a:noFill/>
                </a:ln>
                <a:solidFill>
                  <a:srgbClr val="000000"/>
                </a:solidFill>
                <a:effectLst/>
                <a:uLnTx/>
                <a:uFillTx/>
                <a:latin typeface="Courier New" panose="02070309020205020404" pitchFamily="49" charset="0"/>
                <a:ea typeface="宋体" panose="02010600030101010101" pitchFamily="2" charset="-122"/>
                <a:cs typeface="Courier New" panose="02070309020205020404" pitchFamily="49" charset="0"/>
              </a:rPr>
              <a:t>signal(SIGINT, </a:t>
            </a:r>
            <a:r>
              <a:rPr kumimoji="0" lang="en-US" altLang="en-US" sz="1300" b="1" i="0" u="none" strike="noStrike" kern="1200" cap="none" spc="0" normalizeH="0" baseline="0" noProof="0" dirty="0" err="1">
                <a:ln>
                  <a:noFill/>
                </a:ln>
                <a:solidFill>
                  <a:srgbClr val="000000"/>
                </a:solidFill>
                <a:effectLst/>
                <a:uLnTx/>
                <a:uFillTx/>
                <a:latin typeface="Courier New" panose="02070309020205020404" pitchFamily="49" charset="0"/>
                <a:ea typeface="宋体" panose="02010600030101010101" pitchFamily="2" charset="-122"/>
                <a:cs typeface="Courier New" panose="02070309020205020404" pitchFamily="49" charset="0"/>
              </a:rPr>
              <a:t>sigproc</a:t>
            </a:r>
            <a:r>
              <a:rPr kumimoji="0" lang="en-US" altLang="en-US" sz="1300" b="1" i="0" u="none" strike="noStrike" kern="1200" cap="none" spc="0" normalizeH="0" baseline="0" noProof="0" dirty="0">
                <a:ln>
                  <a:noFill/>
                </a:ln>
                <a:solidFill>
                  <a:srgbClr val="000000"/>
                </a:solidFill>
                <a:effectLst/>
                <a:uLnTx/>
                <a:uFillTx/>
                <a:latin typeface="Courier New" panose="02070309020205020404" pitchFamily="49" charset="0"/>
                <a:ea typeface="宋体" panose="02010600030101010101" pitchFamily="2" charset="-122"/>
                <a:cs typeface="Courier New" panose="02070309020205020404" pitchFamily="49" charset="0"/>
              </a:rPr>
              <a:t>);    /* DEFAULT ACTION: term */</a:t>
            </a:r>
          </a:p>
          <a:p>
            <a:pPr marL="342900" marR="0" lvl="0" indent="-342900" algn="l" defTabSz="914400" rtl="0" eaLnBrk="1" fontAlgn="auto" latinLnBrk="0" hangingPunct="1">
              <a:lnSpc>
                <a:spcPct val="60000"/>
              </a:lnSpc>
              <a:spcBef>
                <a:spcPct val="20000"/>
              </a:spcBef>
              <a:spcAft>
                <a:spcPts val="0"/>
              </a:spcAft>
              <a:buClrTx/>
              <a:buSzTx/>
              <a:buFontTx/>
              <a:buNone/>
              <a:tabLst/>
              <a:defRPr/>
            </a:pPr>
            <a:r>
              <a:rPr kumimoji="0" lang="en-US" altLang="en-US" sz="1300" b="1" i="0" u="none" strike="noStrike" kern="1200" cap="none" spc="0" normalizeH="0" baseline="0" noProof="0" dirty="0">
                <a:ln>
                  <a:noFill/>
                </a:ln>
                <a:solidFill>
                  <a:srgbClr val="000000"/>
                </a:solidFill>
                <a:effectLst/>
                <a:uLnTx/>
                <a:uFillTx/>
                <a:latin typeface="Courier New" panose="02070309020205020404" pitchFamily="49" charset="0"/>
                <a:ea typeface="宋体" panose="02010600030101010101" pitchFamily="2" charset="-122"/>
                <a:cs typeface="Courier New" panose="02070309020205020404" pitchFamily="49" charset="0"/>
              </a:rPr>
              <a:t>signal(SIGQUIT, </a:t>
            </a:r>
            <a:r>
              <a:rPr kumimoji="0" lang="en-US" altLang="en-US" sz="1300" b="1" i="0" u="none" strike="noStrike" kern="1200" cap="none" spc="0" normalizeH="0" baseline="0" noProof="0" dirty="0" err="1">
                <a:ln>
                  <a:noFill/>
                </a:ln>
                <a:solidFill>
                  <a:srgbClr val="000000"/>
                </a:solidFill>
                <a:effectLst/>
                <a:uLnTx/>
                <a:uFillTx/>
                <a:latin typeface="Courier New" panose="02070309020205020404" pitchFamily="49" charset="0"/>
                <a:ea typeface="宋体" panose="02010600030101010101" pitchFamily="2" charset="-122"/>
                <a:cs typeface="Courier New" panose="02070309020205020404" pitchFamily="49" charset="0"/>
              </a:rPr>
              <a:t>quitproc</a:t>
            </a:r>
            <a:r>
              <a:rPr kumimoji="0" lang="en-US" altLang="en-US" sz="1300" b="1" i="0" u="none" strike="noStrike" kern="1200" cap="none" spc="0" normalizeH="0" baseline="0" noProof="0" dirty="0">
                <a:ln>
                  <a:noFill/>
                </a:ln>
                <a:solidFill>
                  <a:srgbClr val="000000"/>
                </a:solidFill>
                <a:effectLst/>
                <a:uLnTx/>
                <a:uFillTx/>
                <a:latin typeface="Courier New" panose="02070309020205020404" pitchFamily="49" charset="0"/>
                <a:ea typeface="宋体" panose="02010600030101010101" pitchFamily="2" charset="-122"/>
                <a:cs typeface="Courier New" panose="02070309020205020404" pitchFamily="49" charset="0"/>
              </a:rPr>
              <a:t>);  /* DEFAULT ACTION: term */</a:t>
            </a:r>
          </a:p>
          <a:p>
            <a:pPr marL="342900" marR="0" lvl="0" indent="-342900" algn="l" defTabSz="914400" rtl="0" eaLnBrk="1" fontAlgn="auto" latinLnBrk="0" hangingPunct="1">
              <a:lnSpc>
                <a:spcPct val="60000"/>
              </a:lnSpc>
              <a:spcBef>
                <a:spcPct val="20000"/>
              </a:spcBef>
              <a:spcAft>
                <a:spcPts val="0"/>
              </a:spcAft>
              <a:buClrTx/>
              <a:buSzTx/>
              <a:buFontTx/>
              <a:buNone/>
              <a:tabLst/>
              <a:defRPr/>
            </a:pPr>
            <a:r>
              <a:rPr kumimoji="0" lang="en-US" altLang="en-US" sz="1300" b="1" i="0" u="none" strike="noStrike" kern="1200" cap="none" spc="0" normalizeH="0" baseline="0" noProof="0" dirty="0">
                <a:ln>
                  <a:noFill/>
                </a:ln>
                <a:solidFill>
                  <a:srgbClr val="000000"/>
                </a:solidFill>
                <a:effectLst/>
                <a:uLnTx/>
                <a:uFillTx/>
                <a:latin typeface="Courier New" panose="02070309020205020404" pitchFamily="49" charset="0"/>
                <a:ea typeface="宋体" panose="02010600030101010101" pitchFamily="2" charset="-122"/>
                <a:cs typeface="Courier New" panose="02070309020205020404" pitchFamily="49" charset="0"/>
              </a:rPr>
              <a:t>	</a:t>
            </a:r>
            <a:r>
              <a:rPr kumimoji="0" lang="en-US" altLang="en-US" sz="1300" b="1" i="0" u="none" strike="noStrike" kern="1200" cap="none" spc="0" normalizeH="0" baseline="0" noProof="0" dirty="0" err="1">
                <a:ln>
                  <a:noFill/>
                </a:ln>
                <a:solidFill>
                  <a:srgbClr val="000000"/>
                </a:solidFill>
                <a:effectLst/>
                <a:uLnTx/>
                <a:uFillTx/>
                <a:latin typeface="Courier New" panose="02070309020205020404" pitchFamily="49" charset="0"/>
                <a:ea typeface="宋体" panose="02010600030101010101" pitchFamily="2" charset="-122"/>
                <a:cs typeface="Courier New" panose="02070309020205020404" pitchFamily="49" charset="0"/>
              </a:rPr>
              <a:t>printf</a:t>
            </a:r>
            <a:r>
              <a:rPr kumimoji="0" lang="en-US" altLang="en-US" sz="1300" b="1" i="0" u="none" strike="noStrike" kern="1200" cap="none" spc="0" normalizeH="0" baseline="0" noProof="0" dirty="0">
                <a:ln>
                  <a:noFill/>
                </a:ln>
                <a:solidFill>
                  <a:srgbClr val="000000"/>
                </a:solidFill>
                <a:effectLst/>
                <a:uLnTx/>
                <a:uFillTx/>
                <a:latin typeface="Courier New" panose="02070309020205020404" pitchFamily="49" charset="0"/>
                <a:ea typeface="宋体" panose="02010600030101010101" pitchFamily="2" charset="-122"/>
                <a:cs typeface="Courier New" panose="02070309020205020404" pitchFamily="49" charset="0"/>
              </a:rPr>
              <a:t>(“ctrl-c disabled use ctrl-\\ to quit\n”);</a:t>
            </a:r>
          </a:p>
          <a:p>
            <a:pPr marL="342900" marR="0" lvl="0" indent="-342900" algn="l" defTabSz="914400" rtl="0" eaLnBrk="1" fontAlgn="auto" latinLnBrk="0" hangingPunct="1">
              <a:lnSpc>
                <a:spcPct val="60000"/>
              </a:lnSpc>
              <a:spcBef>
                <a:spcPct val="20000"/>
              </a:spcBef>
              <a:spcAft>
                <a:spcPts val="0"/>
              </a:spcAft>
              <a:buClrTx/>
              <a:buSzTx/>
              <a:buFontTx/>
              <a:buNone/>
              <a:tabLst/>
              <a:defRPr/>
            </a:pPr>
            <a:endParaRPr kumimoji="0" lang="en-US" altLang="en-US" sz="1300" b="1" i="0" u="none" strike="noStrike" kern="1200" cap="none" spc="0" normalizeH="0" baseline="0" noProof="0" dirty="0">
              <a:ln>
                <a:noFill/>
              </a:ln>
              <a:solidFill>
                <a:srgbClr val="000000"/>
              </a:solidFill>
              <a:effectLst/>
              <a:uLnTx/>
              <a:uFillTx/>
              <a:latin typeface="Courier New" panose="02070309020205020404" pitchFamily="49" charset="0"/>
              <a:ea typeface="宋体" panose="02010600030101010101" pitchFamily="2" charset="-122"/>
              <a:cs typeface="Courier New" panose="02070309020205020404" pitchFamily="49" charset="0"/>
            </a:endParaRPr>
          </a:p>
          <a:p>
            <a:pPr marL="342900" marR="0" lvl="0" indent="-342900" algn="l" defTabSz="914400" rtl="0" eaLnBrk="1" fontAlgn="auto" latinLnBrk="0" hangingPunct="1">
              <a:lnSpc>
                <a:spcPct val="60000"/>
              </a:lnSpc>
              <a:spcBef>
                <a:spcPct val="20000"/>
              </a:spcBef>
              <a:spcAft>
                <a:spcPts val="0"/>
              </a:spcAft>
              <a:buClrTx/>
              <a:buSzTx/>
              <a:buFontTx/>
              <a:buNone/>
              <a:tabLst/>
              <a:defRPr/>
            </a:pPr>
            <a:r>
              <a:rPr kumimoji="0" lang="en-US" altLang="en-US" sz="1300" b="1" i="0" u="none" strike="noStrike" kern="1200" cap="none" spc="0" normalizeH="0" baseline="0" noProof="0" dirty="0">
                <a:ln>
                  <a:noFill/>
                </a:ln>
                <a:solidFill>
                  <a:srgbClr val="000000"/>
                </a:solidFill>
                <a:effectLst/>
                <a:uLnTx/>
                <a:uFillTx/>
                <a:latin typeface="Courier New" panose="02070309020205020404" pitchFamily="49" charset="0"/>
                <a:ea typeface="宋体" panose="02010600030101010101" pitchFamily="2" charset="-122"/>
                <a:cs typeface="Courier New" panose="02070309020205020404" pitchFamily="49" charset="0"/>
              </a:rPr>
              <a:t>	for(;;);</a:t>
            </a:r>
          </a:p>
          <a:p>
            <a:pPr marL="342900" marR="0" lvl="0" indent="-342900" algn="l" defTabSz="914400" rtl="0" eaLnBrk="1" fontAlgn="auto" latinLnBrk="0" hangingPunct="1">
              <a:lnSpc>
                <a:spcPct val="60000"/>
              </a:lnSpc>
              <a:spcBef>
                <a:spcPct val="20000"/>
              </a:spcBef>
              <a:spcAft>
                <a:spcPts val="0"/>
              </a:spcAft>
              <a:buClrTx/>
              <a:buSzTx/>
              <a:buFontTx/>
              <a:buNone/>
              <a:tabLst/>
              <a:defRPr/>
            </a:pPr>
            <a:r>
              <a:rPr kumimoji="0" lang="en-US" altLang="en-US" sz="1300" b="1" i="0" u="none" strike="noStrike" kern="1200" cap="none" spc="0" normalizeH="0" baseline="0" noProof="0" dirty="0">
                <a:ln>
                  <a:noFill/>
                </a:ln>
                <a:solidFill>
                  <a:srgbClr val="000000"/>
                </a:solidFill>
                <a:effectLst/>
                <a:uLnTx/>
                <a:uFillTx/>
                <a:latin typeface="Courier New" panose="02070309020205020404" pitchFamily="49" charset="0"/>
                <a:ea typeface="宋体" panose="02010600030101010101" pitchFamily="2" charset="-122"/>
                <a:cs typeface="Courier New" panose="02070309020205020404" pitchFamily="49" charset="0"/>
              </a:rPr>
              <a:t>}</a:t>
            </a:r>
            <a:endParaRPr kumimoji="0" lang="zh-CN" altLang="en-US" sz="1300" b="1" i="0" u="none" strike="noStrike" kern="1200" cap="none" spc="0" normalizeH="0" baseline="0" noProof="0" dirty="0">
              <a:ln>
                <a:noFill/>
              </a:ln>
              <a:solidFill>
                <a:srgbClr val="000000"/>
              </a:solidFill>
              <a:effectLst/>
              <a:uLnTx/>
              <a:uFillTx/>
              <a:latin typeface="Courier New" panose="02070309020205020404" pitchFamily="49" charset="0"/>
              <a:ea typeface="宋体" panose="02010600030101010101" pitchFamily="2" charset="-122"/>
              <a:cs typeface="Courier New" panose="02070309020205020404" pitchFamily="49" charset="0"/>
            </a:endParaRPr>
          </a:p>
        </p:txBody>
      </p:sp>
    </p:spTree>
    <p:extLst>
      <p:ext uri="{BB962C8B-B14F-4D97-AF65-F5344CB8AC3E}">
        <p14:creationId xmlns:p14="http://schemas.microsoft.com/office/powerpoint/2010/main" val="150552068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a:xfrm>
            <a:off x="457200" y="1063230"/>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zh-CN" altLang="en-US" sz="3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管道</a:t>
            </a:r>
            <a:r>
              <a:rPr kumimoji="0" lang="en-US" altLang="zh-CN" sz="3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(pipe)</a:t>
            </a:r>
            <a:endParaRPr kumimoji="0" lang="zh-CN" altLang="en-US" sz="3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grpSp>
        <p:nvGrpSpPr>
          <p:cNvPr id="2" name="组合 1"/>
          <p:cNvGrpSpPr/>
          <p:nvPr/>
        </p:nvGrpSpPr>
        <p:grpSpPr>
          <a:xfrm>
            <a:off x="844894" y="1857364"/>
            <a:ext cx="5167267" cy="428628"/>
            <a:chOff x="844893" y="1000114"/>
            <a:chExt cx="5167267" cy="428628"/>
          </a:xfrm>
        </p:grpSpPr>
        <p:sp>
          <p:nvSpPr>
            <p:cNvPr id="9" name="内容占位符 2"/>
            <p:cNvSpPr txBox="1">
              <a:spLocks/>
            </p:cNvSpPr>
            <p:nvPr/>
          </p:nvSpPr>
          <p:spPr>
            <a:xfrm>
              <a:off x="1142976" y="1000114"/>
              <a:ext cx="4869184"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进程间基于</a:t>
              </a:r>
              <a:r>
                <a:rPr kumimoji="0" lang="zh-CN" altLang="en-US" sz="2000" b="1" i="0" u="none" strike="noStrike" kern="1200" cap="none" spc="0" normalizeH="0" baseline="0" noProof="0">
                  <a:ln>
                    <a:noFill/>
                  </a:ln>
                  <a:solidFill>
                    <a:srgbClr val="11576A"/>
                  </a:solidFill>
                  <a:effectLst/>
                  <a:uLnTx/>
                  <a:uFillTx/>
                  <a:latin typeface="微软雅黑" pitchFamily="34" charset="-122"/>
                  <a:ea typeface="微软雅黑" pitchFamily="34" charset="-122"/>
                  <a:cs typeface="+mn-cs"/>
                </a:rPr>
                <a:t>内存文件的</a:t>
              </a:r>
              <a:r>
                <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通信机制</a:t>
              </a:r>
              <a:endParaRPr kumimoji="0" lang="en-US" altLang="zh-CN"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12" name="TextBox 11"/>
            <p:cNvSpPr txBox="1"/>
            <p:nvPr/>
          </p:nvSpPr>
          <p:spPr>
            <a:xfrm>
              <a:off x="844893" y="1000114"/>
              <a:ext cx="433390" cy="400110"/>
            </a:xfrm>
            <a:prstGeom prst="rect">
              <a:avLst/>
            </a:prstGeom>
            <a:noFill/>
            <a:effectLst/>
          </p:spPr>
          <p:txBody>
            <a:bodyPr wrap="square" rtlCol="0">
              <a:spAutoFit/>
            </a:bodyPr>
            <a:lstStyle/>
            <a:p>
              <a:pPr marL="342900" marR="0" lvl="0" indent="-342900" algn="l" defTabSz="914400" rtl="0" eaLnBrk="0" fontAlgn="base" latinLnBrk="0" hangingPunct="0">
                <a:lnSpc>
                  <a:spcPct val="100000"/>
                </a:lnSpc>
                <a:spcBef>
                  <a:spcPct val="20000"/>
                </a:spcBef>
                <a:spcAft>
                  <a:spcPct val="0"/>
                </a:spcAft>
                <a:buClrTx/>
                <a:buSzTx/>
                <a:buFontTx/>
                <a:buNone/>
                <a:tabLst/>
                <a:defRPr/>
              </a:pPr>
              <a:r>
                <a:rPr kumimoji="0" lang="zh-CN" altLang="en-US" sz="2000" b="1" i="0" u="none" strike="noStrike" kern="1200" cap="none" spc="0" normalizeH="0" baseline="0" noProof="0" dirty="0">
                  <a:ln>
                    <a:noFill/>
                  </a:ln>
                  <a:solidFill>
                    <a:srgbClr val="11576A"/>
                  </a:solidFill>
                  <a:effectLst/>
                  <a:uLnTx/>
                  <a:uFillTx/>
                  <a:latin typeface="张海山锐谐体2.0-授权联系：Samtype@QQ.com" pitchFamily="2" charset="-122"/>
                  <a:ea typeface="张海山锐谐体2.0-授权联系：Samtype@QQ.com" pitchFamily="2" charset="-122"/>
                  <a:cs typeface="+mn-cs"/>
                </a:rPr>
                <a:t>■</a:t>
              </a:r>
              <a:endPar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grpSp>
      <p:grpSp>
        <p:nvGrpSpPr>
          <p:cNvPr id="5" name="组合 4"/>
          <p:cNvGrpSpPr/>
          <p:nvPr/>
        </p:nvGrpSpPr>
        <p:grpSpPr>
          <a:xfrm>
            <a:off x="844894" y="2863766"/>
            <a:ext cx="5870247" cy="714380"/>
            <a:chOff x="844893" y="2006516"/>
            <a:chExt cx="5870247" cy="714380"/>
          </a:xfrm>
        </p:grpSpPr>
        <p:sp>
          <p:nvSpPr>
            <p:cNvPr id="23" name="内容占位符 2"/>
            <p:cNvSpPr txBox="1">
              <a:spLocks/>
            </p:cNvSpPr>
            <p:nvPr/>
          </p:nvSpPr>
          <p:spPr>
            <a:xfrm>
              <a:off x="1142976" y="2006516"/>
              <a:ext cx="5572164" cy="71438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marR="0" lvl="0" indent="0" algn="l" defTabSz="914400" rtl="0" eaLnBrk="0" fontAlgn="base" latinLnBrk="0" hangingPunct="0">
                <a:lnSpc>
                  <a:spcPct val="100000"/>
                </a:lnSpc>
                <a:spcBef>
                  <a:spcPct val="20000"/>
                </a:spcBef>
                <a:spcAft>
                  <a:spcPct val="0"/>
                </a:spcAft>
                <a:buClrTx/>
                <a:buSzTx/>
                <a:buFontTx/>
                <a:buNone/>
                <a:tabLst/>
                <a:defRPr/>
              </a:pPr>
              <a:r>
                <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进程不知道（或不关心！）的另一端</a:t>
              </a:r>
              <a:endParaRPr kumimoji="0" lang="en-US" altLang="zh-CN"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a:p>
              <a:pPr marL="0" marR="0" lvl="0" indent="0" algn="l" defTabSz="914400" rtl="0" eaLnBrk="0" fontAlgn="base" latinLnBrk="0" hangingPunct="0">
                <a:lnSpc>
                  <a:spcPct val="100000"/>
                </a:lnSpc>
                <a:spcBef>
                  <a:spcPct val="20000"/>
                </a:spcBef>
                <a:spcAft>
                  <a:spcPct val="0"/>
                </a:spcAft>
                <a:buClrTx/>
                <a:buSzTx/>
                <a:buFontTx/>
                <a:buNone/>
                <a:tabLst/>
                <a:defRPr/>
              </a:pPr>
              <a:r>
                <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   </a:t>
              </a:r>
            </a:p>
          </p:txBody>
        </p:sp>
        <p:sp>
          <p:nvSpPr>
            <p:cNvPr id="24" name="TextBox 23"/>
            <p:cNvSpPr txBox="1"/>
            <p:nvPr/>
          </p:nvSpPr>
          <p:spPr>
            <a:xfrm>
              <a:off x="844893" y="2006516"/>
              <a:ext cx="433390" cy="400110"/>
            </a:xfrm>
            <a:prstGeom prst="rect">
              <a:avLst/>
            </a:prstGeom>
            <a:noFill/>
            <a:effectLst/>
          </p:spPr>
          <p:txBody>
            <a:bodyPr wrap="square" rtlCol="0">
              <a:spAutoFit/>
            </a:bodyPr>
            <a:lstStyle/>
            <a:p>
              <a:pPr marL="342900" marR="0" lvl="0" indent="-342900" algn="l" defTabSz="914400" rtl="0" eaLnBrk="0" fontAlgn="base" latinLnBrk="0" hangingPunct="0">
                <a:lnSpc>
                  <a:spcPct val="100000"/>
                </a:lnSpc>
                <a:spcBef>
                  <a:spcPct val="20000"/>
                </a:spcBef>
                <a:spcAft>
                  <a:spcPct val="0"/>
                </a:spcAft>
                <a:buClrTx/>
                <a:buSzTx/>
                <a:buFontTx/>
                <a:buNone/>
                <a:tabLst/>
                <a:defRPr/>
              </a:pPr>
              <a:r>
                <a:rPr kumimoji="0" lang="zh-CN" altLang="en-US" sz="2000" b="1" i="0" u="none" strike="noStrike" kern="1200" cap="none" spc="0" normalizeH="0" baseline="0" noProof="0" dirty="0">
                  <a:ln>
                    <a:noFill/>
                  </a:ln>
                  <a:solidFill>
                    <a:srgbClr val="11576A"/>
                  </a:solidFill>
                  <a:effectLst/>
                  <a:uLnTx/>
                  <a:uFillTx/>
                  <a:latin typeface="张海山锐谐体2.0-授权联系：Samtype@QQ.com" pitchFamily="2" charset="-122"/>
                  <a:ea typeface="张海山锐谐体2.0-授权联系：Samtype@QQ.com" pitchFamily="2" charset="-122"/>
                  <a:cs typeface="+mn-cs"/>
                </a:rPr>
                <a:t>■</a:t>
              </a:r>
              <a:endPar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grpSp>
      <p:grpSp>
        <p:nvGrpSpPr>
          <p:cNvPr id="3" name="组合 2"/>
          <p:cNvGrpSpPr/>
          <p:nvPr/>
        </p:nvGrpSpPr>
        <p:grpSpPr>
          <a:xfrm>
            <a:off x="1262422" y="2236071"/>
            <a:ext cx="5595594" cy="507224"/>
            <a:chOff x="1262422" y="1378821"/>
            <a:chExt cx="5595594" cy="507224"/>
          </a:xfrm>
        </p:grpSpPr>
        <p:sp>
          <p:nvSpPr>
            <p:cNvPr id="27" name="内容占位符 2"/>
            <p:cNvSpPr txBox="1">
              <a:spLocks/>
            </p:cNvSpPr>
            <p:nvPr/>
          </p:nvSpPr>
          <p:spPr>
            <a:xfrm>
              <a:off x="1394985" y="1378821"/>
              <a:ext cx="5463031" cy="323852"/>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marR="0" lvl="1" indent="0" algn="l" defTabSz="914400" rtl="0" eaLnBrk="0" fontAlgn="base" latinLnBrk="0" hangingPunct="0">
                <a:lnSpc>
                  <a:spcPct val="90000"/>
                </a:lnSpc>
                <a:spcBef>
                  <a:spcPct val="0"/>
                </a:spcBef>
                <a:spcAft>
                  <a:spcPct val="0"/>
                </a:spcAft>
                <a:buClrTx/>
                <a:buSzTx/>
                <a:buFontTx/>
                <a:buNone/>
                <a:tabLst/>
                <a:defRPr/>
              </a:pPr>
              <a:r>
                <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子进程从父进程继承文件描述符</a:t>
              </a:r>
              <a:endParaRPr kumimoji="0" lang="en-US" altLang="zh-CN"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a:p>
              <a:pPr marL="0" marR="0" lvl="1" indent="0" algn="l" defTabSz="914400" rtl="0" eaLnBrk="0" fontAlgn="base" latinLnBrk="0" hangingPunct="0">
                <a:lnSpc>
                  <a:spcPct val="90000"/>
                </a:lnSpc>
                <a:spcBef>
                  <a:spcPct val="0"/>
                </a:spcBef>
                <a:spcAft>
                  <a:spcPct val="0"/>
                </a:spcAft>
                <a:buClrTx/>
                <a:buSzTx/>
                <a:buFontTx/>
                <a:buNone/>
                <a:tabLst/>
                <a:defRPr/>
              </a:pPr>
              <a:r>
                <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缺省文件描述符：</a:t>
              </a:r>
              <a:r>
                <a:rPr kumimoji="0" lang="en-US" altLang="zh-CN"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0 </a:t>
              </a:r>
              <a:r>
                <a:rPr kumimoji="0" lang="en-US" altLang="zh-CN" sz="2000" b="1" i="0" u="none" strike="noStrike" kern="1200" cap="none" spc="0" normalizeH="0" baseline="0" noProof="0" dirty="0" err="1">
                  <a:ln>
                    <a:noFill/>
                  </a:ln>
                  <a:solidFill>
                    <a:srgbClr val="11576A"/>
                  </a:solidFill>
                  <a:effectLst/>
                  <a:uLnTx/>
                  <a:uFillTx/>
                  <a:latin typeface="微软雅黑" pitchFamily="34" charset="-122"/>
                  <a:ea typeface="微软雅黑" pitchFamily="34" charset="-122"/>
                  <a:cs typeface="+mn-cs"/>
                </a:rPr>
                <a:t>stdin</a:t>
              </a:r>
              <a:r>
                <a:rPr kumimoji="0" lang="en-US" altLang="zh-CN"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 1 </a:t>
              </a:r>
              <a:r>
                <a:rPr kumimoji="0" lang="en-US" altLang="zh-CN" sz="2000" b="1" i="0" u="none" strike="noStrike" kern="1200" cap="none" spc="0" normalizeH="0" baseline="0" noProof="0" dirty="0" err="1">
                  <a:ln>
                    <a:noFill/>
                  </a:ln>
                  <a:solidFill>
                    <a:srgbClr val="11576A"/>
                  </a:solidFill>
                  <a:effectLst/>
                  <a:uLnTx/>
                  <a:uFillTx/>
                  <a:latin typeface="微软雅黑" pitchFamily="34" charset="-122"/>
                  <a:ea typeface="微软雅黑" pitchFamily="34" charset="-122"/>
                  <a:cs typeface="+mn-cs"/>
                </a:rPr>
                <a:t>stdout</a:t>
              </a:r>
              <a:r>
                <a:rPr kumimoji="0" lang="en-US" altLang="zh-CN"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 2 </a:t>
              </a:r>
              <a:r>
                <a:rPr kumimoji="0" lang="en-US" altLang="zh-CN" sz="2000" b="1" i="0" u="none" strike="noStrike" kern="1200" cap="none" spc="0" normalizeH="0" baseline="0" noProof="0" dirty="0" err="1">
                  <a:ln>
                    <a:noFill/>
                  </a:ln>
                  <a:solidFill>
                    <a:srgbClr val="11576A"/>
                  </a:solidFill>
                  <a:effectLst/>
                  <a:uLnTx/>
                  <a:uFillTx/>
                  <a:latin typeface="微软雅黑" pitchFamily="34" charset="-122"/>
                  <a:ea typeface="微软雅黑" pitchFamily="34" charset="-122"/>
                  <a:cs typeface="+mn-cs"/>
                </a:rPr>
                <a:t>stderr</a:t>
              </a:r>
              <a:endPar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pic>
          <p:nvPicPr>
            <p:cNvPr id="28" name="图片 27" descr="小点1.png"/>
            <p:cNvPicPr>
              <a:picLocks noChangeAspect="1"/>
            </p:cNvPicPr>
            <p:nvPr/>
          </p:nvPicPr>
          <p:blipFill>
            <a:blip r:embed="rId2" cstate="print"/>
            <a:stretch>
              <a:fillRect/>
            </a:stretch>
          </p:blipFill>
          <p:spPr>
            <a:xfrm>
              <a:off x="1262422" y="1462436"/>
              <a:ext cx="151066" cy="148997"/>
            </a:xfrm>
            <a:prstGeom prst="rect">
              <a:avLst/>
            </a:prstGeom>
            <a:effectLst/>
          </p:spPr>
        </p:pic>
        <p:pic>
          <p:nvPicPr>
            <p:cNvPr id="14" name="图片 13" descr="小点1.png"/>
            <p:cNvPicPr>
              <a:picLocks noChangeAspect="1"/>
            </p:cNvPicPr>
            <p:nvPr/>
          </p:nvPicPr>
          <p:blipFill>
            <a:blip r:embed="rId2" cstate="print"/>
            <a:stretch>
              <a:fillRect/>
            </a:stretch>
          </p:blipFill>
          <p:spPr>
            <a:xfrm>
              <a:off x="1266507" y="1737048"/>
              <a:ext cx="151066" cy="148997"/>
            </a:xfrm>
            <a:prstGeom prst="rect">
              <a:avLst/>
            </a:prstGeom>
            <a:effectLst/>
          </p:spPr>
        </p:pic>
      </p:grpSp>
      <p:grpSp>
        <p:nvGrpSpPr>
          <p:cNvPr id="6" name="组合 5"/>
          <p:cNvGrpSpPr/>
          <p:nvPr/>
        </p:nvGrpSpPr>
        <p:grpSpPr>
          <a:xfrm>
            <a:off x="1260276" y="3237585"/>
            <a:ext cx="4175820" cy="714380"/>
            <a:chOff x="1260276" y="2380335"/>
            <a:chExt cx="4175820" cy="714380"/>
          </a:xfrm>
        </p:grpSpPr>
        <p:pic>
          <p:nvPicPr>
            <p:cNvPr id="10" name="图片 9" descr="小点1.png"/>
            <p:cNvPicPr>
              <a:picLocks noChangeAspect="1"/>
            </p:cNvPicPr>
            <p:nvPr/>
          </p:nvPicPr>
          <p:blipFill>
            <a:blip r:embed="rId2" cstate="print"/>
            <a:stretch>
              <a:fillRect/>
            </a:stretch>
          </p:blipFill>
          <p:spPr>
            <a:xfrm>
              <a:off x="1260276" y="2486973"/>
              <a:ext cx="151066" cy="148997"/>
            </a:xfrm>
            <a:prstGeom prst="rect">
              <a:avLst/>
            </a:prstGeom>
            <a:effectLst/>
          </p:spPr>
        </p:pic>
        <p:pic>
          <p:nvPicPr>
            <p:cNvPr id="11" name="图片 10" descr="小点1.png"/>
            <p:cNvPicPr>
              <a:picLocks noChangeAspect="1"/>
            </p:cNvPicPr>
            <p:nvPr/>
          </p:nvPicPr>
          <p:blipFill>
            <a:blip r:embed="rId2" cstate="print"/>
            <a:stretch>
              <a:fillRect/>
            </a:stretch>
          </p:blipFill>
          <p:spPr>
            <a:xfrm>
              <a:off x="1264361" y="2797874"/>
              <a:ext cx="151066" cy="148997"/>
            </a:xfrm>
            <a:prstGeom prst="rect">
              <a:avLst/>
            </a:prstGeom>
            <a:effectLst/>
          </p:spPr>
        </p:pic>
        <p:sp>
          <p:nvSpPr>
            <p:cNvPr id="15" name="内容占位符 2"/>
            <p:cNvSpPr txBox="1">
              <a:spLocks/>
            </p:cNvSpPr>
            <p:nvPr/>
          </p:nvSpPr>
          <p:spPr>
            <a:xfrm>
              <a:off x="1387048" y="2380335"/>
              <a:ext cx="4049048" cy="71438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marR="0" lvl="0" indent="0" algn="l" defTabSz="914400" rtl="0" eaLnBrk="0" fontAlgn="base" latinLnBrk="0" hangingPunct="0">
                <a:lnSpc>
                  <a:spcPct val="100000"/>
                </a:lnSpc>
                <a:spcBef>
                  <a:spcPct val="20000"/>
                </a:spcBef>
                <a:spcAft>
                  <a:spcPct val="0"/>
                </a:spcAft>
                <a:buClrTx/>
                <a:buSzTx/>
                <a:buFontTx/>
                <a:buNone/>
                <a:tabLst/>
                <a:defRPr/>
              </a:pPr>
              <a:r>
                <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可能从键盘、文件、程序读取</a:t>
              </a:r>
              <a:br>
                <a:rPr kumimoji="0" lang="en-US" altLang="zh-CN"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br>
              <a:r>
                <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可能写入到终端、文件、程序</a:t>
              </a:r>
            </a:p>
          </p:txBody>
        </p:sp>
      </p:grpSp>
    </p:spTree>
    <p:extLst>
      <p:ext uri="{BB962C8B-B14F-4D97-AF65-F5344CB8AC3E}">
        <p14:creationId xmlns:p14="http://schemas.microsoft.com/office/powerpoint/2010/main" val="9674995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left)">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ipe(left)">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a:xfrm>
            <a:off x="428596" y="1084929"/>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32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与管道相关的系统调用</a:t>
            </a:r>
            <a:endParaRPr kumimoji="0" lang="en-US" altLang="zh-CN" sz="32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grpSp>
        <p:nvGrpSpPr>
          <p:cNvPr id="2" name="组合 1"/>
          <p:cNvGrpSpPr/>
          <p:nvPr/>
        </p:nvGrpSpPr>
        <p:grpSpPr>
          <a:xfrm>
            <a:off x="669634" y="1963750"/>
            <a:ext cx="4610537" cy="673163"/>
            <a:chOff x="669633" y="1106499"/>
            <a:chExt cx="4610537" cy="673163"/>
          </a:xfrm>
        </p:grpSpPr>
        <p:sp>
          <p:nvSpPr>
            <p:cNvPr id="58" name="内容占位符 2"/>
            <p:cNvSpPr txBox="1">
              <a:spLocks/>
            </p:cNvSpPr>
            <p:nvPr/>
          </p:nvSpPr>
          <p:spPr>
            <a:xfrm>
              <a:off x="960147" y="1131957"/>
              <a:ext cx="4320023" cy="374652"/>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marR="0" lvl="1" indent="0" algn="l" defTabSz="914400" rtl="0" eaLnBrk="0" fontAlgn="base" latinLnBrk="0" hangingPunct="0">
                <a:lnSpc>
                  <a:spcPct val="90000"/>
                </a:lnSpc>
                <a:spcBef>
                  <a:spcPct val="0"/>
                </a:spcBef>
                <a:spcAft>
                  <a:spcPct val="0"/>
                </a:spcAft>
                <a:buClrTx/>
                <a:buSzTx/>
                <a:buFontTx/>
                <a:buNone/>
                <a:tabLst/>
                <a:defRPr/>
              </a:pPr>
              <a:r>
                <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读管道：</a:t>
              </a:r>
              <a:r>
                <a:rPr kumimoji="0" lang="en-US" altLang="zh-CN"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read(</a:t>
              </a:r>
              <a:r>
                <a:rPr kumimoji="0" lang="en-US" altLang="zh-CN" sz="2000" b="1" i="0" u="none" strike="noStrike" kern="1200" cap="none" spc="0" normalizeH="0" baseline="0" noProof="0" dirty="0" err="1">
                  <a:ln>
                    <a:noFill/>
                  </a:ln>
                  <a:solidFill>
                    <a:srgbClr val="11576A"/>
                  </a:solidFill>
                  <a:effectLst/>
                  <a:uLnTx/>
                  <a:uFillTx/>
                  <a:latin typeface="微软雅黑" pitchFamily="34" charset="-122"/>
                  <a:ea typeface="微软雅黑" pitchFamily="34" charset="-122"/>
                  <a:cs typeface="+mn-cs"/>
                </a:rPr>
                <a:t>fd</a:t>
              </a:r>
              <a:r>
                <a:rPr kumimoji="0" lang="en-US" altLang="zh-CN"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 buffer, </a:t>
              </a:r>
              <a:r>
                <a:rPr kumimoji="0" lang="en-US" altLang="zh-CN" sz="2000" b="1" i="0" u="none" strike="noStrike" kern="1200" cap="none" spc="0" normalizeH="0" baseline="0" noProof="0" dirty="0" err="1">
                  <a:ln>
                    <a:noFill/>
                  </a:ln>
                  <a:solidFill>
                    <a:srgbClr val="11576A"/>
                  </a:solidFill>
                  <a:effectLst/>
                  <a:uLnTx/>
                  <a:uFillTx/>
                  <a:latin typeface="微软雅黑" pitchFamily="34" charset="-122"/>
                  <a:ea typeface="微软雅黑" pitchFamily="34" charset="-122"/>
                  <a:cs typeface="+mn-cs"/>
                </a:rPr>
                <a:t>nbytes</a:t>
              </a:r>
              <a:r>
                <a:rPr kumimoji="0" lang="en-US" altLang="zh-CN"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a:t>
              </a:r>
              <a:endPar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60" name="内容占位符 2"/>
            <p:cNvSpPr txBox="1">
              <a:spLocks/>
            </p:cNvSpPr>
            <p:nvPr/>
          </p:nvSpPr>
          <p:spPr>
            <a:xfrm>
              <a:off x="1245899" y="1405010"/>
              <a:ext cx="2891263" cy="374652"/>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marR="0" lvl="1" indent="0" algn="l" defTabSz="914400" rtl="0" eaLnBrk="0" fontAlgn="base" latinLnBrk="0" hangingPunct="0">
                <a:lnSpc>
                  <a:spcPct val="90000"/>
                </a:lnSpc>
                <a:spcBef>
                  <a:spcPct val="0"/>
                </a:spcBef>
                <a:spcAft>
                  <a:spcPct val="0"/>
                </a:spcAft>
                <a:buClrTx/>
                <a:buSzTx/>
                <a:buFontTx/>
                <a:buNone/>
                <a:tabLst/>
                <a:defRPr/>
              </a:pPr>
              <a:r>
                <a:rPr kumimoji="0" lang="en-US" altLang="zh-CN" sz="2000" b="1" i="0" u="none" strike="noStrike" kern="1200" cap="none" spc="0" normalizeH="0" baseline="0" noProof="0" dirty="0" err="1">
                  <a:ln>
                    <a:noFill/>
                  </a:ln>
                  <a:solidFill>
                    <a:srgbClr val="11576A"/>
                  </a:solidFill>
                  <a:effectLst/>
                  <a:uLnTx/>
                  <a:uFillTx/>
                  <a:latin typeface="微软雅黑" pitchFamily="34" charset="-122"/>
                  <a:ea typeface="微软雅黑" pitchFamily="34" charset="-122"/>
                  <a:cs typeface="+mn-cs"/>
                </a:rPr>
                <a:t>scanf</a:t>
              </a:r>
              <a:r>
                <a:rPr kumimoji="0" lang="en-US" altLang="zh-CN"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a:t>
              </a:r>
              <a:r>
                <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是基于它实现的</a:t>
              </a:r>
            </a:p>
          </p:txBody>
        </p:sp>
        <p:sp>
          <p:nvSpPr>
            <p:cNvPr id="17" name="TextBox 11"/>
            <p:cNvSpPr txBox="1"/>
            <p:nvPr/>
          </p:nvSpPr>
          <p:spPr>
            <a:xfrm>
              <a:off x="669633" y="1106499"/>
              <a:ext cx="433390" cy="400110"/>
            </a:xfrm>
            <a:prstGeom prst="rect">
              <a:avLst/>
            </a:prstGeom>
            <a:noFill/>
            <a:effectLst/>
          </p:spPr>
          <p:txBody>
            <a:bodyPr wrap="square" rtlCol="0">
              <a:spAutoFit/>
            </a:bodyPr>
            <a:lstStyle/>
            <a:p>
              <a:pPr marL="342900" marR="0" lvl="0" indent="-342900" algn="l" defTabSz="914400" rtl="0" eaLnBrk="0" fontAlgn="base" latinLnBrk="0" hangingPunct="0">
                <a:lnSpc>
                  <a:spcPct val="100000"/>
                </a:lnSpc>
                <a:spcBef>
                  <a:spcPct val="20000"/>
                </a:spcBef>
                <a:spcAft>
                  <a:spcPct val="0"/>
                </a:spcAft>
                <a:buClrTx/>
                <a:buSzTx/>
                <a:buFontTx/>
                <a:buNone/>
                <a:tabLst/>
                <a:defRPr/>
              </a:pPr>
              <a:r>
                <a:rPr kumimoji="0" lang="zh-CN" altLang="en-US" sz="2000" b="1" i="0" u="none" strike="noStrike" kern="1200" cap="none" spc="0" normalizeH="0" baseline="0" noProof="0" dirty="0">
                  <a:ln>
                    <a:noFill/>
                  </a:ln>
                  <a:solidFill>
                    <a:srgbClr val="11576A"/>
                  </a:solidFill>
                  <a:effectLst/>
                  <a:uLnTx/>
                  <a:uFillTx/>
                  <a:latin typeface="张海山锐谐体2.0-授权联系：Samtype@QQ.com" pitchFamily="2" charset="-122"/>
                  <a:ea typeface="张海山锐谐体2.0-授权联系：Samtype@QQ.com" pitchFamily="2" charset="-122"/>
                  <a:cs typeface="+mn-cs"/>
                </a:rPr>
                <a:t>■</a:t>
              </a:r>
              <a:endPar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grpSp>
      <p:grpSp>
        <p:nvGrpSpPr>
          <p:cNvPr id="3" name="组合 2"/>
          <p:cNvGrpSpPr/>
          <p:nvPr/>
        </p:nvGrpSpPr>
        <p:grpSpPr>
          <a:xfrm>
            <a:off x="669634" y="2596842"/>
            <a:ext cx="6710678" cy="688142"/>
            <a:chOff x="669633" y="1739592"/>
            <a:chExt cx="4610537" cy="688142"/>
          </a:xfrm>
        </p:grpSpPr>
        <p:sp>
          <p:nvSpPr>
            <p:cNvPr id="63" name="内容占位符 2"/>
            <p:cNvSpPr txBox="1">
              <a:spLocks/>
            </p:cNvSpPr>
            <p:nvPr/>
          </p:nvSpPr>
          <p:spPr>
            <a:xfrm>
              <a:off x="960147" y="1765050"/>
              <a:ext cx="4320023" cy="374652"/>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marR="0" lvl="1" indent="0" algn="l" defTabSz="914400" rtl="0" eaLnBrk="0" fontAlgn="base" latinLnBrk="0" hangingPunct="0">
                <a:lnSpc>
                  <a:spcPct val="90000"/>
                </a:lnSpc>
                <a:spcBef>
                  <a:spcPct val="0"/>
                </a:spcBef>
                <a:spcAft>
                  <a:spcPct val="0"/>
                </a:spcAft>
                <a:buClrTx/>
                <a:buSzTx/>
                <a:buFontTx/>
                <a:buNone/>
                <a:tabLst/>
                <a:defRPr/>
              </a:pPr>
              <a:r>
                <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写管道：</a:t>
              </a:r>
              <a:r>
                <a:rPr kumimoji="0" lang="en-US" altLang="zh-CN"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 write(</a:t>
              </a:r>
              <a:r>
                <a:rPr kumimoji="0" lang="en-US" altLang="zh-CN" sz="2000" b="1" i="0" u="none" strike="noStrike" kern="1200" cap="none" spc="0" normalizeH="0" baseline="0" noProof="0" dirty="0" err="1">
                  <a:ln>
                    <a:noFill/>
                  </a:ln>
                  <a:solidFill>
                    <a:srgbClr val="11576A"/>
                  </a:solidFill>
                  <a:effectLst/>
                  <a:uLnTx/>
                  <a:uFillTx/>
                  <a:latin typeface="微软雅黑" pitchFamily="34" charset="-122"/>
                  <a:ea typeface="微软雅黑" pitchFamily="34" charset="-122"/>
                  <a:cs typeface="+mn-cs"/>
                </a:rPr>
                <a:t>fd</a:t>
              </a:r>
              <a:r>
                <a:rPr kumimoji="0" lang="en-US" altLang="zh-CN"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 buffer, </a:t>
              </a:r>
              <a:r>
                <a:rPr kumimoji="0" lang="en-US" altLang="zh-CN" sz="2000" b="1" i="0" u="none" strike="noStrike" kern="1200" cap="none" spc="0" normalizeH="0" baseline="0" noProof="0" dirty="0" err="1">
                  <a:ln>
                    <a:noFill/>
                  </a:ln>
                  <a:solidFill>
                    <a:srgbClr val="11576A"/>
                  </a:solidFill>
                  <a:effectLst/>
                  <a:uLnTx/>
                  <a:uFillTx/>
                  <a:latin typeface="微软雅黑" pitchFamily="34" charset="-122"/>
                  <a:ea typeface="微软雅黑" pitchFamily="34" charset="-122"/>
                  <a:cs typeface="+mn-cs"/>
                </a:rPr>
                <a:t>nbytes</a:t>
              </a:r>
              <a:r>
                <a:rPr kumimoji="0" lang="en-US" altLang="zh-CN"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a:t>
              </a:r>
              <a:endPar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65" name="内容占位符 2"/>
            <p:cNvSpPr txBox="1">
              <a:spLocks/>
            </p:cNvSpPr>
            <p:nvPr/>
          </p:nvSpPr>
          <p:spPr>
            <a:xfrm>
              <a:off x="1245899" y="2053082"/>
              <a:ext cx="2891263" cy="374652"/>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marR="0" lvl="1" indent="0" algn="l" defTabSz="914400" rtl="0" eaLnBrk="0" fontAlgn="base" latinLnBrk="0" hangingPunct="0">
                <a:lnSpc>
                  <a:spcPct val="90000"/>
                </a:lnSpc>
                <a:spcBef>
                  <a:spcPct val="0"/>
                </a:spcBef>
                <a:spcAft>
                  <a:spcPct val="0"/>
                </a:spcAft>
                <a:buClrTx/>
                <a:buSzTx/>
                <a:buFontTx/>
                <a:buNone/>
                <a:tabLst/>
                <a:defRPr/>
              </a:pPr>
              <a:r>
                <a:rPr kumimoji="0" lang="en-US" altLang="zh-CN" sz="2000" b="1" i="0" u="none" strike="noStrike" kern="1200" cap="none" spc="0" normalizeH="0" baseline="0" noProof="0" dirty="0" err="1">
                  <a:ln>
                    <a:noFill/>
                  </a:ln>
                  <a:solidFill>
                    <a:srgbClr val="11576A"/>
                  </a:solidFill>
                  <a:effectLst/>
                  <a:uLnTx/>
                  <a:uFillTx/>
                  <a:latin typeface="微软雅黑" pitchFamily="34" charset="-122"/>
                  <a:ea typeface="微软雅黑" pitchFamily="34" charset="-122"/>
                  <a:cs typeface="+mn-cs"/>
                </a:rPr>
                <a:t>printf</a:t>
              </a:r>
              <a:r>
                <a:rPr kumimoji="0" lang="en-US" altLang="zh-CN"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a:t>
              </a:r>
              <a:r>
                <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是基于它实现的</a:t>
              </a:r>
            </a:p>
          </p:txBody>
        </p:sp>
        <p:sp>
          <p:nvSpPr>
            <p:cNvPr id="18" name="TextBox 11"/>
            <p:cNvSpPr txBox="1"/>
            <p:nvPr/>
          </p:nvSpPr>
          <p:spPr>
            <a:xfrm>
              <a:off x="669633" y="1739592"/>
              <a:ext cx="433390" cy="400110"/>
            </a:xfrm>
            <a:prstGeom prst="rect">
              <a:avLst/>
            </a:prstGeom>
            <a:noFill/>
            <a:effectLst/>
          </p:spPr>
          <p:txBody>
            <a:bodyPr wrap="square" rtlCol="0">
              <a:spAutoFit/>
            </a:bodyPr>
            <a:lstStyle/>
            <a:p>
              <a:pPr marL="342900" marR="0" lvl="0" indent="-342900" algn="l" defTabSz="914400" rtl="0" eaLnBrk="0" fontAlgn="base" latinLnBrk="0" hangingPunct="0">
                <a:lnSpc>
                  <a:spcPct val="100000"/>
                </a:lnSpc>
                <a:spcBef>
                  <a:spcPct val="20000"/>
                </a:spcBef>
                <a:spcAft>
                  <a:spcPct val="0"/>
                </a:spcAft>
                <a:buClrTx/>
                <a:buSzTx/>
                <a:buFontTx/>
                <a:buNone/>
                <a:tabLst/>
                <a:defRPr/>
              </a:pPr>
              <a:r>
                <a:rPr kumimoji="0" lang="zh-CN" altLang="en-US" sz="2000" b="1" i="0" u="none" strike="noStrike" kern="1200" cap="none" spc="0" normalizeH="0" baseline="0" noProof="0" dirty="0">
                  <a:ln>
                    <a:noFill/>
                  </a:ln>
                  <a:solidFill>
                    <a:srgbClr val="11576A"/>
                  </a:solidFill>
                  <a:effectLst/>
                  <a:uLnTx/>
                  <a:uFillTx/>
                  <a:latin typeface="张海山锐谐体2.0-授权联系：Samtype@QQ.com" pitchFamily="2" charset="-122"/>
                  <a:ea typeface="张海山锐谐体2.0-授权联系：Samtype@QQ.com" pitchFamily="2" charset="-122"/>
                  <a:cs typeface="+mn-cs"/>
                </a:rPr>
                <a:t>■</a:t>
              </a:r>
              <a:endPar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grpSp>
      <p:grpSp>
        <p:nvGrpSpPr>
          <p:cNvPr id="4" name="组合 3"/>
          <p:cNvGrpSpPr/>
          <p:nvPr/>
        </p:nvGrpSpPr>
        <p:grpSpPr>
          <a:xfrm>
            <a:off x="669633" y="3229936"/>
            <a:ext cx="4708188" cy="1495209"/>
            <a:chOff x="669633" y="2372685"/>
            <a:chExt cx="4708188" cy="1495209"/>
          </a:xfrm>
        </p:grpSpPr>
        <p:sp>
          <p:nvSpPr>
            <p:cNvPr id="66" name="内容占位符 2"/>
            <p:cNvSpPr txBox="1">
              <a:spLocks/>
            </p:cNvSpPr>
            <p:nvPr/>
          </p:nvSpPr>
          <p:spPr>
            <a:xfrm>
              <a:off x="960147" y="2413122"/>
              <a:ext cx="2819825" cy="374652"/>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marR="0" lvl="1" indent="0" algn="l" defTabSz="914400" rtl="0" eaLnBrk="0" fontAlgn="base" latinLnBrk="0" hangingPunct="0">
                <a:lnSpc>
                  <a:spcPct val="90000"/>
                </a:lnSpc>
                <a:spcBef>
                  <a:spcPct val="0"/>
                </a:spcBef>
                <a:spcAft>
                  <a:spcPct val="0"/>
                </a:spcAft>
                <a:buClrTx/>
                <a:buSzTx/>
                <a:buFontTx/>
                <a:buNone/>
                <a:tabLst/>
                <a:defRPr/>
              </a:pPr>
              <a:r>
                <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创建管道：</a:t>
              </a:r>
              <a:r>
                <a:rPr kumimoji="0" lang="en-US" altLang="zh-CN"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pipe(</a:t>
              </a:r>
              <a:r>
                <a:rPr kumimoji="0" lang="en-US" altLang="zh-CN" sz="2000" b="1" i="0" u="none" strike="noStrike" kern="1200" cap="none" spc="0" normalizeH="0" baseline="0" noProof="0" dirty="0" err="1">
                  <a:ln>
                    <a:noFill/>
                  </a:ln>
                  <a:solidFill>
                    <a:srgbClr val="11576A"/>
                  </a:solidFill>
                  <a:effectLst/>
                  <a:uLnTx/>
                  <a:uFillTx/>
                  <a:latin typeface="微软雅黑" pitchFamily="34" charset="-122"/>
                  <a:ea typeface="微软雅黑" pitchFamily="34" charset="-122"/>
                  <a:cs typeface="+mn-cs"/>
                </a:rPr>
                <a:t>rgfd</a:t>
              </a:r>
              <a:r>
                <a:rPr kumimoji="0" lang="en-US" altLang="zh-CN"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a:t>
              </a:r>
              <a:endPar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68" name="内容占位符 2"/>
            <p:cNvSpPr txBox="1">
              <a:spLocks/>
            </p:cNvSpPr>
            <p:nvPr/>
          </p:nvSpPr>
          <p:spPr>
            <a:xfrm>
              <a:off x="1259632" y="2775442"/>
              <a:ext cx="4118189" cy="374652"/>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marR="0" lvl="1" indent="0" algn="l" defTabSz="914400" rtl="0" eaLnBrk="0" fontAlgn="base" latinLnBrk="0" hangingPunct="0">
                <a:lnSpc>
                  <a:spcPct val="90000"/>
                </a:lnSpc>
                <a:spcBef>
                  <a:spcPct val="0"/>
                </a:spcBef>
                <a:spcAft>
                  <a:spcPct val="0"/>
                </a:spcAft>
                <a:buClrTx/>
                <a:buSzTx/>
                <a:buFontTx/>
                <a:buNone/>
                <a:tabLst/>
                <a:defRPr/>
              </a:pPr>
              <a:r>
                <a:rPr kumimoji="0" lang="en-US" altLang="zh-CN" sz="2000" b="1" i="0" u="none" strike="noStrike" kern="1200" cap="none" spc="0" normalizeH="0" baseline="0" noProof="0" dirty="0" err="1">
                  <a:ln>
                    <a:noFill/>
                  </a:ln>
                  <a:solidFill>
                    <a:srgbClr val="11576A"/>
                  </a:solidFill>
                  <a:effectLst/>
                  <a:uLnTx/>
                  <a:uFillTx/>
                  <a:latin typeface="微软雅黑" pitchFamily="34" charset="-122"/>
                  <a:ea typeface="微软雅黑" pitchFamily="34" charset="-122"/>
                  <a:cs typeface="+mn-cs"/>
                </a:rPr>
                <a:t>rgfd</a:t>
              </a:r>
              <a:r>
                <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是</a:t>
              </a:r>
              <a:r>
                <a:rPr kumimoji="0" lang="en-US" altLang="zh-CN"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2</a:t>
              </a:r>
              <a:r>
                <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个文件描述符组成的数组</a:t>
              </a:r>
            </a:p>
          </p:txBody>
        </p:sp>
        <p:sp>
          <p:nvSpPr>
            <p:cNvPr id="69" name="内容占位符 2"/>
            <p:cNvSpPr txBox="1">
              <a:spLocks/>
            </p:cNvSpPr>
            <p:nvPr/>
          </p:nvSpPr>
          <p:spPr>
            <a:xfrm>
              <a:off x="1259632" y="3135482"/>
              <a:ext cx="2891263" cy="374652"/>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marR="0" lvl="1" indent="0" algn="l" defTabSz="914400" rtl="0" eaLnBrk="0" fontAlgn="base" latinLnBrk="0" hangingPunct="0">
                <a:lnSpc>
                  <a:spcPct val="90000"/>
                </a:lnSpc>
                <a:spcBef>
                  <a:spcPct val="0"/>
                </a:spcBef>
                <a:spcAft>
                  <a:spcPct val="0"/>
                </a:spcAft>
                <a:buClrTx/>
                <a:buSzTx/>
                <a:buFontTx/>
                <a:buNone/>
                <a:tabLst/>
                <a:defRPr/>
              </a:pPr>
              <a:r>
                <a:rPr kumimoji="0" lang="en-US" altLang="zh-CN" sz="2000" b="1" i="0" u="none" strike="noStrike" kern="1200" cap="none" spc="0" normalizeH="0" baseline="0" noProof="0" dirty="0" err="1">
                  <a:ln>
                    <a:noFill/>
                  </a:ln>
                  <a:solidFill>
                    <a:srgbClr val="11576A"/>
                  </a:solidFill>
                  <a:effectLst/>
                  <a:uLnTx/>
                  <a:uFillTx/>
                  <a:latin typeface="微软雅黑" pitchFamily="34" charset="-122"/>
                  <a:ea typeface="微软雅黑" pitchFamily="34" charset="-122"/>
                  <a:cs typeface="+mn-cs"/>
                </a:rPr>
                <a:t>rgfd</a:t>
              </a:r>
              <a:r>
                <a:rPr kumimoji="0" lang="en-US" altLang="zh-CN"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[0]</a:t>
              </a:r>
              <a:r>
                <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是读文件描述符</a:t>
              </a:r>
            </a:p>
          </p:txBody>
        </p:sp>
        <p:sp>
          <p:nvSpPr>
            <p:cNvPr id="70" name="内容占位符 2"/>
            <p:cNvSpPr txBox="1">
              <a:spLocks/>
            </p:cNvSpPr>
            <p:nvPr/>
          </p:nvSpPr>
          <p:spPr>
            <a:xfrm>
              <a:off x="1259632" y="3493242"/>
              <a:ext cx="3110077" cy="374652"/>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marR="0" lvl="1" indent="0" algn="l" defTabSz="914400" rtl="0" eaLnBrk="0" fontAlgn="base" latinLnBrk="0" hangingPunct="0">
                <a:lnSpc>
                  <a:spcPct val="90000"/>
                </a:lnSpc>
                <a:spcBef>
                  <a:spcPct val="0"/>
                </a:spcBef>
                <a:spcAft>
                  <a:spcPct val="0"/>
                </a:spcAft>
                <a:buClrTx/>
                <a:buSzTx/>
                <a:buFontTx/>
                <a:buNone/>
                <a:tabLst/>
                <a:defRPr/>
              </a:pPr>
              <a:r>
                <a:rPr kumimoji="0" lang="en-US" altLang="zh-CN" sz="2000" b="1" i="0" u="none" strike="noStrike" kern="1200" cap="none" spc="0" normalizeH="0" baseline="0" noProof="0" dirty="0" err="1">
                  <a:ln>
                    <a:noFill/>
                  </a:ln>
                  <a:solidFill>
                    <a:srgbClr val="11576A"/>
                  </a:solidFill>
                  <a:effectLst/>
                  <a:uLnTx/>
                  <a:uFillTx/>
                  <a:latin typeface="微软雅黑" pitchFamily="34" charset="-122"/>
                  <a:ea typeface="微软雅黑" pitchFamily="34" charset="-122"/>
                  <a:cs typeface="+mn-cs"/>
                </a:rPr>
                <a:t>rgfd</a:t>
              </a:r>
              <a:r>
                <a:rPr kumimoji="0" lang="en-US" altLang="zh-CN"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[1]</a:t>
              </a:r>
              <a:r>
                <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是写文件描述符</a:t>
              </a:r>
            </a:p>
          </p:txBody>
        </p:sp>
        <p:sp>
          <p:nvSpPr>
            <p:cNvPr id="19" name="TextBox 11"/>
            <p:cNvSpPr txBox="1"/>
            <p:nvPr/>
          </p:nvSpPr>
          <p:spPr>
            <a:xfrm>
              <a:off x="669633" y="2372685"/>
              <a:ext cx="433390" cy="400110"/>
            </a:xfrm>
            <a:prstGeom prst="rect">
              <a:avLst/>
            </a:prstGeom>
            <a:noFill/>
            <a:effectLst/>
          </p:spPr>
          <p:txBody>
            <a:bodyPr wrap="square" rtlCol="0">
              <a:spAutoFit/>
            </a:bodyPr>
            <a:lstStyle/>
            <a:p>
              <a:pPr marL="342900" marR="0" lvl="0" indent="-342900" algn="l" defTabSz="914400" rtl="0" eaLnBrk="0" fontAlgn="base" latinLnBrk="0" hangingPunct="0">
                <a:lnSpc>
                  <a:spcPct val="100000"/>
                </a:lnSpc>
                <a:spcBef>
                  <a:spcPct val="20000"/>
                </a:spcBef>
                <a:spcAft>
                  <a:spcPct val="0"/>
                </a:spcAft>
                <a:buClrTx/>
                <a:buSzTx/>
                <a:buFontTx/>
                <a:buNone/>
                <a:tabLst/>
                <a:defRPr/>
              </a:pPr>
              <a:r>
                <a:rPr kumimoji="0" lang="zh-CN" altLang="en-US" sz="2000" b="1" i="0" u="none" strike="noStrike" kern="1200" cap="none" spc="0" normalizeH="0" baseline="0" noProof="0" dirty="0">
                  <a:ln>
                    <a:noFill/>
                  </a:ln>
                  <a:solidFill>
                    <a:srgbClr val="11576A"/>
                  </a:solidFill>
                  <a:effectLst/>
                  <a:uLnTx/>
                  <a:uFillTx/>
                  <a:latin typeface="张海山锐谐体2.0-授权联系：Samtype@QQ.com" pitchFamily="2" charset="-122"/>
                  <a:ea typeface="张海山锐谐体2.0-授权联系：Samtype@QQ.com" pitchFamily="2" charset="-122"/>
                  <a:cs typeface="+mn-cs"/>
                </a:rPr>
                <a:t>■</a:t>
              </a:r>
              <a:endPar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grpSp>
    </p:spTree>
    <p:extLst>
      <p:ext uri="{BB962C8B-B14F-4D97-AF65-F5344CB8AC3E}">
        <p14:creationId xmlns:p14="http://schemas.microsoft.com/office/powerpoint/2010/main" val="11347081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left)">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426025" y="2114540"/>
            <a:ext cx="4548202" cy="1457336"/>
            <a:chOff x="1047725" y="1257290"/>
            <a:chExt cx="4548202" cy="1457336"/>
          </a:xfrm>
        </p:grpSpPr>
        <p:grpSp>
          <p:nvGrpSpPr>
            <p:cNvPr id="2" name="组合 1"/>
            <p:cNvGrpSpPr/>
            <p:nvPr/>
          </p:nvGrpSpPr>
          <p:grpSpPr>
            <a:xfrm>
              <a:off x="1047725" y="1571618"/>
              <a:ext cx="928693" cy="571504"/>
              <a:chOff x="1047725" y="1571618"/>
              <a:chExt cx="928693" cy="571504"/>
            </a:xfrm>
          </p:grpSpPr>
          <p:sp>
            <p:nvSpPr>
              <p:cNvPr id="11" name="矩形 10"/>
              <p:cNvSpPr/>
              <p:nvPr/>
            </p:nvSpPr>
            <p:spPr>
              <a:xfrm>
                <a:off x="1071538" y="1571618"/>
                <a:ext cx="857256" cy="571504"/>
              </a:xfrm>
              <a:prstGeom prst="rect">
                <a:avLst/>
              </a:prstGeom>
              <a:gradFill>
                <a:gsLst>
                  <a:gs pos="100000">
                    <a:srgbClr val="005072"/>
                  </a:gs>
                  <a:gs pos="0">
                    <a:srgbClr val="0093DD"/>
                  </a:gs>
                  <a:gs pos="100000">
                    <a:schemeClr val="accent1">
                      <a:tint val="23500"/>
                      <a:satMod val="160000"/>
                    </a:schemeClr>
                  </a:gs>
                </a:gsLst>
                <a:lin ang="5400000" scaled="0"/>
              </a:gradFill>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Verdana"/>
                  <a:ea typeface="+mn-ea"/>
                  <a:cs typeface="+mn-cs"/>
                </a:endParaRPr>
              </a:p>
            </p:txBody>
          </p:sp>
          <p:sp>
            <p:nvSpPr>
              <p:cNvPr id="12" name="Rectangle 4"/>
              <p:cNvSpPr>
                <a:spLocks noChangeArrowheads="1"/>
              </p:cNvSpPr>
              <p:nvPr/>
            </p:nvSpPr>
            <p:spPr bwMode="auto">
              <a:xfrm>
                <a:off x="1047725" y="1638295"/>
                <a:ext cx="928693" cy="35719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92075" tIns="46038" rIns="92075" bIns="46038"/>
              <a:lstStyle/>
              <a:p>
                <a:pPr marL="0" marR="0" lvl="1" indent="0" algn="l" defTabSz="914400" rtl="0" eaLnBrk="0" fontAlgn="base" latinLnBrk="0" hangingPunct="0">
                  <a:lnSpc>
                    <a:spcPct val="100000"/>
                  </a:lnSpc>
                  <a:spcBef>
                    <a:spcPct val="20000"/>
                  </a:spcBef>
                  <a:spcAft>
                    <a:spcPct val="0"/>
                  </a:spcAft>
                  <a:buClr>
                    <a:srgbClr val="B2B2B2"/>
                  </a:buClr>
                  <a:buSzTx/>
                  <a:buFontTx/>
                  <a:buNone/>
                  <a:tabLst/>
                  <a:defRPr/>
                </a:pPr>
                <a:r>
                  <a:rPr kumimoji="0" lang="en-US" altLang="zh-CN" sz="2400" b="1" i="0" u="none" strike="noStrike" kern="1200" cap="none" spc="0" normalizeH="0" baseline="0" noProof="0" dirty="0">
                    <a:ln>
                      <a:noFill/>
                    </a:ln>
                    <a:solidFill>
                      <a:srgbClr val="FFFFFF"/>
                    </a:solidFill>
                    <a:effectLst/>
                    <a:uLnTx/>
                    <a:uFillTx/>
                    <a:latin typeface="微软雅黑" pitchFamily="34" charset="-122"/>
                    <a:ea typeface="微软雅黑" pitchFamily="34" charset="-122"/>
                    <a:cs typeface="+mn-cs"/>
                  </a:rPr>
                  <a:t>shell</a:t>
                </a:r>
              </a:p>
            </p:txBody>
          </p:sp>
        </p:grpSp>
        <p:grpSp>
          <p:nvGrpSpPr>
            <p:cNvPr id="3" name="组合 2"/>
            <p:cNvGrpSpPr/>
            <p:nvPr/>
          </p:nvGrpSpPr>
          <p:grpSpPr>
            <a:xfrm>
              <a:off x="2000232" y="1257290"/>
              <a:ext cx="3595695" cy="1457336"/>
              <a:chOff x="2000232" y="1257290"/>
              <a:chExt cx="3595695" cy="1457336"/>
            </a:xfrm>
          </p:grpSpPr>
          <p:sp>
            <p:nvSpPr>
              <p:cNvPr id="17" name="圆柱形 16"/>
              <p:cNvSpPr/>
              <p:nvPr/>
            </p:nvSpPr>
            <p:spPr>
              <a:xfrm rot="5400000">
                <a:off x="4631523" y="1750222"/>
                <a:ext cx="571504" cy="1357304"/>
              </a:xfrm>
              <a:prstGeom prst="can">
                <a:avLst/>
              </a:prstGeom>
              <a:gradFill>
                <a:gsLst>
                  <a:gs pos="100000">
                    <a:srgbClr val="FDD000"/>
                  </a:gs>
                  <a:gs pos="100000">
                    <a:srgbClr val="FFF9B1"/>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Verdana"/>
                  <a:ea typeface="+mn-ea"/>
                  <a:cs typeface="+mn-cs"/>
                </a:endParaRPr>
              </a:p>
            </p:txBody>
          </p:sp>
          <p:sp>
            <p:nvSpPr>
              <p:cNvPr id="27" name="Rectangle 4"/>
              <p:cNvSpPr>
                <a:spLocks noChangeArrowheads="1"/>
              </p:cNvSpPr>
              <p:nvPr/>
            </p:nvSpPr>
            <p:spPr bwMode="auto">
              <a:xfrm>
                <a:off x="2000232" y="1257290"/>
                <a:ext cx="357189" cy="35719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92075" tIns="46038" rIns="92075" bIns="46038"/>
              <a:lstStyle/>
              <a:p>
                <a:pPr marL="0" marR="0" lvl="1" indent="0" algn="l" defTabSz="914400" rtl="0" eaLnBrk="0" fontAlgn="base" latinLnBrk="0" hangingPunct="0">
                  <a:lnSpc>
                    <a:spcPct val="100000"/>
                  </a:lnSpc>
                  <a:spcBef>
                    <a:spcPct val="20000"/>
                  </a:spcBef>
                  <a:spcAft>
                    <a:spcPct val="0"/>
                  </a:spcAft>
                  <a:buClr>
                    <a:srgbClr val="B2B2B2"/>
                  </a:buClr>
                  <a:buSzTx/>
                  <a:buFontTx/>
                  <a:buNone/>
                  <a:tabLst/>
                  <a:defRPr/>
                </a:pPr>
                <a:r>
                  <a:rPr kumimoji="0" lang="en-US" altLang="zh-CN" sz="18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1</a:t>
                </a:r>
              </a:p>
            </p:txBody>
          </p:sp>
          <p:sp>
            <p:nvSpPr>
              <p:cNvPr id="33" name="任意多边形 32"/>
              <p:cNvSpPr/>
              <p:nvPr/>
            </p:nvSpPr>
            <p:spPr>
              <a:xfrm>
                <a:off x="2046514" y="1553029"/>
                <a:ext cx="2844800" cy="508000"/>
              </a:xfrm>
              <a:custGeom>
                <a:avLst/>
                <a:gdLst>
                  <a:gd name="connsiteX0" fmla="*/ 0 w 2844800"/>
                  <a:gd name="connsiteY0" fmla="*/ 72571 h 508000"/>
                  <a:gd name="connsiteX1" fmla="*/ 1349829 w 2844800"/>
                  <a:gd name="connsiteY1" fmla="*/ 72571 h 508000"/>
                  <a:gd name="connsiteX2" fmla="*/ 2844800 w 2844800"/>
                  <a:gd name="connsiteY2" fmla="*/ 508000 h 508000"/>
                </a:gdLst>
                <a:ahLst/>
                <a:cxnLst>
                  <a:cxn ang="0">
                    <a:pos x="connsiteX0" y="connsiteY0"/>
                  </a:cxn>
                  <a:cxn ang="0">
                    <a:pos x="connsiteX1" y="connsiteY1"/>
                  </a:cxn>
                  <a:cxn ang="0">
                    <a:pos x="connsiteX2" y="connsiteY2"/>
                  </a:cxn>
                </a:cxnLst>
                <a:rect l="l" t="t" r="r" b="b"/>
                <a:pathLst>
                  <a:path w="2844800" h="508000">
                    <a:moveTo>
                      <a:pt x="0" y="72571"/>
                    </a:moveTo>
                    <a:cubicBezTo>
                      <a:pt x="437848" y="36285"/>
                      <a:pt x="875696" y="0"/>
                      <a:pt x="1349829" y="72571"/>
                    </a:cubicBezTo>
                    <a:cubicBezTo>
                      <a:pt x="1823962" y="145143"/>
                      <a:pt x="2334381" y="326571"/>
                      <a:pt x="2844800" y="508000"/>
                    </a:cubicBezTo>
                  </a:path>
                </a:pathLst>
              </a:custGeom>
              <a:ln w="38100">
                <a:solidFill>
                  <a:srgbClr val="11576A"/>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Verdana"/>
                  <a:ea typeface="+mn-ea"/>
                  <a:cs typeface="+mn-cs"/>
                </a:endParaRPr>
              </a:p>
            </p:txBody>
          </p:sp>
        </p:grpSp>
      </p:grpSp>
      <p:sp>
        <p:nvSpPr>
          <p:cNvPr id="8" name="标题 1"/>
          <p:cNvSpPr txBox="1">
            <a:spLocks/>
          </p:cNvSpPr>
          <p:nvPr/>
        </p:nvSpPr>
        <p:spPr>
          <a:xfrm>
            <a:off x="806896" y="1084929"/>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3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管道示例</a:t>
            </a:r>
            <a:endParaRPr kumimoji="0" lang="en-US" altLang="zh-CN" sz="3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29" name="Rectangle 4"/>
          <p:cNvSpPr>
            <a:spLocks noChangeArrowheads="1"/>
          </p:cNvSpPr>
          <p:nvPr/>
        </p:nvSpPr>
        <p:spPr bwMode="auto">
          <a:xfrm>
            <a:off x="1368872" y="5297471"/>
            <a:ext cx="5602299" cy="37468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92075" tIns="46038" rIns="92075" bIns="46038"/>
          <a:lstStyle/>
          <a:p>
            <a:pPr marL="0" marR="0" lvl="1" indent="0" algn="l" defTabSz="914400" rtl="0" eaLnBrk="0" fontAlgn="base" latinLnBrk="0" hangingPunct="0">
              <a:lnSpc>
                <a:spcPct val="100000"/>
              </a:lnSpc>
              <a:spcBef>
                <a:spcPct val="20000"/>
              </a:spcBef>
              <a:spcAft>
                <a:spcPct val="0"/>
              </a:spcAft>
              <a:buClr>
                <a:srgbClr val="B2B2B2"/>
              </a:buClr>
              <a:buSzTx/>
              <a:buFontTx/>
              <a:buNone/>
              <a:tabLst/>
              <a:defRPr/>
            </a:pPr>
            <a:r>
              <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为</a:t>
            </a:r>
            <a:r>
              <a:rPr kumimoji="0" lang="en-US" altLang="zh-CN"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more </a:t>
            </a:r>
            <a:r>
              <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创建一个进程</a:t>
            </a:r>
            <a:r>
              <a:rPr kumimoji="0" lang="en-US" altLang="zh-CN"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 </a:t>
            </a:r>
            <a:r>
              <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设置</a:t>
            </a:r>
            <a:r>
              <a:rPr kumimoji="0" lang="en-US" altLang="zh-CN"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 </a:t>
            </a:r>
            <a:r>
              <a:rPr kumimoji="0" lang="en-US" altLang="zh-CN" sz="2000" b="1" i="0" u="none" strike="noStrike" kern="1200" cap="none" spc="0" normalizeH="0" baseline="0" noProof="0" dirty="0" err="1">
                <a:ln>
                  <a:noFill/>
                </a:ln>
                <a:solidFill>
                  <a:srgbClr val="11576A"/>
                </a:solidFill>
                <a:effectLst/>
                <a:uLnTx/>
                <a:uFillTx/>
                <a:latin typeface="微软雅黑" pitchFamily="34" charset="-122"/>
                <a:ea typeface="微软雅黑" pitchFamily="34" charset="-122"/>
                <a:cs typeface="+mn-cs"/>
              </a:rPr>
              <a:t>stdin</a:t>
            </a:r>
            <a:r>
              <a:rPr kumimoji="0" lang="en-US" altLang="zh-CN"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 </a:t>
            </a:r>
            <a:r>
              <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为管道读端</a:t>
            </a:r>
            <a:endParaRPr kumimoji="0" lang="en-US" altLang="zh-CN"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9" name="Rectangle 4"/>
          <p:cNvSpPr>
            <a:spLocks noChangeArrowheads="1"/>
          </p:cNvSpPr>
          <p:nvPr/>
        </p:nvSpPr>
        <p:spPr bwMode="auto">
          <a:xfrm>
            <a:off x="1378396" y="4962536"/>
            <a:ext cx="5337199" cy="500084"/>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92075" tIns="46038" rIns="92075" bIns="46038"/>
          <a:lstStyle/>
          <a:p>
            <a:pPr marL="0" marR="0" lvl="1" indent="0" algn="l" defTabSz="914400" rtl="0" eaLnBrk="0" fontAlgn="base" latinLnBrk="0" hangingPunct="0">
              <a:lnSpc>
                <a:spcPct val="100000"/>
              </a:lnSpc>
              <a:spcBef>
                <a:spcPct val="20000"/>
              </a:spcBef>
              <a:spcAft>
                <a:spcPct val="0"/>
              </a:spcAft>
              <a:buClr>
                <a:srgbClr val="B2B2B2"/>
              </a:buClr>
              <a:buSzTx/>
              <a:buFontTx/>
              <a:buNone/>
              <a:tabLst/>
              <a:defRPr/>
            </a:pPr>
            <a:r>
              <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为</a:t>
            </a:r>
            <a:r>
              <a:rPr kumimoji="0" lang="en-US" altLang="zh-CN" sz="2000" b="1" i="0" u="none" strike="noStrike" kern="1200" cap="none" spc="0" normalizeH="0" baseline="0" noProof="0" dirty="0" err="1">
                <a:ln>
                  <a:noFill/>
                </a:ln>
                <a:solidFill>
                  <a:srgbClr val="11576A"/>
                </a:solidFill>
                <a:effectLst/>
                <a:uLnTx/>
                <a:uFillTx/>
                <a:latin typeface="微软雅黑" pitchFamily="34" charset="-122"/>
                <a:ea typeface="微软雅黑" pitchFamily="34" charset="-122"/>
                <a:cs typeface="+mn-cs"/>
              </a:rPr>
              <a:t>ls</a:t>
            </a:r>
            <a:r>
              <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创建一个进程</a:t>
            </a:r>
            <a:r>
              <a:rPr kumimoji="0" lang="en-US" altLang="zh-CN"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 , </a:t>
            </a:r>
            <a:r>
              <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设置</a:t>
            </a:r>
            <a:r>
              <a:rPr kumimoji="0" lang="en-US" altLang="zh-CN"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 </a:t>
            </a:r>
            <a:r>
              <a:rPr kumimoji="0" lang="en-US" altLang="zh-CN" sz="2000" b="1" i="0" u="none" strike="noStrike" kern="1200" cap="none" spc="0" normalizeH="0" baseline="0" noProof="0" dirty="0" err="1">
                <a:ln>
                  <a:noFill/>
                </a:ln>
                <a:solidFill>
                  <a:srgbClr val="11576A"/>
                </a:solidFill>
                <a:effectLst/>
                <a:uLnTx/>
                <a:uFillTx/>
                <a:latin typeface="微软雅黑" pitchFamily="34" charset="-122"/>
                <a:ea typeface="微软雅黑" pitchFamily="34" charset="-122"/>
                <a:cs typeface="+mn-cs"/>
              </a:rPr>
              <a:t>stdout</a:t>
            </a:r>
            <a:r>
              <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为</a:t>
            </a:r>
            <a:r>
              <a:rPr kumimoji="0" lang="en-US" altLang="zh-CN"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 </a:t>
            </a:r>
            <a:r>
              <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管道写端</a:t>
            </a:r>
            <a:endParaRPr kumimoji="0" lang="en-US" altLang="zh-CN"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grpSp>
        <p:nvGrpSpPr>
          <p:cNvPr id="20" name="组合 19"/>
          <p:cNvGrpSpPr/>
          <p:nvPr/>
        </p:nvGrpSpPr>
        <p:grpSpPr>
          <a:xfrm>
            <a:off x="949774" y="4286257"/>
            <a:ext cx="1785949" cy="701307"/>
            <a:chOff x="571473" y="3429006"/>
            <a:chExt cx="1785949" cy="701307"/>
          </a:xfrm>
        </p:grpSpPr>
        <p:sp>
          <p:nvSpPr>
            <p:cNvPr id="7" name="Rectangle 4"/>
            <p:cNvSpPr>
              <a:spLocks noChangeArrowheads="1"/>
            </p:cNvSpPr>
            <p:nvPr/>
          </p:nvSpPr>
          <p:spPr bwMode="auto">
            <a:xfrm>
              <a:off x="1000100" y="3773123"/>
              <a:ext cx="1357322" cy="35719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92075" tIns="46038" rIns="92075" bIns="46038"/>
            <a:lstStyle/>
            <a:p>
              <a:pPr marL="0" marR="0" lvl="1" indent="0" algn="l" defTabSz="914400" rtl="0" eaLnBrk="0" fontAlgn="base" latinLnBrk="0" hangingPunct="0">
                <a:lnSpc>
                  <a:spcPct val="100000"/>
                </a:lnSpc>
                <a:spcBef>
                  <a:spcPct val="20000"/>
                </a:spcBef>
                <a:spcAft>
                  <a:spcPct val="0"/>
                </a:spcAft>
                <a:buClr>
                  <a:srgbClr val="B2B2B2"/>
                </a:buClr>
                <a:buSzTx/>
                <a:buFontTx/>
                <a:buNone/>
                <a:tabLst/>
                <a:defRPr/>
              </a:pPr>
              <a:r>
                <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创建管道</a:t>
              </a:r>
              <a:endParaRPr kumimoji="0" lang="en-US" altLang="zh-CN"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10" name="Rectangle 4"/>
            <p:cNvSpPr>
              <a:spLocks noChangeArrowheads="1"/>
            </p:cNvSpPr>
            <p:nvPr/>
          </p:nvSpPr>
          <p:spPr bwMode="auto">
            <a:xfrm>
              <a:off x="571473" y="3429006"/>
              <a:ext cx="928693" cy="35719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92075" tIns="46038" rIns="92075" bIns="46038"/>
            <a:lstStyle/>
            <a:p>
              <a:pPr marL="0" marR="0" lvl="1" indent="0" algn="l" defTabSz="914400" rtl="0" eaLnBrk="0" fontAlgn="base" latinLnBrk="0" hangingPunct="0">
                <a:lnSpc>
                  <a:spcPct val="100000"/>
                </a:lnSpc>
                <a:spcBef>
                  <a:spcPct val="20000"/>
                </a:spcBef>
                <a:spcAft>
                  <a:spcPct val="0"/>
                </a:spcAft>
                <a:buClr>
                  <a:srgbClr val="B2B2B2"/>
                </a:buClr>
                <a:buSzTx/>
                <a:buFontTx/>
                <a:buNone/>
                <a:tabLst/>
                <a:defRPr/>
              </a:pPr>
              <a:r>
                <a:rPr kumimoji="0" lang="en-US" altLang="zh-CN"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shell</a:t>
              </a:r>
            </a:p>
          </p:txBody>
        </p:sp>
      </p:grpSp>
      <p:grpSp>
        <p:nvGrpSpPr>
          <p:cNvPr id="5" name="组合 4"/>
          <p:cNvGrpSpPr/>
          <p:nvPr/>
        </p:nvGrpSpPr>
        <p:grpSpPr>
          <a:xfrm>
            <a:off x="2245180" y="2962276"/>
            <a:ext cx="2490806" cy="676277"/>
            <a:chOff x="1866880" y="2105025"/>
            <a:chExt cx="2490806" cy="676277"/>
          </a:xfrm>
        </p:grpSpPr>
        <p:sp>
          <p:nvSpPr>
            <p:cNvPr id="13" name="矩形 12"/>
            <p:cNvSpPr/>
            <p:nvPr/>
          </p:nvSpPr>
          <p:spPr>
            <a:xfrm>
              <a:off x="2462198" y="2143122"/>
              <a:ext cx="857256" cy="571504"/>
            </a:xfrm>
            <a:prstGeom prst="rect">
              <a:avLst/>
            </a:prstGeom>
            <a:gradFill>
              <a:gsLst>
                <a:gs pos="100000">
                  <a:srgbClr val="005072"/>
                </a:gs>
                <a:gs pos="0">
                  <a:srgbClr val="0093DD"/>
                </a:gs>
                <a:gs pos="100000">
                  <a:schemeClr val="accent1">
                    <a:tint val="23500"/>
                    <a:satMod val="160000"/>
                  </a:schemeClr>
                </a:gs>
              </a:gsLst>
              <a:lin ang="5400000" scaled="0"/>
            </a:gradFill>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Verdana"/>
                <a:ea typeface="+mn-ea"/>
                <a:cs typeface="+mn-cs"/>
              </a:endParaRPr>
            </a:p>
          </p:txBody>
        </p:sp>
        <p:sp>
          <p:nvSpPr>
            <p:cNvPr id="14" name="Rectangle 4"/>
            <p:cNvSpPr>
              <a:spLocks noChangeArrowheads="1"/>
            </p:cNvSpPr>
            <p:nvPr/>
          </p:nvSpPr>
          <p:spPr bwMode="auto">
            <a:xfrm>
              <a:off x="2436798" y="2247898"/>
              <a:ext cx="928693" cy="35719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92075" tIns="46038" rIns="92075" bIns="46038"/>
            <a:lstStyle/>
            <a:p>
              <a:pPr marL="0" marR="0" lvl="1" indent="0" algn="ctr" defTabSz="914400" rtl="0" eaLnBrk="0" fontAlgn="base" latinLnBrk="0" hangingPunct="0">
                <a:lnSpc>
                  <a:spcPct val="100000"/>
                </a:lnSpc>
                <a:spcBef>
                  <a:spcPct val="20000"/>
                </a:spcBef>
                <a:spcAft>
                  <a:spcPct val="0"/>
                </a:spcAft>
                <a:buClr>
                  <a:srgbClr val="B2B2B2"/>
                </a:buClr>
                <a:buSzTx/>
                <a:buFontTx/>
                <a:buNone/>
                <a:tabLst/>
                <a:defRPr/>
              </a:pPr>
              <a:r>
                <a:rPr kumimoji="0" lang="en-US" altLang="zh-CN" sz="2400" b="1" i="0" u="none" strike="noStrike" kern="1200" cap="none" spc="0" normalizeH="0" baseline="0" noProof="0" dirty="0" err="1">
                  <a:ln>
                    <a:noFill/>
                  </a:ln>
                  <a:solidFill>
                    <a:srgbClr val="FFFFFF"/>
                  </a:solidFill>
                  <a:effectLst/>
                  <a:uLnTx/>
                  <a:uFillTx/>
                  <a:latin typeface="微软雅黑" pitchFamily="34" charset="-122"/>
                  <a:ea typeface="微软雅黑" pitchFamily="34" charset="-122"/>
                  <a:cs typeface="+mn-cs"/>
                </a:rPr>
                <a:t>ls</a:t>
              </a:r>
              <a:endParaRPr kumimoji="0" lang="en-US" altLang="zh-CN" sz="2400" b="1" i="0" u="none" strike="noStrike" kern="1200" cap="none" spc="0" normalizeH="0" baseline="0" noProof="0" dirty="0">
                <a:ln>
                  <a:noFill/>
                </a:ln>
                <a:solidFill>
                  <a:srgbClr val="FFFFFF"/>
                </a:solidFill>
                <a:effectLst/>
                <a:uLnTx/>
                <a:uFillTx/>
                <a:latin typeface="微软雅黑" pitchFamily="34" charset="-122"/>
                <a:ea typeface="微软雅黑" pitchFamily="34" charset="-122"/>
                <a:cs typeface="+mn-cs"/>
              </a:endParaRPr>
            </a:p>
          </p:txBody>
        </p:sp>
        <p:sp>
          <p:nvSpPr>
            <p:cNvPr id="18" name="Rectangle 4"/>
            <p:cNvSpPr>
              <a:spLocks noChangeArrowheads="1"/>
            </p:cNvSpPr>
            <p:nvPr/>
          </p:nvSpPr>
          <p:spPr bwMode="auto">
            <a:xfrm>
              <a:off x="3286116" y="2424112"/>
              <a:ext cx="1071570" cy="35719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92075" tIns="46038" rIns="92075" bIns="46038"/>
            <a:lstStyle/>
            <a:p>
              <a:pPr marL="0" marR="0" lvl="1" indent="0" algn="l" defTabSz="914400" rtl="0" eaLnBrk="0" fontAlgn="base" latinLnBrk="0" hangingPunct="0">
                <a:lnSpc>
                  <a:spcPct val="100000"/>
                </a:lnSpc>
                <a:spcBef>
                  <a:spcPct val="20000"/>
                </a:spcBef>
                <a:spcAft>
                  <a:spcPct val="0"/>
                </a:spcAft>
                <a:buClr>
                  <a:srgbClr val="B2B2B2"/>
                </a:buClr>
                <a:buSzTx/>
                <a:buFontTx/>
                <a:buNone/>
                <a:tabLst/>
                <a:defRPr/>
              </a:pPr>
              <a:r>
                <a:rPr kumimoji="0" lang="en-US" altLang="zh-CN" sz="1800" b="1" i="0" u="none" strike="noStrike" kern="1200" cap="none" spc="0" normalizeH="0" baseline="0" noProof="0" dirty="0" err="1">
                  <a:ln>
                    <a:noFill/>
                  </a:ln>
                  <a:solidFill>
                    <a:srgbClr val="11576A"/>
                  </a:solidFill>
                  <a:effectLst/>
                  <a:uLnTx/>
                  <a:uFillTx/>
                  <a:latin typeface="微软雅黑" pitchFamily="34" charset="-122"/>
                  <a:ea typeface="微软雅黑" pitchFamily="34" charset="-122"/>
                  <a:cs typeface="+mn-cs"/>
                </a:rPr>
                <a:t>stdout</a:t>
              </a:r>
              <a:endParaRPr kumimoji="0" lang="en-US" altLang="zh-CN" sz="18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cxnSp>
          <p:nvCxnSpPr>
            <p:cNvPr id="21" name="直接箭头连接符 20"/>
            <p:cNvCxnSpPr/>
            <p:nvPr/>
          </p:nvCxnSpPr>
          <p:spPr>
            <a:xfrm>
              <a:off x="1971675" y="2105025"/>
              <a:ext cx="428625" cy="152400"/>
            </a:xfrm>
            <a:prstGeom prst="straightConnector1">
              <a:avLst/>
            </a:prstGeom>
            <a:ln w="38100">
              <a:solidFill>
                <a:srgbClr val="11576A"/>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a:stCxn id="14" idx="3"/>
            </p:cNvCxnSpPr>
            <p:nvPr/>
          </p:nvCxnSpPr>
          <p:spPr>
            <a:xfrm>
              <a:off x="3365491" y="2426493"/>
              <a:ext cx="815984" cy="2382"/>
            </a:xfrm>
            <a:prstGeom prst="straightConnector1">
              <a:avLst/>
            </a:prstGeom>
            <a:ln w="38100">
              <a:solidFill>
                <a:srgbClr val="11576A"/>
              </a:solidFill>
              <a:tailEnd type="triangle"/>
            </a:ln>
          </p:spPr>
          <p:style>
            <a:lnRef idx="1">
              <a:schemeClr val="accent1"/>
            </a:lnRef>
            <a:fillRef idx="0">
              <a:schemeClr val="accent1"/>
            </a:fillRef>
            <a:effectRef idx="0">
              <a:schemeClr val="accent1"/>
            </a:effectRef>
            <a:fontRef idx="minor">
              <a:schemeClr val="tx1"/>
            </a:fontRef>
          </p:style>
        </p:cxnSp>
        <p:sp>
          <p:nvSpPr>
            <p:cNvPr id="30" name="Rectangle 4"/>
            <p:cNvSpPr>
              <a:spLocks noChangeArrowheads="1"/>
            </p:cNvSpPr>
            <p:nvPr/>
          </p:nvSpPr>
          <p:spPr bwMode="auto">
            <a:xfrm>
              <a:off x="1866880" y="2166935"/>
              <a:ext cx="357189" cy="35719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92075" tIns="46038" rIns="92075" bIns="46038"/>
            <a:lstStyle/>
            <a:p>
              <a:pPr marL="0" marR="0" lvl="1" indent="0" algn="l" defTabSz="914400" rtl="0" eaLnBrk="0" fontAlgn="base" latinLnBrk="0" hangingPunct="0">
                <a:lnSpc>
                  <a:spcPct val="100000"/>
                </a:lnSpc>
                <a:spcBef>
                  <a:spcPct val="20000"/>
                </a:spcBef>
                <a:spcAft>
                  <a:spcPct val="0"/>
                </a:spcAft>
                <a:buClr>
                  <a:srgbClr val="B2B2B2"/>
                </a:buClr>
                <a:buSzTx/>
                <a:buFontTx/>
                <a:buNone/>
                <a:tabLst/>
                <a:defRPr/>
              </a:pPr>
              <a:r>
                <a:rPr kumimoji="0" lang="en-US" altLang="zh-CN" sz="18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2</a:t>
              </a:r>
            </a:p>
          </p:txBody>
        </p:sp>
      </p:grpSp>
      <p:sp>
        <p:nvSpPr>
          <p:cNvPr id="32" name="Rectangle 4"/>
          <p:cNvSpPr>
            <a:spLocks noChangeArrowheads="1"/>
          </p:cNvSpPr>
          <p:nvPr/>
        </p:nvSpPr>
        <p:spPr bwMode="auto">
          <a:xfrm>
            <a:off x="4046994" y="1893544"/>
            <a:ext cx="1785950" cy="35719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92075" tIns="46038" rIns="92075" bIns="46038"/>
          <a:lstStyle/>
          <a:p>
            <a:pPr marL="342900" marR="0" lvl="0" indent="-342900" algn="l" defTabSz="914400" rtl="0" eaLnBrk="0" fontAlgn="base" latinLnBrk="0" hangingPunct="0">
              <a:lnSpc>
                <a:spcPct val="100000"/>
              </a:lnSpc>
              <a:spcBef>
                <a:spcPct val="20000"/>
              </a:spcBef>
              <a:spcAft>
                <a:spcPct val="0"/>
              </a:spcAft>
              <a:buClr>
                <a:srgbClr val="B2B2B2"/>
              </a:buClr>
              <a:buSzPct val="75000"/>
              <a:buFontTx/>
              <a:buNone/>
              <a:tabLst/>
              <a:defRPr/>
            </a:pPr>
            <a:r>
              <a:rPr kumimoji="0" lang="en-US" altLang="zh-CN"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 </a:t>
            </a:r>
            <a:r>
              <a:rPr kumimoji="0" lang="en-US" altLang="zh-CN" sz="2000" b="1" i="0" u="none" strike="noStrike" kern="1200" cap="none" spc="0" normalizeH="0" baseline="0" noProof="0" dirty="0" err="1">
                <a:ln>
                  <a:noFill/>
                </a:ln>
                <a:solidFill>
                  <a:srgbClr val="11576A"/>
                </a:solidFill>
                <a:effectLst/>
                <a:uLnTx/>
                <a:uFillTx/>
                <a:latin typeface="微软雅黑" pitchFamily="34" charset="-122"/>
                <a:ea typeface="微软雅黑" pitchFamily="34" charset="-122"/>
                <a:cs typeface="+mn-cs"/>
              </a:rPr>
              <a:t>ls</a:t>
            </a:r>
            <a:r>
              <a:rPr kumimoji="0" lang="en-US" altLang="zh-CN"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 | more</a:t>
            </a:r>
          </a:p>
        </p:txBody>
      </p:sp>
      <p:grpSp>
        <p:nvGrpSpPr>
          <p:cNvPr id="6" name="组合 5"/>
          <p:cNvGrpSpPr/>
          <p:nvPr/>
        </p:nvGrpSpPr>
        <p:grpSpPr>
          <a:xfrm>
            <a:off x="1711779" y="3000372"/>
            <a:ext cx="5927765" cy="1223966"/>
            <a:chOff x="1333478" y="2143122"/>
            <a:chExt cx="5927765" cy="1223966"/>
          </a:xfrm>
        </p:grpSpPr>
        <p:sp>
          <p:nvSpPr>
            <p:cNvPr id="15" name="矩形 14"/>
            <p:cNvSpPr/>
            <p:nvPr/>
          </p:nvSpPr>
          <p:spPr>
            <a:xfrm>
              <a:off x="6357950" y="2143122"/>
              <a:ext cx="857256" cy="571504"/>
            </a:xfrm>
            <a:prstGeom prst="rect">
              <a:avLst/>
            </a:prstGeom>
            <a:gradFill>
              <a:gsLst>
                <a:gs pos="100000">
                  <a:srgbClr val="005072"/>
                </a:gs>
                <a:gs pos="0">
                  <a:srgbClr val="0093DD"/>
                </a:gs>
                <a:gs pos="100000">
                  <a:schemeClr val="accent1">
                    <a:tint val="23500"/>
                    <a:satMod val="160000"/>
                  </a:schemeClr>
                </a:gs>
              </a:gsLst>
              <a:lin ang="5400000" scaled="0"/>
            </a:gradFill>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Verdana"/>
                <a:ea typeface="+mn-ea"/>
                <a:cs typeface="+mn-cs"/>
              </a:endParaRPr>
            </a:p>
          </p:txBody>
        </p:sp>
        <p:sp>
          <p:nvSpPr>
            <p:cNvPr id="16" name="Rectangle 4"/>
            <p:cNvSpPr>
              <a:spLocks noChangeArrowheads="1"/>
            </p:cNvSpPr>
            <p:nvPr/>
          </p:nvSpPr>
          <p:spPr bwMode="auto">
            <a:xfrm>
              <a:off x="6332550" y="2247898"/>
              <a:ext cx="928693" cy="35719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92075" tIns="46038" rIns="92075" bIns="46038"/>
            <a:lstStyle/>
            <a:p>
              <a:pPr marL="0" marR="0" lvl="1" indent="0" algn="ctr" defTabSz="914400" rtl="0" eaLnBrk="0" fontAlgn="base" latinLnBrk="0" hangingPunct="0">
                <a:lnSpc>
                  <a:spcPct val="100000"/>
                </a:lnSpc>
                <a:spcBef>
                  <a:spcPct val="20000"/>
                </a:spcBef>
                <a:spcAft>
                  <a:spcPct val="0"/>
                </a:spcAft>
                <a:buClr>
                  <a:srgbClr val="B2B2B2"/>
                </a:buClr>
                <a:buSzTx/>
                <a:buFontTx/>
                <a:buNone/>
                <a:tabLst/>
                <a:defRPr/>
              </a:pPr>
              <a:r>
                <a:rPr kumimoji="0" lang="en-US" altLang="zh-CN" sz="2000" b="1" i="0" u="none" strike="noStrike" kern="1200" cap="none" spc="0" normalizeH="0" baseline="0" noProof="0" dirty="0">
                  <a:ln>
                    <a:noFill/>
                  </a:ln>
                  <a:solidFill>
                    <a:srgbClr val="FFFFFF"/>
                  </a:solidFill>
                  <a:effectLst/>
                  <a:uLnTx/>
                  <a:uFillTx/>
                  <a:latin typeface="微软雅黑" pitchFamily="34" charset="-122"/>
                  <a:ea typeface="微软雅黑" pitchFamily="34" charset="-122"/>
                  <a:cs typeface="+mn-cs"/>
                </a:rPr>
                <a:t>more</a:t>
              </a:r>
            </a:p>
          </p:txBody>
        </p:sp>
        <p:sp>
          <p:nvSpPr>
            <p:cNvPr id="19" name="Rectangle 4"/>
            <p:cNvSpPr>
              <a:spLocks noChangeArrowheads="1"/>
            </p:cNvSpPr>
            <p:nvPr/>
          </p:nvSpPr>
          <p:spPr bwMode="auto">
            <a:xfrm>
              <a:off x="5562606" y="2428874"/>
              <a:ext cx="785818" cy="35719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92075" tIns="46038" rIns="92075" bIns="46038"/>
            <a:lstStyle/>
            <a:p>
              <a:pPr marL="0" marR="0" lvl="1" indent="0" algn="l" defTabSz="914400" rtl="0" eaLnBrk="0" fontAlgn="base" latinLnBrk="0" hangingPunct="0">
                <a:lnSpc>
                  <a:spcPct val="100000"/>
                </a:lnSpc>
                <a:spcBef>
                  <a:spcPct val="20000"/>
                </a:spcBef>
                <a:spcAft>
                  <a:spcPct val="0"/>
                </a:spcAft>
                <a:buClr>
                  <a:srgbClr val="B2B2B2"/>
                </a:buClr>
                <a:buSzTx/>
                <a:buFontTx/>
                <a:buNone/>
                <a:tabLst/>
                <a:defRPr/>
              </a:pPr>
              <a:r>
                <a:rPr kumimoji="0" lang="en-US" altLang="zh-CN" sz="1800" b="1" i="0" u="none" strike="noStrike" kern="1200" cap="none" spc="0" normalizeH="0" baseline="0" noProof="0" dirty="0" err="1">
                  <a:ln>
                    <a:noFill/>
                  </a:ln>
                  <a:solidFill>
                    <a:srgbClr val="11576A"/>
                  </a:solidFill>
                  <a:effectLst/>
                  <a:uLnTx/>
                  <a:uFillTx/>
                  <a:latin typeface="微软雅黑" pitchFamily="34" charset="-122"/>
                  <a:ea typeface="微软雅黑" pitchFamily="34" charset="-122"/>
                  <a:cs typeface="+mn-cs"/>
                </a:rPr>
                <a:t>stdin</a:t>
              </a:r>
              <a:endParaRPr kumimoji="0" lang="en-US" altLang="zh-CN" sz="18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cxnSp>
          <p:nvCxnSpPr>
            <p:cNvPr id="24" name="直接箭头连接符 23"/>
            <p:cNvCxnSpPr/>
            <p:nvPr/>
          </p:nvCxnSpPr>
          <p:spPr>
            <a:xfrm>
              <a:off x="5524507" y="2426493"/>
              <a:ext cx="815984" cy="2382"/>
            </a:xfrm>
            <a:prstGeom prst="straightConnector1">
              <a:avLst/>
            </a:prstGeom>
            <a:ln w="38100">
              <a:solidFill>
                <a:srgbClr val="11576A"/>
              </a:solidFill>
              <a:tailEnd type="triangle"/>
            </a:ln>
          </p:spPr>
          <p:style>
            <a:lnRef idx="1">
              <a:schemeClr val="accent1"/>
            </a:lnRef>
            <a:fillRef idx="0">
              <a:schemeClr val="accent1"/>
            </a:fillRef>
            <a:effectRef idx="0">
              <a:schemeClr val="accent1"/>
            </a:effectRef>
            <a:fontRef idx="minor">
              <a:schemeClr val="tx1"/>
            </a:fontRef>
          </p:style>
        </p:cxnSp>
        <p:sp>
          <p:nvSpPr>
            <p:cNvPr id="31" name="Rectangle 4"/>
            <p:cNvSpPr>
              <a:spLocks noChangeArrowheads="1"/>
            </p:cNvSpPr>
            <p:nvPr/>
          </p:nvSpPr>
          <p:spPr bwMode="auto">
            <a:xfrm>
              <a:off x="1333478" y="2285998"/>
              <a:ext cx="357189" cy="35719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92075" tIns="46038" rIns="92075" bIns="46038"/>
            <a:lstStyle/>
            <a:p>
              <a:pPr marL="0" marR="0" lvl="1" indent="0" algn="l" defTabSz="914400" rtl="0" eaLnBrk="0" fontAlgn="base" latinLnBrk="0" hangingPunct="0">
                <a:lnSpc>
                  <a:spcPct val="100000"/>
                </a:lnSpc>
                <a:spcBef>
                  <a:spcPct val="20000"/>
                </a:spcBef>
                <a:spcAft>
                  <a:spcPct val="0"/>
                </a:spcAft>
                <a:buClr>
                  <a:srgbClr val="B2B2B2"/>
                </a:buClr>
                <a:buSzTx/>
                <a:buFontTx/>
                <a:buNone/>
                <a:tabLst/>
                <a:defRPr/>
              </a:pPr>
              <a:r>
                <a:rPr kumimoji="0" lang="en-US" altLang="zh-CN" sz="18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3</a:t>
              </a:r>
            </a:p>
          </p:txBody>
        </p:sp>
        <p:sp>
          <p:nvSpPr>
            <p:cNvPr id="34" name="任意多边形 33"/>
            <p:cNvSpPr/>
            <p:nvPr/>
          </p:nvSpPr>
          <p:spPr>
            <a:xfrm>
              <a:off x="1485900" y="2181225"/>
              <a:ext cx="5210175" cy="1185863"/>
            </a:xfrm>
            <a:custGeom>
              <a:avLst/>
              <a:gdLst>
                <a:gd name="connsiteX0" fmla="*/ 0 w 5210175"/>
                <a:gd name="connsiteY0" fmla="*/ 0 h 1185863"/>
                <a:gd name="connsiteX1" fmla="*/ 1304925 w 5210175"/>
                <a:gd name="connsiteY1" fmla="*/ 885825 h 1185863"/>
                <a:gd name="connsiteX2" fmla="*/ 3705225 w 5210175"/>
                <a:gd name="connsiteY2" fmla="*/ 1133475 h 1185863"/>
                <a:gd name="connsiteX3" fmla="*/ 5210175 w 5210175"/>
                <a:gd name="connsiteY3" fmla="*/ 571500 h 1185863"/>
              </a:gdLst>
              <a:ahLst/>
              <a:cxnLst>
                <a:cxn ang="0">
                  <a:pos x="connsiteX0" y="connsiteY0"/>
                </a:cxn>
                <a:cxn ang="0">
                  <a:pos x="connsiteX1" y="connsiteY1"/>
                </a:cxn>
                <a:cxn ang="0">
                  <a:pos x="connsiteX2" y="connsiteY2"/>
                </a:cxn>
                <a:cxn ang="0">
                  <a:pos x="connsiteX3" y="connsiteY3"/>
                </a:cxn>
              </a:cxnLst>
              <a:rect l="l" t="t" r="r" b="b"/>
              <a:pathLst>
                <a:path w="5210175" h="1185863">
                  <a:moveTo>
                    <a:pt x="0" y="0"/>
                  </a:moveTo>
                  <a:cubicBezTo>
                    <a:pt x="343694" y="348456"/>
                    <a:pt x="687388" y="696913"/>
                    <a:pt x="1304925" y="885825"/>
                  </a:cubicBezTo>
                  <a:cubicBezTo>
                    <a:pt x="1922463" y="1074738"/>
                    <a:pt x="3054350" y="1185863"/>
                    <a:pt x="3705225" y="1133475"/>
                  </a:cubicBezTo>
                  <a:cubicBezTo>
                    <a:pt x="4356100" y="1081087"/>
                    <a:pt x="4783137" y="826293"/>
                    <a:pt x="5210175" y="571500"/>
                  </a:cubicBezTo>
                </a:path>
              </a:pathLst>
            </a:custGeom>
            <a:ln w="38100">
              <a:solidFill>
                <a:srgbClr val="11576A"/>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Verdana"/>
                <a:ea typeface="+mn-ea"/>
                <a:cs typeface="+mn-cs"/>
              </a:endParaRPr>
            </a:p>
          </p:txBody>
        </p:sp>
      </p:grpSp>
    </p:spTree>
    <p:extLst>
      <p:ext uri="{BB962C8B-B14F-4D97-AF65-F5344CB8AC3E}">
        <p14:creationId xmlns:p14="http://schemas.microsoft.com/office/powerpoint/2010/main" val="8755125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wipe(left)">
                                      <p:cBhvr>
                                        <p:cTn id="7" dur="500"/>
                                        <p:tgtEl>
                                          <p:spTgt spid="3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par>
                                <p:cTn id="13" presetID="22" presetClass="entr" presetSubtype="8" fill="hold" nodeType="with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wipe(left)">
                                      <p:cBhvr>
                                        <p:cTn id="15" dur="500"/>
                                        <p:tgtEl>
                                          <p:spTgt spid="20"/>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wipe(left)">
                                      <p:cBhvr>
                                        <p:cTn id="20" dur="500"/>
                                        <p:tgtEl>
                                          <p:spTgt spid="5"/>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wipe(left)">
                                      <p:cBhvr>
                                        <p:cTn id="23" dur="500"/>
                                        <p:tgtEl>
                                          <p:spTgt spid="9"/>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wipe(left)">
                                      <p:cBhvr>
                                        <p:cTn id="28" dur="500"/>
                                        <p:tgtEl>
                                          <p:spTgt spid="6"/>
                                        </p:tgtEl>
                                      </p:cBhvr>
                                    </p:animEffect>
                                  </p:childTnLst>
                                </p:cTn>
                              </p:par>
                              <p:par>
                                <p:cTn id="29" presetID="22" presetClass="entr" presetSubtype="8" fill="hold" grpId="0" nodeType="withEffect">
                                  <p:stCondLst>
                                    <p:cond delay="0"/>
                                  </p:stCondLst>
                                  <p:childTnLst>
                                    <p:set>
                                      <p:cBhvr>
                                        <p:cTn id="30" dur="1" fill="hold">
                                          <p:stCondLst>
                                            <p:cond delay="0"/>
                                          </p:stCondLst>
                                        </p:cTn>
                                        <p:tgtEl>
                                          <p:spTgt spid="29"/>
                                        </p:tgtEl>
                                        <p:attrNameLst>
                                          <p:attrName>style.visibility</p:attrName>
                                        </p:attrNameLst>
                                      </p:cBhvr>
                                      <p:to>
                                        <p:strVal val="visible"/>
                                      </p:to>
                                    </p:set>
                                    <p:animEffect transition="in" filter="wipe(left)">
                                      <p:cBhvr>
                                        <p:cTn id="31"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9" grpId="0"/>
      <p:bldP spid="32"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a:xfrm>
            <a:off x="457200" y="1063230"/>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zh-CN" altLang="en-US" sz="3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消息队列</a:t>
            </a:r>
          </a:p>
        </p:txBody>
      </p:sp>
      <p:grpSp>
        <p:nvGrpSpPr>
          <p:cNvPr id="2" name="组合 1"/>
          <p:cNvGrpSpPr/>
          <p:nvPr/>
        </p:nvGrpSpPr>
        <p:grpSpPr>
          <a:xfrm>
            <a:off x="844894" y="1857364"/>
            <a:ext cx="5941685" cy="642942"/>
            <a:chOff x="844893" y="1000114"/>
            <a:chExt cx="5941685" cy="642942"/>
          </a:xfrm>
        </p:grpSpPr>
        <p:sp>
          <p:nvSpPr>
            <p:cNvPr id="9" name="内容占位符 2"/>
            <p:cNvSpPr txBox="1">
              <a:spLocks/>
            </p:cNvSpPr>
            <p:nvPr/>
          </p:nvSpPr>
          <p:spPr>
            <a:xfrm>
              <a:off x="1142976" y="1000114"/>
              <a:ext cx="5643602" cy="642942"/>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marR="0" lvl="0" indent="0" algn="l" defTabSz="914400" rtl="0" eaLnBrk="0" fontAlgn="base" latinLnBrk="0" hangingPunct="0">
                <a:lnSpc>
                  <a:spcPct val="100000"/>
                </a:lnSpc>
                <a:spcBef>
                  <a:spcPct val="20000"/>
                </a:spcBef>
                <a:spcAft>
                  <a:spcPct val="0"/>
                </a:spcAft>
                <a:buClrTx/>
                <a:buSzTx/>
                <a:buFontTx/>
                <a:buNone/>
                <a:tabLst/>
                <a:defRPr/>
              </a:pPr>
              <a:r>
                <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消息队列是由操作系统维护的以字节序列为基本单位的间接通信机制</a:t>
              </a:r>
            </a:p>
          </p:txBody>
        </p:sp>
        <p:sp>
          <p:nvSpPr>
            <p:cNvPr id="12" name="TextBox 11"/>
            <p:cNvSpPr txBox="1"/>
            <p:nvPr/>
          </p:nvSpPr>
          <p:spPr>
            <a:xfrm>
              <a:off x="844893" y="1000114"/>
              <a:ext cx="433390" cy="400110"/>
            </a:xfrm>
            <a:prstGeom prst="rect">
              <a:avLst/>
            </a:prstGeom>
            <a:noFill/>
            <a:effectLst/>
          </p:spPr>
          <p:txBody>
            <a:bodyPr wrap="square" rtlCol="0">
              <a:spAutoFit/>
            </a:bodyPr>
            <a:lstStyle/>
            <a:p>
              <a:pPr marL="342900" marR="0" lvl="0" indent="-342900" algn="l" defTabSz="914400" rtl="0" eaLnBrk="0" fontAlgn="base" latinLnBrk="0" hangingPunct="0">
                <a:lnSpc>
                  <a:spcPct val="100000"/>
                </a:lnSpc>
                <a:spcBef>
                  <a:spcPct val="20000"/>
                </a:spcBef>
                <a:spcAft>
                  <a:spcPct val="0"/>
                </a:spcAft>
                <a:buClrTx/>
                <a:buSzTx/>
                <a:buFontTx/>
                <a:buNone/>
                <a:tabLst/>
                <a:defRPr/>
              </a:pPr>
              <a:r>
                <a:rPr kumimoji="0" lang="zh-CN" altLang="en-US" sz="2000" b="1" i="0" u="none" strike="noStrike" kern="1200" cap="none" spc="0" normalizeH="0" baseline="0" noProof="0" dirty="0">
                  <a:ln>
                    <a:noFill/>
                  </a:ln>
                  <a:solidFill>
                    <a:srgbClr val="11576A"/>
                  </a:solidFill>
                  <a:effectLst/>
                  <a:uLnTx/>
                  <a:uFillTx/>
                  <a:latin typeface="张海山锐谐体2.0-授权联系：Samtype@QQ.com" pitchFamily="2" charset="-122"/>
                  <a:ea typeface="张海山锐谐体2.0-授权联系：Samtype@QQ.com" pitchFamily="2" charset="-122"/>
                  <a:cs typeface="+mn-cs"/>
                </a:rPr>
                <a:t>■</a:t>
              </a:r>
              <a:endPar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grpSp>
      <p:grpSp>
        <p:nvGrpSpPr>
          <p:cNvPr id="3" name="组合 2"/>
          <p:cNvGrpSpPr/>
          <p:nvPr/>
        </p:nvGrpSpPr>
        <p:grpSpPr>
          <a:xfrm>
            <a:off x="1262422" y="2490782"/>
            <a:ext cx="4595462" cy="323852"/>
            <a:chOff x="1262422" y="1633532"/>
            <a:chExt cx="4595462" cy="323852"/>
          </a:xfrm>
        </p:grpSpPr>
        <p:sp>
          <p:nvSpPr>
            <p:cNvPr id="27" name="内容占位符 2"/>
            <p:cNvSpPr txBox="1">
              <a:spLocks/>
            </p:cNvSpPr>
            <p:nvPr/>
          </p:nvSpPr>
          <p:spPr>
            <a:xfrm>
              <a:off x="1394985" y="1633532"/>
              <a:ext cx="4462899" cy="323852"/>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marR="0" lvl="1" indent="0" algn="l" defTabSz="914400" rtl="0" eaLnBrk="0" fontAlgn="base" latinLnBrk="0" hangingPunct="0">
                <a:lnSpc>
                  <a:spcPct val="90000"/>
                </a:lnSpc>
                <a:spcBef>
                  <a:spcPct val="0"/>
                </a:spcBef>
                <a:spcAft>
                  <a:spcPct val="0"/>
                </a:spcAft>
                <a:buClrTx/>
                <a:buSzTx/>
                <a:buFontTx/>
                <a:buNone/>
                <a:tabLst/>
                <a:defRPr/>
              </a:pPr>
              <a:r>
                <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每个消息</a:t>
              </a:r>
              <a:r>
                <a:rPr kumimoji="0" lang="en-US" altLang="zh-CN"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a:t>
              </a:r>
              <a:r>
                <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Message</a:t>
              </a:r>
              <a:r>
                <a:rPr kumimoji="0" lang="en-US" altLang="zh-CN"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a:t>
              </a:r>
              <a:r>
                <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是一个字节序列</a:t>
              </a:r>
            </a:p>
          </p:txBody>
        </p:sp>
        <p:pic>
          <p:nvPicPr>
            <p:cNvPr id="28" name="图片 27" descr="小点1.png"/>
            <p:cNvPicPr>
              <a:picLocks noChangeAspect="1"/>
            </p:cNvPicPr>
            <p:nvPr/>
          </p:nvPicPr>
          <p:blipFill>
            <a:blip r:embed="rId2" cstate="print"/>
            <a:stretch>
              <a:fillRect/>
            </a:stretch>
          </p:blipFill>
          <p:spPr>
            <a:xfrm>
              <a:off x="1262422" y="1742389"/>
              <a:ext cx="151066" cy="148997"/>
            </a:xfrm>
            <a:prstGeom prst="rect">
              <a:avLst/>
            </a:prstGeom>
            <a:effectLst/>
          </p:spPr>
        </p:pic>
      </p:grpSp>
      <p:grpSp>
        <p:nvGrpSpPr>
          <p:cNvPr id="4" name="组合 3"/>
          <p:cNvGrpSpPr/>
          <p:nvPr/>
        </p:nvGrpSpPr>
        <p:grpSpPr>
          <a:xfrm>
            <a:off x="1262422" y="2819395"/>
            <a:ext cx="5452718" cy="754068"/>
            <a:chOff x="1262422" y="1962145"/>
            <a:chExt cx="5452718" cy="754068"/>
          </a:xfrm>
        </p:grpSpPr>
        <p:sp>
          <p:nvSpPr>
            <p:cNvPr id="23" name="内容占位符 2"/>
            <p:cNvSpPr txBox="1">
              <a:spLocks/>
            </p:cNvSpPr>
            <p:nvPr/>
          </p:nvSpPr>
          <p:spPr>
            <a:xfrm>
              <a:off x="1394985" y="1962145"/>
              <a:ext cx="5320155" cy="75406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marR="0" lvl="1" indent="0" algn="l" defTabSz="914400" rtl="0" eaLnBrk="0" fontAlgn="base" latinLnBrk="0" hangingPunct="0">
                <a:lnSpc>
                  <a:spcPct val="90000"/>
                </a:lnSpc>
                <a:spcBef>
                  <a:spcPct val="0"/>
                </a:spcBef>
                <a:spcAft>
                  <a:spcPct val="0"/>
                </a:spcAft>
                <a:buClrTx/>
                <a:buSzTx/>
                <a:buFontTx/>
                <a:buNone/>
                <a:tabLst/>
                <a:defRPr/>
              </a:pPr>
              <a:r>
                <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相同标识的消息组成按先进先出顺序组成一个消息队列（Message Queues）</a:t>
              </a:r>
            </a:p>
          </p:txBody>
        </p:sp>
        <p:pic>
          <p:nvPicPr>
            <p:cNvPr id="24" name="图片 23" descr="小点1.png"/>
            <p:cNvPicPr>
              <a:picLocks noChangeAspect="1"/>
            </p:cNvPicPr>
            <p:nvPr/>
          </p:nvPicPr>
          <p:blipFill>
            <a:blip r:embed="rId2" cstate="print"/>
            <a:stretch>
              <a:fillRect/>
            </a:stretch>
          </p:blipFill>
          <p:spPr>
            <a:xfrm>
              <a:off x="1262422" y="2071003"/>
              <a:ext cx="151066" cy="148997"/>
            </a:xfrm>
            <a:prstGeom prst="rect">
              <a:avLst/>
            </a:prstGeom>
            <a:effectLst/>
          </p:spPr>
        </p:pic>
      </p:grpSp>
      <p:grpSp>
        <p:nvGrpSpPr>
          <p:cNvPr id="5" name="组合 4"/>
          <p:cNvGrpSpPr/>
          <p:nvPr/>
        </p:nvGrpSpPr>
        <p:grpSpPr>
          <a:xfrm>
            <a:off x="1019270" y="3502156"/>
            <a:ext cx="5914792" cy="2266837"/>
            <a:chOff x="1019270" y="2644905"/>
            <a:chExt cx="5914792" cy="2266837"/>
          </a:xfrm>
        </p:grpSpPr>
        <p:sp>
          <p:nvSpPr>
            <p:cNvPr id="25" name="Oval 5"/>
            <p:cNvSpPr>
              <a:spLocks noChangeArrowheads="1"/>
            </p:cNvSpPr>
            <p:nvPr/>
          </p:nvSpPr>
          <p:spPr bwMode="auto">
            <a:xfrm>
              <a:off x="1019270" y="2644905"/>
              <a:ext cx="900000" cy="900000"/>
            </a:xfrm>
            <a:prstGeom prst="ellipse">
              <a:avLst/>
            </a:prstGeom>
            <a:gradFill>
              <a:gsLst>
                <a:gs pos="100000">
                  <a:srgbClr val="FDD000"/>
                </a:gs>
                <a:gs pos="0">
                  <a:srgbClr val="FFF9B1"/>
                </a:gs>
                <a:gs pos="100000">
                  <a:schemeClr val="accent1">
                    <a:tint val="23500"/>
                    <a:satMod val="160000"/>
                  </a:schemeClr>
                </a:gs>
              </a:gsLst>
              <a:lin ang="5400000" scaled="0"/>
            </a:gradFill>
            <a:ln w="28575">
              <a:solidFill>
                <a:srgbClr val="11576A"/>
              </a:solidFill>
              <a:bevel/>
              <a:headEnd/>
              <a:tailEnd/>
            </a:ln>
            <a:effectLst>
              <a:outerShdw blurRad="63500" dist="107763" dir="2700000" algn="ctr" rotWithShape="0">
                <a:schemeClr val="bg2">
                  <a:alpha val="74998"/>
                </a:schemeClr>
              </a:outerShdw>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 typeface="Arial" charset="0"/>
                <a:buNone/>
                <a:tabLst/>
                <a:defRPr/>
              </a:pPr>
              <a:r>
                <a:rPr kumimoji="0" lang="en-US" altLang="zh-CN" sz="16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P1</a:t>
              </a:r>
            </a:p>
          </p:txBody>
        </p:sp>
        <p:sp>
          <p:nvSpPr>
            <p:cNvPr id="26" name="Oval 6"/>
            <p:cNvSpPr>
              <a:spLocks noChangeArrowheads="1"/>
            </p:cNvSpPr>
            <p:nvPr/>
          </p:nvSpPr>
          <p:spPr bwMode="auto">
            <a:xfrm>
              <a:off x="6034062" y="3293942"/>
              <a:ext cx="900000" cy="900000"/>
            </a:xfrm>
            <a:prstGeom prst="ellipse">
              <a:avLst/>
            </a:prstGeom>
            <a:gradFill>
              <a:gsLst>
                <a:gs pos="100000">
                  <a:srgbClr val="33FFFF"/>
                </a:gs>
                <a:gs pos="0">
                  <a:srgbClr val="CCFFFF"/>
                </a:gs>
                <a:gs pos="100000">
                  <a:schemeClr val="accent1">
                    <a:tint val="23500"/>
                    <a:satMod val="160000"/>
                  </a:schemeClr>
                </a:gs>
              </a:gsLst>
              <a:lin ang="5400000" scaled="0"/>
            </a:gradFill>
            <a:ln w="28575">
              <a:solidFill>
                <a:srgbClr val="11576A"/>
              </a:solidFill>
              <a:bevel/>
              <a:headEnd/>
              <a:tailEnd/>
            </a:ln>
            <a:effectLst>
              <a:outerShdw blurRad="63500" dist="107763" dir="2700000" algn="ctr" rotWithShape="0">
                <a:schemeClr val="bg2">
                  <a:alpha val="74998"/>
                </a:schemeClr>
              </a:outerShdw>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 typeface="Arial" charset="0"/>
                <a:buNone/>
                <a:tabLst/>
                <a:defRPr/>
              </a:pPr>
              <a:r>
                <a:rPr kumimoji="0" lang="en-US" altLang="zh-CN" sz="16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P3</a:t>
              </a:r>
            </a:p>
          </p:txBody>
        </p:sp>
        <p:sp>
          <p:nvSpPr>
            <p:cNvPr id="45" name="Line 7"/>
            <p:cNvSpPr>
              <a:spLocks noChangeShapeType="1"/>
            </p:cNvSpPr>
            <p:nvPr/>
          </p:nvSpPr>
          <p:spPr bwMode="auto">
            <a:xfrm>
              <a:off x="3595662" y="3446342"/>
              <a:ext cx="304800" cy="0"/>
            </a:xfrm>
            <a:prstGeom prst="line">
              <a:avLst/>
            </a:prstGeom>
            <a:noFill/>
            <a:ln w="28575">
              <a:solidFill>
                <a:srgbClr val="11576A"/>
              </a:solidFill>
              <a:bevel/>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srgbClr val="11576A"/>
                </a:solidFill>
                <a:effectLst/>
                <a:uLnTx/>
                <a:uFillTx/>
                <a:latin typeface="微软雅黑" pitchFamily="34" charset="-122"/>
                <a:ea typeface="微软雅黑" pitchFamily="34" charset="-122"/>
                <a:cs typeface="+mn-cs"/>
              </a:endParaRPr>
            </a:p>
          </p:txBody>
        </p:sp>
        <p:sp>
          <p:nvSpPr>
            <p:cNvPr id="46" name="Line 8"/>
            <p:cNvSpPr>
              <a:spLocks noChangeShapeType="1"/>
            </p:cNvSpPr>
            <p:nvPr/>
          </p:nvSpPr>
          <p:spPr bwMode="auto">
            <a:xfrm>
              <a:off x="3671862" y="3446342"/>
              <a:ext cx="0" cy="685800"/>
            </a:xfrm>
            <a:prstGeom prst="line">
              <a:avLst/>
            </a:prstGeom>
            <a:noFill/>
            <a:ln w="28575">
              <a:solidFill>
                <a:srgbClr val="11576A"/>
              </a:solidFill>
              <a:bevel/>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srgbClr val="11576A"/>
                </a:solidFill>
                <a:effectLst/>
                <a:uLnTx/>
                <a:uFillTx/>
                <a:latin typeface="微软雅黑" pitchFamily="34" charset="-122"/>
                <a:ea typeface="微软雅黑" pitchFamily="34" charset="-122"/>
                <a:cs typeface="+mn-cs"/>
              </a:endParaRPr>
            </a:p>
          </p:txBody>
        </p:sp>
        <p:sp>
          <p:nvSpPr>
            <p:cNvPr id="47" name="Line 9"/>
            <p:cNvSpPr>
              <a:spLocks noChangeShapeType="1"/>
            </p:cNvSpPr>
            <p:nvPr/>
          </p:nvSpPr>
          <p:spPr bwMode="auto">
            <a:xfrm>
              <a:off x="4281462" y="3446342"/>
              <a:ext cx="0" cy="685800"/>
            </a:xfrm>
            <a:prstGeom prst="line">
              <a:avLst/>
            </a:prstGeom>
            <a:noFill/>
            <a:ln w="28575">
              <a:solidFill>
                <a:srgbClr val="11576A"/>
              </a:solidFill>
              <a:bevel/>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srgbClr val="11576A"/>
                </a:solidFill>
                <a:effectLst/>
                <a:uLnTx/>
                <a:uFillTx/>
                <a:latin typeface="微软雅黑" pitchFamily="34" charset="-122"/>
                <a:ea typeface="微软雅黑" pitchFamily="34" charset="-122"/>
                <a:cs typeface="+mn-cs"/>
              </a:endParaRPr>
            </a:p>
          </p:txBody>
        </p:sp>
        <p:sp>
          <p:nvSpPr>
            <p:cNvPr id="48" name="Line 10"/>
            <p:cNvSpPr>
              <a:spLocks noChangeShapeType="1"/>
            </p:cNvSpPr>
            <p:nvPr/>
          </p:nvSpPr>
          <p:spPr bwMode="auto">
            <a:xfrm>
              <a:off x="3595662" y="4132142"/>
              <a:ext cx="304800" cy="0"/>
            </a:xfrm>
            <a:prstGeom prst="line">
              <a:avLst/>
            </a:prstGeom>
            <a:noFill/>
            <a:ln w="28575">
              <a:solidFill>
                <a:srgbClr val="11576A"/>
              </a:solidFill>
              <a:bevel/>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srgbClr val="11576A"/>
                </a:solidFill>
                <a:effectLst/>
                <a:uLnTx/>
                <a:uFillTx/>
                <a:latin typeface="微软雅黑" pitchFamily="34" charset="-122"/>
                <a:ea typeface="微软雅黑" pitchFamily="34" charset="-122"/>
                <a:cs typeface="+mn-cs"/>
              </a:endParaRPr>
            </a:p>
          </p:txBody>
        </p:sp>
        <p:sp>
          <p:nvSpPr>
            <p:cNvPr id="49" name="Line 11"/>
            <p:cNvSpPr>
              <a:spLocks noChangeShapeType="1"/>
            </p:cNvSpPr>
            <p:nvPr/>
          </p:nvSpPr>
          <p:spPr bwMode="auto">
            <a:xfrm>
              <a:off x="4205262" y="3827342"/>
              <a:ext cx="838200" cy="609600"/>
            </a:xfrm>
            <a:prstGeom prst="line">
              <a:avLst/>
            </a:prstGeom>
            <a:noFill/>
            <a:ln w="28575">
              <a:solidFill>
                <a:srgbClr val="11576A"/>
              </a:solidFill>
              <a:bevel/>
              <a:headEnd type="oval" w="med" len="med"/>
              <a:tailEnd type="arrow"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srgbClr val="11576A"/>
                </a:solidFill>
                <a:effectLst/>
                <a:uLnTx/>
                <a:uFillTx/>
                <a:latin typeface="微软雅黑" pitchFamily="34" charset="-122"/>
                <a:ea typeface="微软雅黑" pitchFamily="34" charset="-122"/>
                <a:cs typeface="+mn-cs"/>
              </a:endParaRPr>
            </a:p>
          </p:txBody>
        </p:sp>
        <p:sp>
          <p:nvSpPr>
            <p:cNvPr id="50" name="Line 12"/>
            <p:cNvSpPr>
              <a:spLocks noChangeShapeType="1"/>
            </p:cNvSpPr>
            <p:nvPr/>
          </p:nvSpPr>
          <p:spPr bwMode="auto">
            <a:xfrm>
              <a:off x="1995462" y="3141542"/>
              <a:ext cx="1447800" cy="533400"/>
            </a:xfrm>
            <a:prstGeom prst="line">
              <a:avLst/>
            </a:prstGeom>
            <a:noFill/>
            <a:ln w="28575">
              <a:solidFill>
                <a:srgbClr val="11576A"/>
              </a:solidFill>
              <a:bevel/>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srgbClr val="11576A"/>
                </a:solidFill>
                <a:effectLst/>
                <a:uLnTx/>
                <a:uFillTx/>
                <a:latin typeface="微软雅黑" pitchFamily="34" charset="-122"/>
                <a:ea typeface="微软雅黑" pitchFamily="34" charset="-122"/>
                <a:cs typeface="+mn-cs"/>
              </a:endParaRPr>
            </a:p>
          </p:txBody>
        </p:sp>
        <p:sp>
          <p:nvSpPr>
            <p:cNvPr id="51" name="Line 13"/>
            <p:cNvSpPr>
              <a:spLocks noChangeShapeType="1"/>
            </p:cNvSpPr>
            <p:nvPr/>
          </p:nvSpPr>
          <p:spPr bwMode="auto">
            <a:xfrm flipV="1">
              <a:off x="1995462" y="3827342"/>
              <a:ext cx="1447800" cy="533400"/>
            </a:xfrm>
            <a:prstGeom prst="line">
              <a:avLst/>
            </a:prstGeom>
            <a:noFill/>
            <a:ln w="28575">
              <a:solidFill>
                <a:srgbClr val="11576A"/>
              </a:solidFill>
              <a:bevel/>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srgbClr val="11576A"/>
                </a:solidFill>
                <a:effectLst/>
                <a:uLnTx/>
                <a:uFillTx/>
                <a:latin typeface="微软雅黑" pitchFamily="34" charset="-122"/>
                <a:ea typeface="微软雅黑" pitchFamily="34" charset="-122"/>
                <a:cs typeface="+mn-cs"/>
              </a:endParaRPr>
            </a:p>
          </p:txBody>
        </p:sp>
        <p:sp>
          <p:nvSpPr>
            <p:cNvPr id="52" name="Line 14"/>
            <p:cNvSpPr>
              <a:spLocks noChangeShapeType="1"/>
            </p:cNvSpPr>
            <p:nvPr/>
          </p:nvSpPr>
          <p:spPr bwMode="auto">
            <a:xfrm>
              <a:off x="4433862" y="3827342"/>
              <a:ext cx="1447800" cy="0"/>
            </a:xfrm>
            <a:prstGeom prst="line">
              <a:avLst/>
            </a:prstGeom>
            <a:noFill/>
            <a:ln w="28575">
              <a:solidFill>
                <a:srgbClr val="11576A"/>
              </a:solidFill>
              <a:bevel/>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srgbClr val="11576A"/>
                </a:solidFill>
                <a:effectLst/>
                <a:uLnTx/>
                <a:uFillTx/>
                <a:latin typeface="微软雅黑" pitchFamily="34" charset="-122"/>
                <a:ea typeface="微软雅黑" pitchFamily="34" charset="-122"/>
                <a:cs typeface="+mn-cs"/>
              </a:endParaRPr>
            </a:p>
          </p:txBody>
        </p:sp>
        <p:sp>
          <p:nvSpPr>
            <p:cNvPr id="53" name="Text Box 15"/>
            <p:cNvSpPr txBox="1">
              <a:spLocks noChangeArrowheads="1"/>
            </p:cNvSpPr>
            <p:nvPr/>
          </p:nvSpPr>
          <p:spPr bwMode="auto">
            <a:xfrm>
              <a:off x="4603209" y="4436942"/>
              <a:ext cx="1005403" cy="338554"/>
            </a:xfrm>
            <a:prstGeom prst="rect">
              <a:avLst/>
            </a:prstGeom>
            <a:noFill/>
            <a:ln>
              <a:noFill/>
            </a:ln>
            <a:effectLst/>
            <a:extLst>
              <a:ext uri="{909E8E84-426E-40dd-AFC4-6F175D3DCCD1}">
                <a14:hiddenFill xmlns:a14="http://schemas.microsoft.com/office/drawing/2010/main" xmlns="">
                  <a:gradFill rotWithShape="0">
                    <a:gsLst>
                      <a:gs pos="0">
                        <a:srgbClr val="002F5E"/>
                      </a:gs>
                      <a:gs pos="50000">
                        <a:srgbClr val="0066CC"/>
                      </a:gs>
                      <a:gs pos="100000">
                        <a:srgbClr val="002F5E"/>
                      </a:gs>
                    </a:gsLst>
                    <a:lin ang="2700000" scaled="1"/>
                  </a:gradFill>
                </a14:hiddenFill>
              </a:ext>
              <a:ext uri="{91240B29-F687-4f45-9708-019B960494DF}">
                <a14:hiddenLine xmlns:a14="http://schemas.microsoft.com/office/drawing/2010/main" xmlns="" w="9525">
                  <a:solidFill>
                    <a:srgbClr val="000000"/>
                  </a:solidFill>
                  <a:bevel/>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marL="0" marR="0" lvl="0" indent="0" algn="r" defTabSz="914400" rtl="0" eaLnBrk="0" fontAlgn="base" latinLnBrk="0" hangingPunct="0">
                <a:lnSpc>
                  <a:spcPct val="100000"/>
                </a:lnSpc>
                <a:spcBef>
                  <a:spcPct val="0"/>
                </a:spcBef>
                <a:spcAft>
                  <a:spcPct val="0"/>
                </a:spcAft>
                <a:buClrTx/>
                <a:buSzTx/>
                <a:buFont typeface="Arial" charset="0"/>
                <a:buNone/>
                <a:tabLst/>
                <a:defRPr/>
              </a:pPr>
              <a:r>
                <a:rPr kumimoji="0" lang="en-US" altLang="zh-CN" sz="1600" b="1" i="0" u="none" strike="noStrike" kern="1200" cap="none" spc="0" normalizeH="0" baseline="0" noProof="0" dirty="0">
                  <a:ln>
                    <a:noFill/>
                  </a:ln>
                  <a:solidFill>
                    <a:srgbClr val="11576A"/>
                  </a:solidFill>
                  <a:effectLst/>
                  <a:uLnTx/>
                  <a:uFillTx/>
                  <a:latin typeface="微软雅黑" pitchFamily="34" charset="-122"/>
                  <a:ea typeface="微软雅黑" pitchFamily="34" charset="-122"/>
                </a:rPr>
                <a:t>“</a:t>
              </a:r>
              <a:r>
                <a:rPr kumimoji="0" lang="zh-CN" altLang="en-US" sz="1600" b="1" i="0" u="none" strike="noStrike" kern="1200" cap="none" spc="0" normalizeH="0" baseline="0" noProof="0" dirty="0">
                  <a:ln>
                    <a:noFill/>
                  </a:ln>
                  <a:solidFill>
                    <a:srgbClr val="11576A"/>
                  </a:solidFill>
                  <a:effectLst/>
                  <a:uLnTx/>
                  <a:uFillTx/>
                  <a:latin typeface="微软雅黑" pitchFamily="34" charset="-122"/>
                  <a:ea typeface="微软雅黑" pitchFamily="34" charset="-122"/>
                </a:rPr>
                <a:t>消息</a:t>
              </a:r>
              <a:r>
                <a:rPr kumimoji="0" lang="en-US" altLang="zh-CN" sz="1600" b="1" i="0" u="none" strike="noStrike" kern="1200" cap="none" spc="0" normalizeH="0" baseline="0" noProof="0" dirty="0">
                  <a:ln>
                    <a:noFill/>
                  </a:ln>
                  <a:solidFill>
                    <a:srgbClr val="11576A"/>
                  </a:solidFill>
                  <a:effectLst/>
                  <a:uLnTx/>
                  <a:uFillTx/>
                  <a:latin typeface="微软雅黑" pitchFamily="34" charset="-122"/>
                  <a:ea typeface="微软雅黑" pitchFamily="34" charset="-122"/>
                </a:rPr>
                <a:t>”</a:t>
              </a:r>
            </a:p>
          </p:txBody>
        </p:sp>
        <p:sp>
          <p:nvSpPr>
            <p:cNvPr id="54" name="Text Box 16"/>
            <p:cNvSpPr txBox="1">
              <a:spLocks noChangeArrowheads="1"/>
            </p:cNvSpPr>
            <p:nvPr/>
          </p:nvSpPr>
          <p:spPr bwMode="auto">
            <a:xfrm>
              <a:off x="3760246" y="3108204"/>
              <a:ext cx="1005403" cy="338554"/>
            </a:xfrm>
            <a:prstGeom prst="rect">
              <a:avLst/>
            </a:prstGeom>
            <a:noFill/>
            <a:ln>
              <a:noFill/>
            </a:ln>
            <a:effectLst/>
            <a:extLst>
              <a:ext uri="{909E8E84-426E-40dd-AFC4-6F175D3DCCD1}">
                <a14:hiddenFill xmlns:a14="http://schemas.microsoft.com/office/drawing/2010/main" xmlns="">
                  <a:gradFill rotWithShape="0">
                    <a:gsLst>
                      <a:gs pos="0">
                        <a:srgbClr val="002F5E"/>
                      </a:gs>
                      <a:gs pos="50000">
                        <a:srgbClr val="0066CC"/>
                      </a:gs>
                      <a:gs pos="100000">
                        <a:srgbClr val="002F5E"/>
                      </a:gs>
                    </a:gsLst>
                    <a:lin ang="2700000" scaled="1"/>
                  </a:gradFill>
                </a14:hiddenFill>
              </a:ext>
              <a:ext uri="{91240B29-F687-4f45-9708-019B960494DF}">
                <a14:hiddenLine xmlns:a14="http://schemas.microsoft.com/office/drawing/2010/main" xmlns="" w="9525">
                  <a:solidFill>
                    <a:srgbClr val="000000"/>
                  </a:solidFill>
                  <a:bevel/>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marL="0" marR="0" lvl="0" indent="0" algn="r" defTabSz="914400" rtl="0" eaLnBrk="0" fontAlgn="base" latinLnBrk="0" hangingPunct="0">
                <a:lnSpc>
                  <a:spcPct val="100000"/>
                </a:lnSpc>
                <a:spcBef>
                  <a:spcPct val="0"/>
                </a:spcBef>
                <a:spcAft>
                  <a:spcPct val="0"/>
                </a:spcAft>
                <a:buClrTx/>
                <a:buSzTx/>
                <a:buFont typeface="Arial" charset="0"/>
                <a:buNone/>
                <a:tabLst/>
                <a:defRPr/>
              </a:pPr>
              <a:r>
                <a:rPr kumimoji="0" lang="zh-CN" altLang="en-US" sz="1600" b="1" i="0" u="none" strike="noStrike" kern="1200" cap="none" spc="0" normalizeH="0" baseline="0" noProof="0" dirty="0">
                  <a:ln>
                    <a:noFill/>
                  </a:ln>
                  <a:solidFill>
                    <a:srgbClr val="11576A"/>
                  </a:solidFill>
                  <a:effectLst/>
                  <a:uLnTx/>
                  <a:uFillTx/>
                  <a:latin typeface="微软雅黑" pitchFamily="34" charset="-122"/>
                  <a:ea typeface="微软雅黑" pitchFamily="34" charset="-122"/>
                </a:rPr>
                <a:t>消息队列</a:t>
              </a:r>
              <a:endParaRPr kumimoji="0" lang="en-US" altLang="zh-CN" sz="1600" b="1" i="0" u="none" strike="noStrike" kern="1200" cap="none" spc="0" normalizeH="0" baseline="0" noProof="0" dirty="0">
                <a:ln>
                  <a:noFill/>
                </a:ln>
                <a:solidFill>
                  <a:srgbClr val="11576A"/>
                </a:solidFill>
                <a:effectLst/>
                <a:uLnTx/>
                <a:uFillTx/>
                <a:latin typeface="微软雅黑" pitchFamily="34" charset="-122"/>
                <a:ea typeface="微软雅黑" pitchFamily="34" charset="-122"/>
              </a:endParaRPr>
            </a:p>
          </p:txBody>
        </p:sp>
        <p:sp>
          <p:nvSpPr>
            <p:cNvPr id="55" name="Text Box 17"/>
            <p:cNvSpPr txBox="1">
              <a:spLocks noChangeArrowheads="1"/>
            </p:cNvSpPr>
            <p:nvPr/>
          </p:nvSpPr>
          <p:spPr bwMode="auto">
            <a:xfrm>
              <a:off x="2240214" y="2989142"/>
              <a:ext cx="595035" cy="338554"/>
            </a:xfrm>
            <a:prstGeom prst="rect">
              <a:avLst/>
            </a:prstGeom>
            <a:noFill/>
            <a:ln>
              <a:noFill/>
            </a:ln>
            <a:effectLst/>
            <a:extLst>
              <a:ext uri="{909E8E84-426E-40dd-AFC4-6F175D3DCCD1}">
                <a14:hiddenFill xmlns:a14="http://schemas.microsoft.com/office/drawing/2010/main" xmlns="">
                  <a:gradFill rotWithShape="0">
                    <a:gsLst>
                      <a:gs pos="0">
                        <a:srgbClr val="002F5E"/>
                      </a:gs>
                      <a:gs pos="50000">
                        <a:srgbClr val="0066CC"/>
                      </a:gs>
                      <a:gs pos="100000">
                        <a:srgbClr val="002F5E"/>
                      </a:gs>
                    </a:gsLst>
                    <a:lin ang="2700000" scaled="1"/>
                  </a:gradFill>
                </a14:hiddenFill>
              </a:ext>
              <a:ext uri="{91240B29-F687-4f45-9708-019B960494DF}">
                <a14:hiddenLine xmlns:a14="http://schemas.microsoft.com/office/drawing/2010/main" xmlns="" w="9525">
                  <a:solidFill>
                    <a:srgbClr val="000000"/>
                  </a:solidFill>
                  <a:bevel/>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marL="0" marR="0" lvl="0" indent="0" algn="r" defTabSz="914400" rtl="0" eaLnBrk="0" fontAlgn="base" latinLnBrk="0" hangingPunct="0">
                <a:lnSpc>
                  <a:spcPct val="100000"/>
                </a:lnSpc>
                <a:spcBef>
                  <a:spcPct val="0"/>
                </a:spcBef>
                <a:spcAft>
                  <a:spcPct val="0"/>
                </a:spcAft>
                <a:buClrTx/>
                <a:buSzTx/>
                <a:buFont typeface="Arial" charset="0"/>
                <a:buNone/>
                <a:tabLst/>
                <a:defRPr/>
              </a:pPr>
              <a:r>
                <a:rPr kumimoji="0" lang="zh-CN" altLang="en-US" sz="1600" b="1" i="0" u="none" strike="noStrike" kern="1200" cap="none" spc="0" normalizeH="0" baseline="0" noProof="0" dirty="0">
                  <a:ln>
                    <a:noFill/>
                  </a:ln>
                  <a:solidFill>
                    <a:srgbClr val="11576A"/>
                  </a:solidFill>
                  <a:effectLst/>
                  <a:uLnTx/>
                  <a:uFillTx/>
                  <a:latin typeface="微软雅黑" pitchFamily="34" charset="-122"/>
                  <a:ea typeface="微软雅黑" pitchFamily="34" charset="-122"/>
                </a:rPr>
                <a:t>发送</a:t>
              </a:r>
              <a:endParaRPr kumimoji="0" lang="en-US" altLang="zh-CN" sz="1600" b="1" i="0" u="none" strike="noStrike" kern="1200" cap="none" spc="0" normalizeH="0" baseline="0" noProof="0" dirty="0">
                <a:ln>
                  <a:noFill/>
                </a:ln>
                <a:solidFill>
                  <a:srgbClr val="11576A"/>
                </a:solidFill>
                <a:effectLst/>
                <a:uLnTx/>
                <a:uFillTx/>
                <a:latin typeface="微软雅黑" pitchFamily="34" charset="-122"/>
                <a:ea typeface="微软雅黑" pitchFamily="34" charset="-122"/>
              </a:endParaRPr>
            </a:p>
          </p:txBody>
        </p:sp>
        <p:sp>
          <p:nvSpPr>
            <p:cNvPr id="56" name="Text Box 18"/>
            <p:cNvSpPr txBox="1">
              <a:spLocks noChangeArrowheads="1"/>
            </p:cNvSpPr>
            <p:nvPr/>
          </p:nvSpPr>
          <p:spPr bwMode="auto">
            <a:xfrm>
              <a:off x="2316414" y="4132142"/>
              <a:ext cx="595035" cy="338554"/>
            </a:xfrm>
            <a:prstGeom prst="rect">
              <a:avLst/>
            </a:prstGeom>
            <a:noFill/>
            <a:ln>
              <a:noFill/>
            </a:ln>
            <a:effectLst/>
            <a:extLst>
              <a:ext uri="{909E8E84-426E-40dd-AFC4-6F175D3DCCD1}">
                <a14:hiddenFill xmlns:a14="http://schemas.microsoft.com/office/drawing/2010/main" xmlns="">
                  <a:gradFill rotWithShape="0">
                    <a:gsLst>
                      <a:gs pos="0">
                        <a:srgbClr val="002F5E"/>
                      </a:gs>
                      <a:gs pos="50000">
                        <a:srgbClr val="0066CC"/>
                      </a:gs>
                      <a:gs pos="100000">
                        <a:srgbClr val="002F5E"/>
                      </a:gs>
                    </a:gsLst>
                    <a:lin ang="2700000" scaled="1"/>
                  </a:gradFill>
                </a14:hiddenFill>
              </a:ext>
              <a:ext uri="{91240B29-F687-4f45-9708-019B960494DF}">
                <a14:hiddenLine xmlns:a14="http://schemas.microsoft.com/office/drawing/2010/main" xmlns="" w="9525">
                  <a:solidFill>
                    <a:srgbClr val="000000"/>
                  </a:solidFill>
                  <a:bevel/>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marL="0" marR="0" lvl="0" indent="0" algn="r" defTabSz="914400" rtl="0" eaLnBrk="0" fontAlgn="base" latinLnBrk="0" hangingPunct="0">
                <a:lnSpc>
                  <a:spcPct val="100000"/>
                </a:lnSpc>
                <a:spcBef>
                  <a:spcPct val="0"/>
                </a:spcBef>
                <a:spcAft>
                  <a:spcPct val="0"/>
                </a:spcAft>
                <a:buClrTx/>
                <a:buSzTx/>
                <a:buFont typeface="Arial" charset="0"/>
                <a:buNone/>
                <a:tabLst/>
                <a:defRPr/>
              </a:pPr>
              <a:r>
                <a:rPr kumimoji="0" lang="zh-CN" altLang="en-US" sz="1600" b="1" i="0" u="none" strike="noStrike" kern="1200" cap="none" spc="0" normalizeH="0" baseline="0" noProof="0" dirty="0">
                  <a:ln>
                    <a:noFill/>
                  </a:ln>
                  <a:solidFill>
                    <a:srgbClr val="11576A"/>
                  </a:solidFill>
                  <a:effectLst/>
                  <a:uLnTx/>
                  <a:uFillTx/>
                  <a:latin typeface="微软雅黑" pitchFamily="34" charset="-122"/>
                  <a:ea typeface="微软雅黑" pitchFamily="34" charset="-122"/>
                </a:rPr>
                <a:t>发送</a:t>
              </a:r>
              <a:endParaRPr kumimoji="0" lang="en-US" altLang="zh-CN" sz="1600" b="1" i="0" u="none" strike="noStrike" kern="1200" cap="none" spc="0" normalizeH="0" baseline="0" noProof="0" dirty="0">
                <a:ln>
                  <a:noFill/>
                </a:ln>
                <a:solidFill>
                  <a:srgbClr val="11576A"/>
                </a:solidFill>
                <a:effectLst/>
                <a:uLnTx/>
                <a:uFillTx/>
                <a:latin typeface="微软雅黑" pitchFamily="34" charset="-122"/>
                <a:ea typeface="微软雅黑" pitchFamily="34" charset="-122"/>
              </a:endParaRPr>
            </a:p>
          </p:txBody>
        </p:sp>
        <p:sp>
          <p:nvSpPr>
            <p:cNvPr id="57" name="Text Box 19"/>
            <p:cNvSpPr txBox="1">
              <a:spLocks noChangeArrowheads="1"/>
            </p:cNvSpPr>
            <p:nvPr/>
          </p:nvSpPr>
          <p:spPr bwMode="auto">
            <a:xfrm>
              <a:off x="4831014" y="3522542"/>
              <a:ext cx="595035" cy="338554"/>
            </a:xfrm>
            <a:prstGeom prst="rect">
              <a:avLst/>
            </a:prstGeom>
            <a:noFill/>
            <a:ln>
              <a:noFill/>
            </a:ln>
            <a:effectLst/>
            <a:extLst>
              <a:ext uri="{909E8E84-426E-40dd-AFC4-6F175D3DCCD1}">
                <a14:hiddenFill xmlns:a14="http://schemas.microsoft.com/office/drawing/2010/main" xmlns="">
                  <a:gradFill rotWithShape="0">
                    <a:gsLst>
                      <a:gs pos="0">
                        <a:srgbClr val="002F5E"/>
                      </a:gs>
                      <a:gs pos="50000">
                        <a:srgbClr val="0066CC"/>
                      </a:gs>
                      <a:gs pos="100000">
                        <a:srgbClr val="002F5E"/>
                      </a:gs>
                    </a:gsLst>
                    <a:lin ang="2700000" scaled="1"/>
                  </a:gradFill>
                </a14:hiddenFill>
              </a:ext>
              <a:ext uri="{91240B29-F687-4f45-9708-019B960494DF}">
                <a14:hiddenLine xmlns:a14="http://schemas.microsoft.com/office/drawing/2010/main" xmlns="" w="9525">
                  <a:solidFill>
                    <a:srgbClr val="000000"/>
                  </a:solidFill>
                  <a:bevel/>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marL="0" marR="0" lvl="0" indent="0" algn="r" defTabSz="914400" rtl="0" eaLnBrk="0" fontAlgn="base" latinLnBrk="0" hangingPunct="0">
                <a:lnSpc>
                  <a:spcPct val="100000"/>
                </a:lnSpc>
                <a:spcBef>
                  <a:spcPct val="0"/>
                </a:spcBef>
                <a:spcAft>
                  <a:spcPct val="0"/>
                </a:spcAft>
                <a:buClrTx/>
                <a:buSzTx/>
                <a:buFont typeface="Arial" charset="0"/>
                <a:buNone/>
                <a:tabLst/>
                <a:defRPr/>
              </a:pPr>
              <a:r>
                <a:rPr kumimoji="0" lang="zh-CN" altLang="en-US" sz="1600" b="1" i="0" u="none" strike="noStrike" kern="1200" cap="none" spc="0" normalizeH="0" baseline="0" noProof="0" dirty="0">
                  <a:ln>
                    <a:noFill/>
                  </a:ln>
                  <a:solidFill>
                    <a:srgbClr val="11576A"/>
                  </a:solidFill>
                  <a:effectLst/>
                  <a:uLnTx/>
                  <a:uFillTx/>
                  <a:latin typeface="微软雅黑" pitchFamily="34" charset="-122"/>
                  <a:ea typeface="微软雅黑" pitchFamily="34" charset="-122"/>
                </a:rPr>
                <a:t>接收</a:t>
              </a:r>
              <a:endParaRPr kumimoji="0" lang="en-US" altLang="zh-CN" sz="1600" b="1" i="0" u="none" strike="noStrike" kern="1200" cap="none" spc="0" normalizeH="0" baseline="0" noProof="0" dirty="0">
                <a:ln>
                  <a:noFill/>
                </a:ln>
                <a:solidFill>
                  <a:srgbClr val="11576A"/>
                </a:solidFill>
                <a:effectLst/>
                <a:uLnTx/>
                <a:uFillTx/>
                <a:latin typeface="微软雅黑" pitchFamily="34" charset="-122"/>
                <a:ea typeface="微软雅黑" pitchFamily="34" charset="-122"/>
              </a:endParaRPr>
            </a:p>
          </p:txBody>
        </p:sp>
        <p:sp>
          <p:nvSpPr>
            <p:cNvPr id="58" name="Line 20"/>
            <p:cNvSpPr>
              <a:spLocks noChangeShapeType="1"/>
            </p:cNvSpPr>
            <p:nvPr/>
          </p:nvSpPr>
          <p:spPr bwMode="auto">
            <a:xfrm>
              <a:off x="3748062" y="3446342"/>
              <a:ext cx="304800" cy="0"/>
            </a:xfrm>
            <a:prstGeom prst="line">
              <a:avLst/>
            </a:prstGeom>
            <a:noFill/>
            <a:ln w="28575">
              <a:solidFill>
                <a:srgbClr val="11576A"/>
              </a:solidFill>
              <a:bevel/>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srgbClr val="11576A"/>
                </a:solidFill>
                <a:effectLst/>
                <a:uLnTx/>
                <a:uFillTx/>
                <a:latin typeface="微软雅黑" pitchFamily="34" charset="-122"/>
                <a:ea typeface="微软雅黑" pitchFamily="34" charset="-122"/>
                <a:cs typeface="+mn-cs"/>
              </a:endParaRPr>
            </a:p>
          </p:txBody>
        </p:sp>
        <p:sp>
          <p:nvSpPr>
            <p:cNvPr id="59" name="Line 21"/>
            <p:cNvSpPr>
              <a:spLocks noChangeShapeType="1"/>
            </p:cNvSpPr>
            <p:nvPr/>
          </p:nvSpPr>
          <p:spPr bwMode="auto">
            <a:xfrm>
              <a:off x="3824262" y="3446342"/>
              <a:ext cx="0" cy="685800"/>
            </a:xfrm>
            <a:prstGeom prst="line">
              <a:avLst/>
            </a:prstGeom>
            <a:noFill/>
            <a:ln w="28575">
              <a:solidFill>
                <a:srgbClr val="11576A"/>
              </a:solidFill>
              <a:bevel/>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srgbClr val="11576A"/>
                </a:solidFill>
                <a:effectLst/>
                <a:uLnTx/>
                <a:uFillTx/>
                <a:latin typeface="微软雅黑" pitchFamily="34" charset="-122"/>
                <a:ea typeface="微软雅黑" pitchFamily="34" charset="-122"/>
                <a:cs typeface="+mn-cs"/>
              </a:endParaRPr>
            </a:p>
          </p:txBody>
        </p:sp>
        <p:sp>
          <p:nvSpPr>
            <p:cNvPr id="60" name="Line 22"/>
            <p:cNvSpPr>
              <a:spLocks noChangeShapeType="1"/>
            </p:cNvSpPr>
            <p:nvPr/>
          </p:nvSpPr>
          <p:spPr bwMode="auto">
            <a:xfrm>
              <a:off x="3748062" y="4132142"/>
              <a:ext cx="304800" cy="0"/>
            </a:xfrm>
            <a:prstGeom prst="line">
              <a:avLst/>
            </a:prstGeom>
            <a:noFill/>
            <a:ln w="28575">
              <a:solidFill>
                <a:srgbClr val="11576A"/>
              </a:solidFill>
              <a:bevel/>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srgbClr val="11576A"/>
                </a:solidFill>
                <a:effectLst/>
                <a:uLnTx/>
                <a:uFillTx/>
                <a:latin typeface="微软雅黑" pitchFamily="34" charset="-122"/>
                <a:ea typeface="微软雅黑" pitchFamily="34" charset="-122"/>
                <a:cs typeface="+mn-cs"/>
              </a:endParaRPr>
            </a:p>
          </p:txBody>
        </p:sp>
        <p:sp>
          <p:nvSpPr>
            <p:cNvPr id="61" name="Line 23"/>
            <p:cNvSpPr>
              <a:spLocks noChangeShapeType="1"/>
            </p:cNvSpPr>
            <p:nvPr/>
          </p:nvSpPr>
          <p:spPr bwMode="auto">
            <a:xfrm>
              <a:off x="3900462" y="3446342"/>
              <a:ext cx="304800" cy="0"/>
            </a:xfrm>
            <a:prstGeom prst="line">
              <a:avLst/>
            </a:prstGeom>
            <a:noFill/>
            <a:ln w="28575">
              <a:solidFill>
                <a:srgbClr val="11576A"/>
              </a:solidFill>
              <a:bevel/>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srgbClr val="11576A"/>
                </a:solidFill>
                <a:effectLst/>
                <a:uLnTx/>
                <a:uFillTx/>
                <a:latin typeface="微软雅黑" pitchFamily="34" charset="-122"/>
                <a:ea typeface="微软雅黑" pitchFamily="34" charset="-122"/>
                <a:cs typeface="+mn-cs"/>
              </a:endParaRPr>
            </a:p>
          </p:txBody>
        </p:sp>
        <p:sp>
          <p:nvSpPr>
            <p:cNvPr id="62" name="Line 24"/>
            <p:cNvSpPr>
              <a:spLocks noChangeShapeType="1"/>
            </p:cNvSpPr>
            <p:nvPr/>
          </p:nvSpPr>
          <p:spPr bwMode="auto">
            <a:xfrm>
              <a:off x="3976662" y="3446342"/>
              <a:ext cx="0" cy="685800"/>
            </a:xfrm>
            <a:prstGeom prst="line">
              <a:avLst/>
            </a:prstGeom>
            <a:noFill/>
            <a:ln w="28575">
              <a:solidFill>
                <a:srgbClr val="11576A"/>
              </a:solidFill>
              <a:bevel/>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srgbClr val="11576A"/>
                </a:solidFill>
                <a:effectLst/>
                <a:uLnTx/>
                <a:uFillTx/>
                <a:latin typeface="微软雅黑" pitchFamily="34" charset="-122"/>
                <a:ea typeface="微软雅黑" pitchFamily="34" charset="-122"/>
                <a:cs typeface="+mn-cs"/>
              </a:endParaRPr>
            </a:p>
          </p:txBody>
        </p:sp>
        <p:sp>
          <p:nvSpPr>
            <p:cNvPr id="63" name="Line 25"/>
            <p:cNvSpPr>
              <a:spLocks noChangeShapeType="1"/>
            </p:cNvSpPr>
            <p:nvPr/>
          </p:nvSpPr>
          <p:spPr bwMode="auto">
            <a:xfrm>
              <a:off x="3900462" y="4132142"/>
              <a:ext cx="304800" cy="0"/>
            </a:xfrm>
            <a:prstGeom prst="line">
              <a:avLst/>
            </a:prstGeom>
            <a:noFill/>
            <a:ln w="28575">
              <a:solidFill>
                <a:srgbClr val="11576A"/>
              </a:solidFill>
              <a:bevel/>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srgbClr val="11576A"/>
                </a:solidFill>
                <a:effectLst/>
                <a:uLnTx/>
                <a:uFillTx/>
                <a:latin typeface="微软雅黑" pitchFamily="34" charset="-122"/>
                <a:ea typeface="微软雅黑" pitchFamily="34" charset="-122"/>
                <a:cs typeface="+mn-cs"/>
              </a:endParaRPr>
            </a:p>
          </p:txBody>
        </p:sp>
        <p:sp>
          <p:nvSpPr>
            <p:cNvPr id="64" name="Line 26"/>
            <p:cNvSpPr>
              <a:spLocks noChangeShapeType="1"/>
            </p:cNvSpPr>
            <p:nvPr/>
          </p:nvSpPr>
          <p:spPr bwMode="auto">
            <a:xfrm>
              <a:off x="4052862" y="3446342"/>
              <a:ext cx="304800" cy="0"/>
            </a:xfrm>
            <a:prstGeom prst="line">
              <a:avLst/>
            </a:prstGeom>
            <a:noFill/>
            <a:ln w="28575">
              <a:solidFill>
                <a:srgbClr val="11576A"/>
              </a:solidFill>
              <a:bevel/>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srgbClr val="11576A"/>
                </a:solidFill>
                <a:effectLst/>
                <a:uLnTx/>
                <a:uFillTx/>
                <a:latin typeface="微软雅黑" pitchFamily="34" charset="-122"/>
                <a:ea typeface="微软雅黑" pitchFamily="34" charset="-122"/>
                <a:cs typeface="+mn-cs"/>
              </a:endParaRPr>
            </a:p>
          </p:txBody>
        </p:sp>
        <p:sp>
          <p:nvSpPr>
            <p:cNvPr id="65" name="Line 27"/>
            <p:cNvSpPr>
              <a:spLocks noChangeShapeType="1"/>
            </p:cNvSpPr>
            <p:nvPr/>
          </p:nvSpPr>
          <p:spPr bwMode="auto">
            <a:xfrm>
              <a:off x="4129062" y="3446342"/>
              <a:ext cx="0" cy="685800"/>
            </a:xfrm>
            <a:prstGeom prst="line">
              <a:avLst/>
            </a:prstGeom>
            <a:noFill/>
            <a:ln w="28575">
              <a:solidFill>
                <a:srgbClr val="11576A"/>
              </a:solidFill>
              <a:bevel/>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srgbClr val="11576A"/>
                </a:solidFill>
                <a:effectLst/>
                <a:uLnTx/>
                <a:uFillTx/>
                <a:latin typeface="微软雅黑" pitchFamily="34" charset="-122"/>
                <a:ea typeface="微软雅黑" pitchFamily="34" charset="-122"/>
                <a:cs typeface="+mn-cs"/>
              </a:endParaRPr>
            </a:p>
          </p:txBody>
        </p:sp>
        <p:sp>
          <p:nvSpPr>
            <p:cNvPr id="66" name="Line 28"/>
            <p:cNvSpPr>
              <a:spLocks noChangeShapeType="1"/>
            </p:cNvSpPr>
            <p:nvPr/>
          </p:nvSpPr>
          <p:spPr bwMode="auto">
            <a:xfrm>
              <a:off x="4052862" y="4132142"/>
              <a:ext cx="304800" cy="0"/>
            </a:xfrm>
            <a:prstGeom prst="line">
              <a:avLst/>
            </a:prstGeom>
            <a:noFill/>
            <a:ln w="28575">
              <a:solidFill>
                <a:srgbClr val="11576A"/>
              </a:solidFill>
              <a:bevel/>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srgbClr val="11576A"/>
                </a:solidFill>
                <a:effectLst/>
                <a:uLnTx/>
                <a:uFillTx/>
                <a:latin typeface="微软雅黑" pitchFamily="34" charset="-122"/>
                <a:ea typeface="微软雅黑" pitchFamily="34" charset="-122"/>
                <a:cs typeface="+mn-cs"/>
              </a:endParaRPr>
            </a:p>
          </p:txBody>
        </p:sp>
        <p:sp>
          <p:nvSpPr>
            <p:cNvPr id="67" name="Oval 29"/>
            <p:cNvSpPr>
              <a:spLocks noChangeArrowheads="1"/>
            </p:cNvSpPr>
            <p:nvPr/>
          </p:nvSpPr>
          <p:spPr bwMode="auto">
            <a:xfrm>
              <a:off x="1019270" y="4011742"/>
              <a:ext cx="900000" cy="900000"/>
            </a:xfrm>
            <a:prstGeom prst="ellipse">
              <a:avLst/>
            </a:prstGeom>
            <a:gradFill>
              <a:gsLst>
                <a:gs pos="100000">
                  <a:srgbClr val="FDD000"/>
                </a:gs>
                <a:gs pos="0">
                  <a:srgbClr val="FFF9B1"/>
                </a:gs>
                <a:gs pos="100000">
                  <a:schemeClr val="accent1">
                    <a:tint val="23500"/>
                    <a:satMod val="160000"/>
                  </a:schemeClr>
                </a:gs>
              </a:gsLst>
              <a:lin ang="5400000" scaled="0"/>
            </a:gradFill>
            <a:ln w="28575">
              <a:solidFill>
                <a:srgbClr val="11576A"/>
              </a:solidFill>
              <a:miter lim="800000"/>
              <a:headEnd/>
              <a:tailEnd/>
            </a:ln>
            <a:effectLst>
              <a:outerShdw blurRad="63500" dist="107763" dir="2700000" algn="ctr" rotWithShape="0">
                <a:schemeClr val="bg2">
                  <a:alpha val="74998"/>
                </a:schemeClr>
              </a:outerShdw>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 typeface="Arial" charset="0"/>
                <a:buNone/>
                <a:tabLst/>
                <a:defRPr/>
              </a:pPr>
              <a:r>
                <a:rPr kumimoji="0" lang="en-US" altLang="zh-CN" sz="16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P2</a:t>
              </a:r>
              <a:endParaRPr kumimoji="0" lang="en-US" altLang="zh-CN" sz="18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grpSp>
      <p:cxnSp>
        <p:nvCxnSpPr>
          <p:cNvPr id="35" name="直接连接符 34"/>
          <p:cNvCxnSpPr/>
          <p:nvPr/>
        </p:nvCxnSpPr>
        <p:spPr>
          <a:xfrm rot="5400000">
            <a:off x="-10751451" y="3536157"/>
            <a:ext cx="12715964" cy="71438"/>
          </a:xfrm>
          <a:prstGeom prst="line">
            <a:avLst/>
          </a:prstGeom>
        </p:spPr>
        <p:style>
          <a:lnRef idx="1">
            <a:schemeClr val="accent1"/>
          </a:lnRef>
          <a:fillRef idx="0">
            <a:schemeClr val="accent1"/>
          </a:fillRef>
          <a:effectRef idx="0">
            <a:schemeClr val="accent1"/>
          </a:effectRef>
          <a:fontRef idx="minor">
            <a:schemeClr val="tx1"/>
          </a:fontRef>
        </p:style>
      </p:cxnSp>
      <p:sp>
        <p:nvSpPr>
          <p:cNvPr id="39" name="Text Box 15"/>
          <p:cNvSpPr txBox="1">
            <a:spLocks noChangeArrowheads="1"/>
          </p:cNvSpPr>
          <p:nvPr/>
        </p:nvSpPr>
        <p:spPr bwMode="auto">
          <a:xfrm>
            <a:off x="4602784" y="5294192"/>
            <a:ext cx="1005403" cy="338554"/>
          </a:xfrm>
          <a:prstGeom prst="rect">
            <a:avLst/>
          </a:prstGeom>
          <a:noFill/>
          <a:ln>
            <a:noFill/>
          </a:ln>
          <a:effectLst/>
          <a:extLst>
            <a:ext uri="{909E8E84-426E-40dd-AFC4-6F175D3DCCD1}">
              <a14:hiddenFill xmlns:a14="http://schemas.microsoft.com/office/drawing/2010/main" xmlns="">
                <a:gradFill rotWithShape="0">
                  <a:gsLst>
                    <a:gs pos="0">
                      <a:srgbClr val="002F5E"/>
                    </a:gs>
                    <a:gs pos="50000">
                      <a:srgbClr val="0066CC"/>
                    </a:gs>
                    <a:gs pos="100000">
                      <a:srgbClr val="002F5E"/>
                    </a:gs>
                  </a:gsLst>
                  <a:lin ang="2700000" scaled="1"/>
                </a:gradFill>
              </a14:hiddenFill>
            </a:ext>
            <a:ext uri="{91240B29-F687-4f45-9708-019B960494DF}">
              <a14:hiddenLine xmlns:a14="http://schemas.microsoft.com/office/drawing/2010/main" xmlns="" w="9525">
                <a:solidFill>
                  <a:srgbClr val="000000"/>
                </a:solidFill>
                <a:bevel/>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marL="0" marR="0" lvl="0" indent="0" algn="r" defTabSz="914400" rtl="0" eaLnBrk="0" fontAlgn="base" latinLnBrk="0" hangingPunct="0">
              <a:lnSpc>
                <a:spcPct val="100000"/>
              </a:lnSpc>
              <a:spcBef>
                <a:spcPct val="0"/>
              </a:spcBef>
              <a:spcAft>
                <a:spcPct val="0"/>
              </a:spcAft>
              <a:buClrTx/>
              <a:buSzTx/>
              <a:buFont typeface="Arial" charset="0"/>
              <a:buNone/>
              <a:tabLst/>
              <a:defRPr/>
            </a:pPr>
            <a:r>
              <a:rPr kumimoji="0" lang="en-US" altLang="zh-CN" sz="1600" b="1" i="0" u="none" strike="noStrike" kern="1200" cap="none" spc="0" normalizeH="0" baseline="0" noProof="0" dirty="0">
                <a:ln>
                  <a:noFill/>
                </a:ln>
                <a:solidFill>
                  <a:srgbClr val="C00000"/>
                </a:solidFill>
                <a:effectLst/>
                <a:uLnTx/>
                <a:uFillTx/>
                <a:latin typeface="微软雅黑" pitchFamily="34" charset="-122"/>
                <a:ea typeface="微软雅黑" pitchFamily="34" charset="-122"/>
              </a:rPr>
              <a:t>“</a:t>
            </a:r>
            <a:r>
              <a:rPr kumimoji="0" lang="zh-CN" altLang="en-US" sz="1600" b="1" i="0" u="none" strike="noStrike" kern="1200" cap="none" spc="0" normalizeH="0" baseline="0" noProof="0" dirty="0">
                <a:ln>
                  <a:noFill/>
                </a:ln>
                <a:solidFill>
                  <a:srgbClr val="C00000"/>
                </a:solidFill>
                <a:effectLst/>
                <a:uLnTx/>
                <a:uFillTx/>
                <a:latin typeface="微软雅黑" pitchFamily="34" charset="-122"/>
                <a:ea typeface="微软雅黑" pitchFamily="34" charset="-122"/>
              </a:rPr>
              <a:t>消息</a:t>
            </a:r>
            <a:r>
              <a:rPr kumimoji="0" lang="en-US" altLang="zh-CN" sz="1600" b="1" i="0" u="none" strike="noStrike" kern="1200" cap="none" spc="0" normalizeH="0" baseline="0" noProof="0" dirty="0">
                <a:ln>
                  <a:noFill/>
                </a:ln>
                <a:solidFill>
                  <a:srgbClr val="C00000"/>
                </a:solidFill>
                <a:effectLst/>
                <a:uLnTx/>
                <a:uFillTx/>
                <a:latin typeface="微软雅黑" pitchFamily="34" charset="-122"/>
                <a:ea typeface="微软雅黑" pitchFamily="34" charset="-122"/>
              </a:rPr>
              <a:t>”</a:t>
            </a:r>
          </a:p>
        </p:txBody>
      </p:sp>
      <p:sp>
        <p:nvSpPr>
          <p:cNvPr id="40" name="Text Box 15"/>
          <p:cNvSpPr txBox="1">
            <a:spLocks noChangeArrowheads="1"/>
          </p:cNvSpPr>
          <p:nvPr/>
        </p:nvSpPr>
        <p:spPr bwMode="auto">
          <a:xfrm>
            <a:off x="3760246" y="3964314"/>
            <a:ext cx="1005403" cy="338554"/>
          </a:xfrm>
          <a:prstGeom prst="rect">
            <a:avLst/>
          </a:prstGeom>
          <a:noFill/>
          <a:ln>
            <a:noFill/>
          </a:ln>
          <a:effectLst/>
          <a:extLst>
            <a:ext uri="{909E8E84-426E-40dd-AFC4-6F175D3DCCD1}">
              <a14:hiddenFill xmlns:a14="http://schemas.microsoft.com/office/drawing/2010/main" xmlns="">
                <a:gradFill rotWithShape="0">
                  <a:gsLst>
                    <a:gs pos="0">
                      <a:srgbClr val="002F5E"/>
                    </a:gs>
                    <a:gs pos="50000">
                      <a:srgbClr val="0066CC"/>
                    </a:gs>
                    <a:gs pos="100000">
                      <a:srgbClr val="002F5E"/>
                    </a:gs>
                  </a:gsLst>
                  <a:lin ang="2700000" scaled="1"/>
                </a:gradFill>
              </a14:hiddenFill>
            </a:ext>
            <a:ext uri="{91240B29-F687-4f45-9708-019B960494DF}">
              <a14:hiddenLine xmlns:a14="http://schemas.microsoft.com/office/drawing/2010/main" xmlns="" w="9525">
                <a:solidFill>
                  <a:srgbClr val="000000"/>
                </a:solidFill>
                <a:bevel/>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marL="0" marR="0" lvl="0" indent="0" algn="r" defTabSz="914400" rtl="0" eaLnBrk="0" fontAlgn="base" latinLnBrk="0" hangingPunct="0">
              <a:lnSpc>
                <a:spcPct val="100000"/>
              </a:lnSpc>
              <a:spcBef>
                <a:spcPct val="0"/>
              </a:spcBef>
              <a:spcAft>
                <a:spcPct val="0"/>
              </a:spcAft>
              <a:buClrTx/>
              <a:buSzTx/>
              <a:buFont typeface="Arial" charset="0"/>
              <a:buNone/>
              <a:tabLst/>
              <a:defRPr/>
            </a:pPr>
            <a:r>
              <a:rPr kumimoji="0" lang="zh-CN" altLang="en-US" sz="1600" b="1" i="0" u="none" strike="noStrike" kern="1200" cap="none" spc="0" normalizeH="0" baseline="0" noProof="0" dirty="0">
                <a:ln>
                  <a:noFill/>
                </a:ln>
                <a:solidFill>
                  <a:srgbClr val="C00000"/>
                </a:solidFill>
                <a:effectLst/>
                <a:uLnTx/>
                <a:uFillTx/>
                <a:latin typeface="微软雅黑" pitchFamily="34" charset="-122"/>
                <a:ea typeface="微软雅黑" pitchFamily="34" charset="-122"/>
              </a:rPr>
              <a:t>消息队列</a:t>
            </a:r>
            <a:endParaRPr kumimoji="0" lang="en-US" altLang="zh-CN" sz="1600" b="1" i="0" u="none" strike="noStrike" kern="1200" cap="none" spc="0" normalizeH="0" baseline="0" noProof="0" dirty="0">
              <a:ln>
                <a:noFill/>
              </a:ln>
              <a:solidFill>
                <a:srgbClr val="C00000"/>
              </a:solidFill>
              <a:effectLst/>
              <a:uLnTx/>
              <a:uFillTx/>
              <a:latin typeface="微软雅黑" pitchFamily="34" charset="-122"/>
              <a:ea typeface="微软雅黑" pitchFamily="34" charset="-122"/>
            </a:endParaRPr>
          </a:p>
        </p:txBody>
      </p:sp>
    </p:spTree>
    <p:extLst>
      <p:ext uri="{BB962C8B-B14F-4D97-AF65-F5344CB8AC3E}">
        <p14:creationId xmlns:p14="http://schemas.microsoft.com/office/powerpoint/2010/main" val="19582338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left)">
                                      <p:cBhvr>
                                        <p:cTn id="17" dur="500"/>
                                        <p:tgtEl>
                                          <p:spTgt spid="3"/>
                                        </p:tgtEl>
                                      </p:cBhvr>
                                    </p:animEffect>
                                  </p:childTnLst>
                                </p:cTn>
                              </p:par>
                            </p:childTnLst>
                          </p:cTn>
                        </p:par>
                        <p:par>
                          <p:cTn id="18" fill="hold">
                            <p:stCondLst>
                              <p:cond delay="500"/>
                            </p:stCondLst>
                            <p:childTnLst>
                              <p:par>
                                <p:cTn id="19" presetID="1" presetClass="entr" presetSubtype="0" fill="hold" grpId="0" nodeType="afterEffect">
                                  <p:stCondLst>
                                    <p:cond delay="0"/>
                                  </p:stCondLst>
                                  <p:childTnLst>
                                    <p:set>
                                      <p:cBhvr>
                                        <p:cTn id="20" dur="1" fill="hold">
                                          <p:stCondLst>
                                            <p:cond delay="0"/>
                                          </p:stCondLst>
                                        </p:cTn>
                                        <p:tgtEl>
                                          <p:spTgt spid="39"/>
                                        </p:tgtEl>
                                        <p:attrNameLst>
                                          <p:attrName>style.visibility</p:attrName>
                                        </p:attrNameLst>
                                      </p:cBhvr>
                                      <p:to>
                                        <p:strVal val="visible"/>
                                      </p:to>
                                    </p:set>
                                  </p:childTnLst>
                                </p:cTn>
                              </p:par>
                              <p:par>
                                <p:cTn id="21" presetID="35" presetClass="emph" presetSubtype="0" repeatCount="indefinite" fill="hold" grpId="1" nodeType="withEffect">
                                  <p:stCondLst>
                                    <p:cond delay="0"/>
                                  </p:stCondLst>
                                  <p:endCondLst>
                                    <p:cond evt="onNext" delay="0">
                                      <p:tgtEl>
                                        <p:sldTgt/>
                                      </p:tgtEl>
                                    </p:cond>
                                  </p:endCondLst>
                                  <p:childTnLst>
                                    <p:anim calcmode="discrete" valueType="str">
                                      <p:cBhvr>
                                        <p:cTn id="22" dur="500" fill="hold"/>
                                        <p:tgtEl>
                                          <p:spTgt spid="39"/>
                                        </p:tgtEl>
                                        <p:attrNameLst>
                                          <p:attrName>style.visibility</p:attrName>
                                        </p:attrNameLst>
                                      </p:cBhvr>
                                      <p:tavLst>
                                        <p:tav tm="0">
                                          <p:val>
                                            <p:strVal val="hidden"/>
                                          </p:val>
                                        </p:tav>
                                        <p:tav tm="50000">
                                          <p:val>
                                            <p:strVal val="visible"/>
                                          </p:val>
                                        </p:tav>
                                      </p:tavLst>
                                    </p:anim>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2" nodeType="clickEffect">
                                  <p:stCondLst>
                                    <p:cond delay="0"/>
                                  </p:stCondLst>
                                  <p:childTnLst>
                                    <p:set>
                                      <p:cBhvr>
                                        <p:cTn id="26" dur="1" fill="hold">
                                          <p:stCondLst>
                                            <p:cond delay="0"/>
                                          </p:stCondLst>
                                        </p:cTn>
                                        <p:tgtEl>
                                          <p:spTgt spid="39"/>
                                        </p:tgtEl>
                                        <p:attrNameLst>
                                          <p:attrName>style.visibility</p:attrName>
                                        </p:attrNameLst>
                                      </p:cBhvr>
                                      <p:to>
                                        <p:strVal val="hidden"/>
                                      </p:to>
                                    </p:set>
                                  </p:childTnLst>
                                </p:cTn>
                              </p:par>
                              <p:par>
                                <p:cTn id="27" presetID="22" presetClass="entr" presetSubtype="8" fill="hold" nodeType="withEffect">
                                  <p:stCondLst>
                                    <p:cond delay="0"/>
                                  </p:stCondLst>
                                  <p:childTnLst>
                                    <p:set>
                                      <p:cBhvr>
                                        <p:cTn id="28" dur="1" fill="hold">
                                          <p:stCondLst>
                                            <p:cond delay="0"/>
                                          </p:stCondLst>
                                        </p:cTn>
                                        <p:tgtEl>
                                          <p:spTgt spid="4"/>
                                        </p:tgtEl>
                                        <p:attrNameLst>
                                          <p:attrName>style.visibility</p:attrName>
                                        </p:attrNameLst>
                                      </p:cBhvr>
                                      <p:to>
                                        <p:strVal val="visible"/>
                                      </p:to>
                                    </p:set>
                                    <p:animEffect transition="in" filter="wipe(left)">
                                      <p:cBhvr>
                                        <p:cTn id="29" dur="500"/>
                                        <p:tgtEl>
                                          <p:spTgt spid="4"/>
                                        </p:tgtEl>
                                      </p:cBhvr>
                                    </p:animEffect>
                                  </p:childTnLst>
                                </p:cTn>
                              </p:par>
                            </p:childTnLst>
                          </p:cTn>
                        </p:par>
                        <p:par>
                          <p:cTn id="30" fill="hold">
                            <p:stCondLst>
                              <p:cond delay="500"/>
                            </p:stCondLst>
                            <p:childTnLst>
                              <p:par>
                                <p:cTn id="31" presetID="1" presetClass="entr" presetSubtype="0" fill="hold" grpId="0" nodeType="afterEffect">
                                  <p:stCondLst>
                                    <p:cond delay="0"/>
                                  </p:stCondLst>
                                  <p:childTnLst>
                                    <p:set>
                                      <p:cBhvr>
                                        <p:cTn id="32" dur="1" fill="hold">
                                          <p:stCondLst>
                                            <p:cond delay="0"/>
                                          </p:stCondLst>
                                        </p:cTn>
                                        <p:tgtEl>
                                          <p:spTgt spid="40"/>
                                        </p:tgtEl>
                                        <p:attrNameLst>
                                          <p:attrName>style.visibility</p:attrName>
                                        </p:attrNameLst>
                                      </p:cBhvr>
                                      <p:to>
                                        <p:strVal val="visible"/>
                                      </p:to>
                                    </p:set>
                                  </p:childTnLst>
                                </p:cTn>
                              </p:par>
                              <p:par>
                                <p:cTn id="33" presetID="35" presetClass="emph" presetSubtype="0" repeatCount="indefinite" fill="hold" grpId="1" nodeType="withEffect">
                                  <p:stCondLst>
                                    <p:cond delay="0"/>
                                  </p:stCondLst>
                                  <p:endCondLst>
                                    <p:cond evt="onNext" delay="0">
                                      <p:tgtEl>
                                        <p:sldTgt/>
                                      </p:tgtEl>
                                    </p:cond>
                                  </p:endCondLst>
                                  <p:childTnLst>
                                    <p:anim calcmode="discrete" valueType="str">
                                      <p:cBhvr>
                                        <p:cTn id="34" dur="500" fill="hold"/>
                                        <p:tgtEl>
                                          <p:spTgt spid="40"/>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P spid="39" grpId="1"/>
      <p:bldP spid="39" grpId="2"/>
      <p:bldP spid="40" grpId="0"/>
      <p:bldP spid="40" grpId="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a:xfrm>
            <a:off x="457200" y="1063230"/>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3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消息队列的系统调用</a:t>
            </a:r>
          </a:p>
        </p:txBody>
      </p:sp>
      <p:grpSp>
        <p:nvGrpSpPr>
          <p:cNvPr id="2" name="组合 1"/>
          <p:cNvGrpSpPr/>
          <p:nvPr/>
        </p:nvGrpSpPr>
        <p:grpSpPr>
          <a:xfrm>
            <a:off x="844894" y="1857364"/>
            <a:ext cx="5584495" cy="428628"/>
            <a:chOff x="844893" y="1000114"/>
            <a:chExt cx="5584495" cy="428628"/>
          </a:xfrm>
        </p:grpSpPr>
        <p:sp>
          <p:nvSpPr>
            <p:cNvPr id="9" name="内容占位符 2"/>
            <p:cNvSpPr txBox="1">
              <a:spLocks/>
            </p:cNvSpPr>
            <p:nvPr/>
          </p:nvSpPr>
          <p:spPr>
            <a:xfrm>
              <a:off x="1142976" y="1000114"/>
              <a:ext cx="5286412"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269875" marR="0" lvl="0" indent="-269875" algn="l" defTabSz="914400" rtl="0" eaLnBrk="0" fontAlgn="base" latinLnBrk="0" hangingPunct="0">
                <a:lnSpc>
                  <a:spcPct val="100000"/>
                </a:lnSpc>
                <a:spcBef>
                  <a:spcPct val="20000"/>
                </a:spcBef>
                <a:spcAft>
                  <a:spcPct val="0"/>
                </a:spcAft>
                <a:buClrTx/>
                <a:buSzTx/>
                <a:buFontTx/>
                <a:buNone/>
                <a:tabLst/>
                <a:defRPr/>
              </a:pPr>
              <a:r>
                <a:rPr kumimoji="0" lang="en-US" altLang="zh-CN" sz="2000" b="1" i="0" u="none" strike="noStrike" kern="1200" cap="none" spc="0" normalizeH="0" baseline="0" noProof="0" dirty="0" err="1">
                  <a:ln>
                    <a:noFill/>
                  </a:ln>
                  <a:solidFill>
                    <a:srgbClr val="11576A"/>
                  </a:solidFill>
                  <a:effectLst/>
                  <a:uLnTx/>
                  <a:uFillTx/>
                  <a:latin typeface="微软雅黑" pitchFamily="34" charset="-122"/>
                  <a:ea typeface="微软雅黑" pitchFamily="34" charset="-122"/>
                  <a:cs typeface="+mn-cs"/>
                </a:rPr>
                <a:t>msgget</a:t>
              </a:r>
              <a:r>
                <a:rPr kumimoji="0" lang="en-US" altLang="zh-CN"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 ( key, flags</a:t>
              </a:r>
              <a:r>
                <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a:t>
              </a:r>
              <a:endParaRPr kumimoji="0" lang="en-US" altLang="zh-CN"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a:p>
              <a:pPr marL="269875" marR="0" lvl="0" indent="-269875" algn="l" defTabSz="914400" rtl="0" eaLnBrk="0" fontAlgn="base" latinLnBrk="0" hangingPunct="0">
                <a:lnSpc>
                  <a:spcPct val="100000"/>
                </a:lnSpc>
                <a:spcBef>
                  <a:spcPct val="20000"/>
                </a:spcBef>
                <a:spcAft>
                  <a:spcPct val="0"/>
                </a:spcAft>
                <a:buClrTx/>
                <a:buSzTx/>
                <a:buFontTx/>
                <a:buNone/>
                <a:tabLst/>
                <a:defRPr/>
              </a:pPr>
              <a:r>
                <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获取消息队列标识</a:t>
              </a:r>
            </a:p>
          </p:txBody>
        </p:sp>
        <p:sp>
          <p:nvSpPr>
            <p:cNvPr id="12" name="TextBox 11"/>
            <p:cNvSpPr txBox="1"/>
            <p:nvPr/>
          </p:nvSpPr>
          <p:spPr>
            <a:xfrm>
              <a:off x="844893" y="1000114"/>
              <a:ext cx="433390" cy="400110"/>
            </a:xfrm>
            <a:prstGeom prst="rect">
              <a:avLst/>
            </a:prstGeom>
            <a:noFill/>
            <a:effectLst/>
          </p:spPr>
          <p:txBody>
            <a:bodyPr wrap="square" rtlCol="0">
              <a:spAutoFit/>
            </a:bodyPr>
            <a:lstStyle/>
            <a:p>
              <a:pPr marL="342900" marR="0" lvl="0" indent="-342900" algn="l" defTabSz="914400" rtl="0" eaLnBrk="0" fontAlgn="base" latinLnBrk="0" hangingPunct="0">
                <a:lnSpc>
                  <a:spcPct val="100000"/>
                </a:lnSpc>
                <a:spcBef>
                  <a:spcPct val="20000"/>
                </a:spcBef>
                <a:spcAft>
                  <a:spcPct val="0"/>
                </a:spcAft>
                <a:buClrTx/>
                <a:buSzTx/>
                <a:buFontTx/>
                <a:buNone/>
                <a:tabLst/>
                <a:defRPr/>
              </a:pPr>
              <a:r>
                <a:rPr kumimoji="0" lang="zh-CN" altLang="en-US" sz="2000" b="1" i="0" u="none" strike="noStrike" kern="1200" cap="none" spc="0" normalizeH="0" baseline="0" noProof="0" dirty="0">
                  <a:ln>
                    <a:noFill/>
                  </a:ln>
                  <a:solidFill>
                    <a:srgbClr val="11576A"/>
                  </a:solidFill>
                  <a:effectLst/>
                  <a:uLnTx/>
                  <a:uFillTx/>
                  <a:latin typeface="张海山锐谐体2.0-授权联系：Samtype@QQ.com" pitchFamily="2" charset="-122"/>
                  <a:ea typeface="张海山锐谐体2.0-授权联系：Samtype@QQ.com" pitchFamily="2" charset="-122"/>
                  <a:cs typeface="+mn-cs"/>
                </a:rPr>
                <a:t>■</a:t>
              </a:r>
              <a:endPar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grpSp>
      <p:grpSp>
        <p:nvGrpSpPr>
          <p:cNvPr id="3" name="组合 2"/>
          <p:cNvGrpSpPr/>
          <p:nvPr/>
        </p:nvGrpSpPr>
        <p:grpSpPr>
          <a:xfrm>
            <a:off x="844894" y="2549194"/>
            <a:ext cx="5584495" cy="428628"/>
            <a:chOff x="844893" y="1691944"/>
            <a:chExt cx="5584495" cy="428628"/>
          </a:xfrm>
        </p:grpSpPr>
        <p:sp>
          <p:nvSpPr>
            <p:cNvPr id="23" name="内容占位符 2"/>
            <p:cNvSpPr txBox="1">
              <a:spLocks/>
            </p:cNvSpPr>
            <p:nvPr/>
          </p:nvSpPr>
          <p:spPr>
            <a:xfrm>
              <a:off x="1142976" y="1691944"/>
              <a:ext cx="5286412"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269875" marR="0" lvl="0" indent="-269875" algn="l" defTabSz="914400" rtl="0" eaLnBrk="0" fontAlgn="base" latinLnBrk="0" hangingPunct="0">
                <a:lnSpc>
                  <a:spcPct val="100000"/>
                </a:lnSpc>
                <a:spcBef>
                  <a:spcPct val="20000"/>
                </a:spcBef>
                <a:spcAft>
                  <a:spcPct val="0"/>
                </a:spcAft>
                <a:buClrTx/>
                <a:buSzTx/>
                <a:buFontTx/>
                <a:buNone/>
                <a:tabLst/>
                <a:defRPr/>
              </a:pPr>
              <a:r>
                <a:rPr kumimoji="0" lang="en-US" altLang="zh-CN" sz="2000" b="1" i="0" u="none" strike="noStrike" kern="1200" cap="none" spc="0" normalizeH="0" baseline="0" noProof="0" dirty="0" err="1">
                  <a:ln>
                    <a:noFill/>
                  </a:ln>
                  <a:solidFill>
                    <a:srgbClr val="11576A"/>
                  </a:solidFill>
                  <a:effectLst/>
                  <a:uLnTx/>
                  <a:uFillTx/>
                  <a:latin typeface="微软雅黑" pitchFamily="34" charset="-122"/>
                  <a:ea typeface="微软雅黑" pitchFamily="34" charset="-122"/>
                  <a:cs typeface="+mn-cs"/>
                </a:rPr>
                <a:t>msgsnd</a:t>
              </a:r>
              <a:r>
                <a:rPr kumimoji="0" lang="en-US" altLang="zh-CN"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 ( QID, </a:t>
              </a:r>
              <a:r>
                <a:rPr kumimoji="0" lang="en-US" altLang="zh-CN" sz="2000" b="1" i="0" u="none" strike="noStrike" kern="1200" cap="none" spc="0" normalizeH="0" baseline="0" noProof="0" dirty="0" err="1">
                  <a:ln>
                    <a:noFill/>
                  </a:ln>
                  <a:solidFill>
                    <a:srgbClr val="11576A"/>
                  </a:solidFill>
                  <a:effectLst/>
                  <a:uLnTx/>
                  <a:uFillTx/>
                  <a:latin typeface="微软雅黑" pitchFamily="34" charset="-122"/>
                  <a:ea typeface="微软雅黑" pitchFamily="34" charset="-122"/>
                  <a:cs typeface="+mn-cs"/>
                </a:rPr>
                <a:t>buf</a:t>
              </a:r>
              <a:r>
                <a:rPr kumimoji="0" lang="en-US" altLang="zh-CN"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 size, flags </a:t>
              </a:r>
              <a:r>
                <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a:t>
              </a:r>
              <a:endParaRPr kumimoji="0" lang="en-US" altLang="zh-CN"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a:p>
              <a:pPr marL="269875" marR="0" lvl="0" indent="-269875" algn="l" defTabSz="914400" rtl="0" eaLnBrk="0" fontAlgn="base" latinLnBrk="0" hangingPunct="0">
                <a:lnSpc>
                  <a:spcPct val="100000"/>
                </a:lnSpc>
                <a:spcBef>
                  <a:spcPct val="20000"/>
                </a:spcBef>
                <a:spcAft>
                  <a:spcPct val="0"/>
                </a:spcAft>
                <a:buClrTx/>
                <a:buSzTx/>
                <a:buFontTx/>
                <a:buNone/>
                <a:tabLst/>
                <a:defRPr/>
              </a:pPr>
              <a:r>
                <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发送消息</a:t>
              </a:r>
            </a:p>
          </p:txBody>
        </p:sp>
        <p:sp>
          <p:nvSpPr>
            <p:cNvPr id="24" name="TextBox 23"/>
            <p:cNvSpPr txBox="1"/>
            <p:nvPr/>
          </p:nvSpPr>
          <p:spPr>
            <a:xfrm>
              <a:off x="844893" y="1691944"/>
              <a:ext cx="433390" cy="400110"/>
            </a:xfrm>
            <a:prstGeom prst="rect">
              <a:avLst/>
            </a:prstGeom>
            <a:noFill/>
            <a:effectLst/>
          </p:spPr>
          <p:txBody>
            <a:bodyPr wrap="square" rtlCol="0">
              <a:spAutoFit/>
            </a:bodyPr>
            <a:lstStyle/>
            <a:p>
              <a:pPr marL="342900" marR="0" lvl="0" indent="-342900" algn="l" defTabSz="914400" rtl="0" eaLnBrk="0" fontAlgn="base" latinLnBrk="0" hangingPunct="0">
                <a:lnSpc>
                  <a:spcPct val="100000"/>
                </a:lnSpc>
                <a:spcBef>
                  <a:spcPct val="20000"/>
                </a:spcBef>
                <a:spcAft>
                  <a:spcPct val="0"/>
                </a:spcAft>
                <a:buClrTx/>
                <a:buSzTx/>
                <a:buFontTx/>
                <a:buNone/>
                <a:tabLst/>
                <a:defRPr/>
              </a:pPr>
              <a:r>
                <a:rPr kumimoji="0" lang="zh-CN" altLang="en-US" sz="2000" b="1" i="0" u="none" strike="noStrike" kern="1200" cap="none" spc="0" normalizeH="0" baseline="0" noProof="0" dirty="0">
                  <a:ln>
                    <a:noFill/>
                  </a:ln>
                  <a:solidFill>
                    <a:srgbClr val="11576A"/>
                  </a:solidFill>
                  <a:effectLst/>
                  <a:uLnTx/>
                  <a:uFillTx/>
                  <a:latin typeface="张海山锐谐体2.0-授权联系：Samtype@QQ.com" pitchFamily="2" charset="-122"/>
                  <a:ea typeface="张海山锐谐体2.0-授权联系：Samtype@QQ.com" pitchFamily="2" charset="-122"/>
                  <a:cs typeface="+mn-cs"/>
                </a:rPr>
                <a:t>■</a:t>
              </a:r>
              <a:endPar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grpSp>
      <p:grpSp>
        <p:nvGrpSpPr>
          <p:cNvPr id="4" name="组合 3"/>
          <p:cNvGrpSpPr/>
          <p:nvPr/>
        </p:nvGrpSpPr>
        <p:grpSpPr>
          <a:xfrm>
            <a:off x="844894" y="3186478"/>
            <a:ext cx="6441751" cy="428628"/>
            <a:chOff x="844893" y="2329228"/>
            <a:chExt cx="6441751" cy="428628"/>
          </a:xfrm>
        </p:grpSpPr>
        <p:sp>
          <p:nvSpPr>
            <p:cNvPr id="25" name="内容占位符 2"/>
            <p:cNvSpPr txBox="1">
              <a:spLocks/>
            </p:cNvSpPr>
            <p:nvPr/>
          </p:nvSpPr>
          <p:spPr>
            <a:xfrm>
              <a:off x="1142976" y="2329228"/>
              <a:ext cx="6143668"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269875" marR="0" lvl="0" indent="-269875" algn="l" defTabSz="914400" rtl="0" eaLnBrk="0" fontAlgn="base" latinLnBrk="0" hangingPunct="0">
                <a:lnSpc>
                  <a:spcPct val="100000"/>
                </a:lnSpc>
                <a:spcBef>
                  <a:spcPct val="20000"/>
                </a:spcBef>
                <a:spcAft>
                  <a:spcPct val="0"/>
                </a:spcAft>
                <a:buClrTx/>
                <a:buSzTx/>
                <a:buFontTx/>
                <a:buNone/>
                <a:tabLst/>
                <a:defRPr/>
              </a:pPr>
              <a:r>
                <a:rPr kumimoji="0" lang="en-US" altLang="zh-CN" sz="2000" b="1" i="0" u="none" strike="noStrike" kern="1200" cap="none" spc="0" normalizeH="0" baseline="0" noProof="0" dirty="0" err="1">
                  <a:ln>
                    <a:noFill/>
                  </a:ln>
                  <a:solidFill>
                    <a:srgbClr val="11576A"/>
                  </a:solidFill>
                  <a:effectLst/>
                  <a:uLnTx/>
                  <a:uFillTx/>
                  <a:latin typeface="微软雅黑" pitchFamily="34" charset="-122"/>
                  <a:ea typeface="微软雅黑" pitchFamily="34" charset="-122"/>
                  <a:cs typeface="+mn-cs"/>
                </a:rPr>
                <a:t>msgrcv</a:t>
              </a:r>
              <a:r>
                <a:rPr kumimoji="0" lang="en-US" altLang="zh-CN"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 ( QID, </a:t>
              </a:r>
              <a:r>
                <a:rPr kumimoji="0" lang="en-US" altLang="zh-CN" sz="2000" b="1" i="0" u="none" strike="noStrike" kern="1200" cap="none" spc="0" normalizeH="0" baseline="0" noProof="0" dirty="0" err="1">
                  <a:ln>
                    <a:noFill/>
                  </a:ln>
                  <a:solidFill>
                    <a:srgbClr val="11576A"/>
                  </a:solidFill>
                  <a:effectLst/>
                  <a:uLnTx/>
                  <a:uFillTx/>
                  <a:latin typeface="微软雅黑" pitchFamily="34" charset="-122"/>
                  <a:ea typeface="微软雅黑" pitchFamily="34" charset="-122"/>
                  <a:cs typeface="+mn-cs"/>
                </a:rPr>
                <a:t>buf</a:t>
              </a:r>
              <a:r>
                <a:rPr kumimoji="0" lang="en-US" altLang="zh-CN"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 size, type, flags </a:t>
              </a:r>
              <a:r>
                <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a:t>
              </a:r>
              <a:endParaRPr kumimoji="0" lang="en-US" altLang="zh-CN"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a:p>
              <a:pPr marL="269875" marR="0" lvl="0" indent="-269875" algn="l" defTabSz="914400" rtl="0" eaLnBrk="0" fontAlgn="base" latinLnBrk="0" hangingPunct="0">
                <a:lnSpc>
                  <a:spcPct val="100000"/>
                </a:lnSpc>
                <a:spcBef>
                  <a:spcPct val="20000"/>
                </a:spcBef>
                <a:spcAft>
                  <a:spcPct val="0"/>
                </a:spcAft>
                <a:buClrTx/>
                <a:buSzTx/>
                <a:buFontTx/>
                <a:buNone/>
                <a:tabLst/>
                <a:defRPr/>
              </a:pPr>
              <a:r>
                <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接收消息</a:t>
              </a:r>
            </a:p>
          </p:txBody>
        </p:sp>
        <p:sp>
          <p:nvSpPr>
            <p:cNvPr id="26" name="TextBox 25"/>
            <p:cNvSpPr txBox="1"/>
            <p:nvPr/>
          </p:nvSpPr>
          <p:spPr>
            <a:xfrm>
              <a:off x="844893" y="2329228"/>
              <a:ext cx="433390" cy="400110"/>
            </a:xfrm>
            <a:prstGeom prst="rect">
              <a:avLst/>
            </a:prstGeom>
            <a:noFill/>
            <a:effectLst/>
          </p:spPr>
          <p:txBody>
            <a:bodyPr wrap="square" rtlCol="0">
              <a:spAutoFit/>
            </a:bodyPr>
            <a:lstStyle/>
            <a:p>
              <a:pPr marL="342900" marR="0" lvl="0" indent="-342900" algn="l" defTabSz="914400" rtl="0" eaLnBrk="0" fontAlgn="base" latinLnBrk="0" hangingPunct="0">
                <a:lnSpc>
                  <a:spcPct val="100000"/>
                </a:lnSpc>
                <a:spcBef>
                  <a:spcPct val="20000"/>
                </a:spcBef>
                <a:spcAft>
                  <a:spcPct val="0"/>
                </a:spcAft>
                <a:buClrTx/>
                <a:buSzTx/>
                <a:buFontTx/>
                <a:buNone/>
                <a:tabLst/>
                <a:defRPr/>
              </a:pPr>
              <a:r>
                <a:rPr kumimoji="0" lang="zh-CN" altLang="en-US" sz="2000" b="1" i="0" u="none" strike="noStrike" kern="1200" cap="none" spc="0" normalizeH="0" baseline="0" noProof="0" dirty="0">
                  <a:ln>
                    <a:noFill/>
                  </a:ln>
                  <a:solidFill>
                    <a:srgbClr val="11576A"/>
                  </a:solidFill>
                  <a:effectLst/>
                  <a:uLnTx/>
                  <a:uFillTx/>
                  <a:latin typeface="张海山锐谐体2.0-授权联系：Samtype@QQ.com" pitchFamily="2" charset="-122"/>
                  <a:ea typeface="张海山锐谐体2.0-授权联系：Samtype@QQ.com" pitchFamily="2" charset="-122"/>
                  <a:cs typeface="+mn-cs"/>
                </a:rPr>
                <a:t>■</a:t>
              </a:r>
              <a:endPar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grpSp>
      <p:grpSp>
        <p:nvGrpSpPr>
          <p:cNvPr id="5" name="组合 4"/>
          <p:cNvGrpSpPr/>
          <p:nvPr/>
        </p:nvGrpSpPr>
        <p:grpSpPr>
          <a:xfrm>
            <a:off x="844894" y="3864468"/>
            <a:ext cx="5584495" cy="428628"/>
            <a:chOff x="844893" y="3007218"/>
            <a:chExt cx="5584495" cy="428628"/>
          </a:xfrm>
        </p:grpSpPr>
        <p:sp>
          <p:nvSpPr>
            <p:cNvPr id="45" name="内容占位符 2"/>
            <p:cNvSpPr txBox="1">
              <a:spLocks/>
            </p:cNvSpPr>
            <p:nvPr/>
          </p:nvSpPr>
          <p:spPr>
            <a:xfrm>
              <a:off x="1142976" y="3007218"/>
              <a:ext cx="5286412"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269875" marR="0" lvl="0" indent="-269875" algn="l" defTabSz="914400" rtl="0" eaLnBrk="0" fontAlgn="base" latinLnBrk="0" hangingPunct="0">
                <a:lnSpc>
                  <a:spcPct val="100000"/>
                </a:lnSpc>
                <a:spcBef>
                  <a:spcPct val="20000"/>
                </a:spcBef>
                <a:spcAft>
                  <a:spcPct val="0"/>
                </a:spcAft>
                <a:buClrTx/>
                <a:buSzTx/>
                <a:buFontTx/>
                <a:buNone/>
                <a:tabLst/>
                <a:defRPr/>
              </a:pPr>
              <a:r>
                <a:rPr kumimoji="0" lang="en-US" altLang="zh-CN" sz="2000" b="1" i="0" u="none" strike="noStrike" kern="1200" cap="none" spc="0" normalizeH="0" baseline="0" noProof="0" dirty="0" err="1">
                  <a:ln>
                    <a:noFill/>
                  </a:ln>
                  <a:solidFill>
                    <a:srgbClr val="11576A"/>
                  </a:solidFill>
                  <a:effectLst/>
                  <a:uLnTx/>
                  <a:uFillTx/>
                  <a:latin typeface="微软雅黑" pitchFamily="34" charset="-122"/>
                  <a:ea typeface="微软雅黑" pitchFamily="34" charset="-122"/>
                  <a:cs typeface="+mn-cs"/>
                </a:rPr>
                <a:t>msgctl</a:t>
              </a:r>
              <a:r>
                <a:rPr kumimoji="0" lang="en-US" altLang="zh-CN"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 … </a:t>
              </a:r>
              <a:r>
                <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a:t>
              </a:r>
              <a:endParaRPr kumimoji="0" lang="en-US" altLang="zh-CN"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a:p>
              <a:pPr marL="269875" marR="0" lvl="0" indent="-269875" algn="l" defTabSz="914400" rtl="0" eaLnBrk="0" fontAlgn="base" latinLnBrk="0" hangingPunct="0">
                <a:lnSpc>
                  <a:spcPct val="100000"/>
                </a:lnSpc>
                <a:spcBef>
                  <a:spcPct val="20000"/>
                </a:spcBef>
                <a:spcAft>
                  <a:spcPct val="0"/>
                </a:spcAft>
                <a:buClrTx/>
                <a:buSzTx/>
                <a:buFontTx/>
                <a:buNone/>
                <a:tabLst/>
                <a:defRPr/>
              </a:pPr>
              <a:r>
                <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消息队列控制</a:t>
              </a:r>
            </a:p>
          </p:txBody>
        </p:sp>
        <p:sp>
          <p:nvSpPr>
            <p:cNvPr id="46" name="TextBox 45"/>
            <p:cNvSpPr txBox="1"/>
            <p:nvPr/>
          </p:nvSpPr>
          <p:spPr>
            <a:xfrm>
              <a:off x="844893" y="3007218"/>
              <a:ext cx="433390" cy="400110"/>
            </a:xfrm>
            <a:prstGeom prst="rect">
              <a:avLst/>
            </a:prstGeom>
            <a:noFill/>
            <a:effectLst/>
          </p:spPr>
          <p:txBody>
            <a:bodyPr wrap="square" rtlCol="0">
              <a:spAutoFit/>
            </a:bodyPr>
            <a:lstStyle/>
            <a:p>
              <a:pPr marL="342900" marR="0" lvl="0" indent="-342900" algn="l" defTabSz="914400" rtl="0" eaLnBrk="0" fontAlgn="base" latinLnBrk="0" hangingPunct="0">
                <a:lnSpc>
                  <a:spcPct val="100000"/>
                </a:lnSpc>
                <a:spcBef>
                  <a:spcPct val="20000"/>
                </a:spcBef>
                <a:spcAft>
                  <a:spcPct val="0"/>
                </a:spcAft>
                <a:buClrTx/>
                <a:buSzTx/>
                <a:buFontTx/>
                <a:buNone/>
                <a:tabLst/>
                <a:defRPr/>
              </a:pPr>
              <a:r>
                <a:rPr kumimoji="0" lang="zh-CN" altLang="en-US" sz="2000" b="1" i="0" u="none" strike="noStrike" kern="1200" cap="none" spc="0" normalizeH="0" baseline="0" noProof="0" dirty="0">
                  <a:ln>
                    <a:noFill/>
                  </a:ln>
                  <a:solidFill>
                    <a:srgbClr val="11576A"/>
                  </a:solidFill>
                  <a:effectLst/>
                  <a:uLnTx/>
                  <a:uFillTx/>
                  <a:latin typeface="张海山锐谐体2.0-授权联系：Samtype@QQ.com" pitchFamily="2" charset="-122"/>
                  <a:ea typeface="张海山锐谐体2.0-授权联系：Samtype@QQ.com" pitchFamily="2" charset="-122"/>
                  <a:cs typeface="+mn-cs"/>
                </a:rPr>
                <a:t>■</a:t>
              </a:r>
              <a:endPar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grpSp>
    </p:spTree>
    <p:extLst>
      <p:ext uri="{BB962C8B-B14F-4D97-AF65-F5344CB8AC3E}">
        <p14:creationId xmlns:p14="http://schemas.microsoft.com/office/powerpoint/2010/main" val="16142164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left)">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left)">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5546140-AE3A-1E2E-BE5B-7902C2C5EF9A}"/>
              </a:ext>
            </a:extLst>
          </p:cNvPr>
          <p:cNvSpPr>
            <a:spLocks noGrp="1"/>
          </p:cNvSpPr>
          <p:nvPr>
            <p:ph type="title"/>
          </p:nvPr>
        </p:nvSpPr>
        <p:spPr/>
        <p:txBody>
          <a:bodyPr/>
          <a:lstStyle/>
          <a:p>
            <a:r>
              <a:rPr lang="zh-CN" altLang="en-US"/>
              <a:t>作为一个操作系统的开发者，你信任你的用户吗？</a:t>
            </a:r>
          </a:p>
        </p:txBody>
      </p:sp>
      <p:sp>
        <p:nvSpPr>
          <p:cNvPr id="3" name="内容占位符 2">
            <a:extLst>
              <a:ext uri="{FF2B5EF4-FFF2-40B4-BE49-F238E27FC236}">
                <a16:creationId xmlns:a16="http://schemas.microsoft.com/office/drawing/2014/main" id="{EFCA1C67-A83C-6A69-AB92-8E4719A41CF1}"/>
              </a:ext>
            </a:extLst>
          </p:cNvPr>
          <p:cNvSpPr>
            <a:spLocks noGrp="1"/>
          </p:cNvSpPr>
          <p:nvPr>
            <p:ph idx="1"/>
          </p:nvPr>
        </p:nvSpPr>
        <p:spPr/>
        <p:txBody>
          <a:bodyPr/>
          <a:lstStyle/>
          <a:p>
            <a:r>
              <a:rPr lang="zh-CN" altLang="en-US" dirty="0"/>
              <a:t>操作系统中保存着很多重要的信息</a:t>
            </a:r>
            <a:endParaRPr lang="en-US" altLang="zh-CN" dirty="0"/>
          </a:p>
          <a:p>
            <a:pPr lvl="1"/>
            <a:r>
              <a:rPr lang="zh-CN" altLang="en-US" dirty="0"/>
              <a:t>每个程序的计费信息</a:t>
            </a:r>
            <a:endParaRPr lang="en-US" altLang="zh-CN" dirty="0"/>
          </a:p>
          <a:p>
            <a:pPr lvl="1"/>
            <a:r>
              <a:rPr lang="zh-CN" altLang="en-US" dirty="0"/>
              <a:t>每个程序的优先级配置</a:t>
            </a:r>
            <a:endParaRPr lang="en-US" altLang="zh-CN" dirty="0"/>
          </a:p>
          <a:p>
            <a:pPr lvl="1"/>
            <a:r>
              <a:rPr lang="zh-CN" altLang="en-US" dirty="0"/>
              <a:t>全局的内存可用情况</a:t>
            </a:r>
            <a:endParaRPr lang="en-US" altLang="zh-CN" dirty="0"/>
          </a:p>
          <a:p>
            <a:pPr lvl="1"/>
            <a:r>
              <a:rPr lang="zh-CN" altLang="en-US" dirty="0"/>
              <a:t>。。。。</a:t>
            </a:r>
            <a:endParaRPr lang="en-US" altLang="zh-CN" dirty="0"/>
          </a:p>
          <a:p>
            <a:r>
              <a:rPr lang="zh-CN" altLang="en-US" dirty="0"/>
              <a:t>在汇编</a:t>
            </a:r>
            <a:r>
              <a:rPr lang="en-US" altLang="zh-CN" dirty="0"/>
              <a:t>/C</a:t>
            </a:r>
            <a:r>
              <a:rPr lang="zh-CN" altLang="en-US" dirty="0"/>
              <a:t>编程的环境中，软件技术不足以保护其他软件</a:t>
            </a:r>
            <a:endParaRPr lang="en-US" altLang="zh-CN" dirty="0"/>
          </a:p>
          <a:p>
            <a:pPr lvl="1"/>
            <a:r>
              <a:rPr lang="zh-CN" altLang="en-US" dirty="0"/>
              <a:t>例如</a:t>
            </a:r>
            <a:r>
              <a:rPr lang="en-US" altLang="zh-CN" dirty="0"/>
              <a:t>:void * p= (void*) &amp;object;</a:t>
            </a:r>
            <a:r>
              <a:rPr lang="zh-CN" altLang="en-US" dirty="0"/>
              <a:t>可以绕过所有的</a:t>
            </a:r>
            <a:r>
              <a:rPr lang="en-US" altLang="zh-CN" dirty="0"/>
              <a:t>protected, private</a:t>
            </a:r>
            <a:r>
              <a:rPr lang="zh-CN" altLang="en-US" dirty="0"/>
              <a:t>检查</a:t>
            </a:r>
          </a:p>
        </p:txBody>
      </p:sp>
      <p:sp>
        <p:nvSpPr>
          <p:cNvPr id="4" name="日期占位符 3">
            <a:extLst>
              <a:ext uri="{FF2B5EF4-FFF2-40B4-BE49-F238E27FC236}">
                <a16:creationId xmlns:a16="http://schemas.microsoft.com/office/drawing/2014/main" id="{2B413642-7D76-5BC1-916E-273DFB99AE93}"/>
              </a:ext>
            </a:extLst>
          </p:cNvPr>
          <p:cNvSpPr>
            <a:spLocks noGrp="1"/>
          </p:cNvSpPr>
          <p:nvPr>
            <p:ph type="dt" sz="half" idx="10"/>
          </p:nvPr>
        </p:nvSpPr>
        <p:spPr/>
        <p:txBody>
          <a:bodyPr/>
          <a:lstStyle/>
          <a:p>
            <a:pPr>
              <a:defRPr/>
            </a:pPr>
            <a:r>
              <a:rPr lang="en-US" altLang="zh-CN"/>
              <a:t>Operating System</a:t>
            </a:r>
            <a:endParaRPr lang="en-US" altLang="ko-KR"/>
          </a:p>
        </p:txBody>
      </p:sp>
      <p:sp>
        <p:nvSpPr>
          <p:cNvPr id="5" name="页脚占位符 4">
            <a:extLst>
              <a:ext uri="{FF2B5EF4-FFF2-40B4-BE49-F238E27FC236}">
                <a16:creationId xmlns:a16="http://schemas.microsoft.com/office/drawing/2014/main" id="{850CA143-5BAE-DCA5-F671-A0C717F09B11}"/>
              </a:ext>
            </a:extLst>
          </p:cNvPr>
          <p:cNvSpPr>
            <a:spLocks noGrp="1"/>
          </p:cNvSpPr>
          <p:nvPr>
            <p:ph type="ftr" sz="quarter" idx="11"/>
          </p:nvPr>
        </p:nvSpPr>
        <p:spPr/>
        <p:txBody>
          <a:bodyPr/>
          <a:lstStyle/>
          <a:p>
            <a:pPr>
              <a:defRPr/>
            </a:pPr>
            <a:r>
              <a:rPr lang="en-US" altLang="zh-CN"/>
              <a:t>CITS, NanKai University</a:t>
            </a:r>
            <a:endParaRPr lang="en-US" altLang="ko-KR"/>
          </a:p>
        </p:txBody>
      </p:sp>
      <p:sp>
        <p:nvSpPr>
          <p:cNvPr id="6" name="灯片编号占位符 5">
            <a:extLst>
              <a:ext uri="{FF2B5EF4-FFF2-40B4-BE49-F238E27FC236}">
                <a16:creationId xmlns:a16="http://schemas.microsoft.com/office/drawing/2014/main" id="{14612751-78FB-64CA-382B-3C6DCAB58804}"/>
              </a:ext>
            </a:extLst>
          </p:cNvPr>
          <p:cNvSpPr>
            <a:spLocks noGrp="1"/>
          </p:cNvSpPr>
          <p:nvPr>
            <p:ph type="sldNum" sz="quarter" idx="12"/>
          </p:nvPr>
        </p:nvSpPr>
        <p:spPr/>
        <p:txBody>
          <a:bodyPr/>
          <a:lstStyle/>
          <a:p>
            <a:pPr>
              <a:defRPr/>
            </a:pPr>
            <a:fld id="{32C7C19E-C979-4A8C-991F-EB73B2F94084}" type="slidenum">
              <a:rPr lang="en-US" altLang="ko-KR" smtClean="0"/>
              <a:pPr>
                <a:defRPr/>
              </a:pPr>
              <a:t>5</a:t>
            </a:fld>
            <a:endParaRPr lang="en-US" altLang="ko-KR"/>
          </a:p>
        </p:txBody>
      </p:sp>
    </p:spTree>
    <p:extLst>
      <p:ext uri="{BB962C8B-B14F-4D97-AF65-F5344CB8AC3E}">
        <p14:creationId xmlns:p14="http://schemas.microsoft.com/office/powerpoint/2010/main" val="414330553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a:xfrm>
            <a:off x="457200" y="1063230"/>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zh-CN" altLang="en-US" sz="3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共享内存</a:t>
            </a:r>
          </a:p>
        </p:txBody>
      </p:sp>
      <p:grpSp>
        <p:nvGrpSpPr>
          <p:cNvPr id="2" name="组合 1"/>
          <p:cNvGrpSpPr/>
          <p:nvPr/>
        </p:nvGrpSpPr>
        <p:grpSpPr>
          <a:xfrm>
            <a:off x="844894" y="1857364"/>
            <a:ext cx="6370313" cy="642942"/>
            <a:chOff x="844893" y="1000114"/>
            <a:chExt cx="6370313" cy="642942"/>
          </a:xfrm>
        </p:grpSpPr>
        <p:sp>
          <p:nvSpPr>
            <p:cNvPr id="9" name="内容占位符 2"/>
            <p:cNvSpPr txBox="1">
              <a:spLocks/>
            </p:cNvSpPr>
            <p:nvPr/>
          </p:nvSpPr>
          <p:spPr>
            <a:xfrm>
              <a:off x="1142976" y="1000114"/>
              <a:ext cx="6072230" cy="642942"/>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marR="0" lvl="0" indent="0" algn="l" defTabSz="914400" rtl="0" eaLnBrk="0" fontAlgn="base" latinLnBrk="0" hangingPunct="0">
                <a:lnSpc>
                  <a:spcPct val="100000"/>
                </a:lnSpc>
                <a:spcBef>
                  <a:spcPct val="20000"/>
                </a:spcBef>
                <a:spcAft>
                  <a:spcPct val="0"/>
                </a:spcAft>
                <a:buClrTx/>
                <a:buSzTx/>
                <a:buFontTx/>
                <a:buNone/>
                <a:tabLst/>
                <a:defRPr/>
              </a:pPr>
              <a:r>
                <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共享内存是把同一个物理内存区域同时映射到多个进程的内存地址空间的通信机制</a:t>
              </a:r>
            </a:p>
          </p:txBody>
        </p:sp>
        <p:sp>
          <p:nvSpPr>
            <p:cNvPr id="12" name="TextBox 11"/>
            <p:cNvSpPr txBox="1"/>
            <p:nvPr/>
          </p:nvSpPr>
          <p:spPr>
            <a:xfrm>
              <a:off x="844893" y="1000114"/>
              <a:ext cx="433390" cy="400110"/>
            </a:xfrm>
            <a:prstGeom prst="rect">
              <a:avLst/>
            </a:prstGeom>
            <a:noFill/>
            <a:effectLst/>
          </p:spPr>
          <p:txBody>
            <a:bodyPr wrap="square" rtlCol="0">
              <a:spAutoFit/>
            </a:bodyPr>
            <a:lstStyle/>
            <a:p>
              <a:pPr marL="342900" marR="0" lvl="0" indent="-342900" algn="l" defTabSz="914400" rtl="0" eaLnBrk="0" fontAlgn="base" latinLnBrk="0" hangingPunct="0">
                <a:lnSpc>
                  <a:spcPct val="100000"/>
                </a:lnSpc>
                <a:spcBef>
                  <a:spcPct val="20000"/>
                </a:spcBef>
                <a:spcAft>
                  <a:spcPct val="0"/>
                </a:spcAft>
                <a:buClrTx/>
                <a:buSzTx/>
                <a:buFontTx/>
                <a:buNone/>
                <a:tabLst/>
                <a:defRPr/>
              </a:pPr>
              <a:r>
                <a:rPr kumimoji="0" lang="zh-CN" altLang="en-US" sz="2000" b="1" i="0" u="none" strike="noStrike" kern="1200" cap="none" spc="0" normalizeH="0" baseline="0" noProof="0" dirty="0">
                  <a:ln>
                    <a:noFill/>
                  </a:ln>
                  <a:solidFill>
                    <a:srgbClr val="11576A"/>
                  </a:solidFill>
                  <a:effectLst/>
                  <a:uLnTx/>
                  <a:uFillTx/>
                  <a:latin typeface="张海山锐谐体2.0-授权联系：Samtype@QQ.com" pitchFamily="2" charset="-122"/>
                  <a:ea typeface="张海山锐谐体2.0-授权联系：Samtype@QQ.com" pitchFamily="2" charset="-122"/>
                  <a:cs typeface="+mn-cs"/>
                </a:rPr>
                <a:t>■</a:t>
              </a:r>
              <a:endPar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grpSp>
      <p:grpSp>
        <p:nvGrpSpPr>
          <p:cNvPr id="3" name="组合 2"/>
          <p:cNvGrpSpPr/>
          <p:nvPr/>
        </p:nvGrpSpPr>
        <p:grpSpPr>
          <a:xfrm>
            <a:off x="844894" y="2501438"/>
            <a:ext cx="7183491" cy="999000"/>
            <a:chOff x="844893" y="1644188"/>
            <a:chExt cx="7183491" cy="999000"/>
          </a:xfrm>
        </p:grpSpPr>
        <p:sp>
          <p:nvSpPr>
            <p:cNvPr id="27" name="内容占位符 2"/>
            <p:cNvSpPr txBox="1">
              <a:spLocks/>
            </p:cNvSpPr>
            <p:nvPr/>
          </p:nvSpPr>
          <p:spPr>
            <a:xfrm>
              <a:off x="1394985" y="1962146"/>
              <a:ext cx="3962833" cy="323852"/>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marR="0" lvl="1" indent="0" algn="l" defTabSz="914400" rtl="0" eaLnBrk="0" fontAlgn="base" latinLnBrk="0" hangingPunct="0">
                <a:lnSpc>
                  <a:spcPct val="90000"/>
                </a:lnSpc>
                <a:spcBef>
                  <a:spcPct val="0"/>
                </a:spcBef>
                <a:spcAft>
                  <a:spcPct val="0"/>
                </a:spcAft>
                <a:buClrTx/>
                <a:buSzTx/>
                <a:buFontTx/>
                <a:buNone/>
                <a:tabLst/>
                <a:defRPr/>
              </a:pPr>
              <a:r>
                <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每个进程都有私有内存地址空间</a:t>
              </a:r>
            </a:p>
          </p:txBody>
        </p:sp>
        <p:pic>
          <p:nvPicPr>
            <p:cNvPr id="28" name="图片 27" descr="小点1.png"/>
            <p:cNvPicPr>
              <a:picLocks noChangeAspect="1"/>
            </p:cNvPicPr>
            <p:nvPr/>
          </p:nvPicPr>
          <p:blipFill>
            <a:blip r:embed="rId2" cstate="print"/>
            <a:stretch>
              <a:fillRect/>
            </a:stretch>
          </p:blipFill>
          <p:spPr>
            <a:xfrm>
              <a:off x="1262422" y="2071003"/>
              <a:ext cx="151066" cy="148997"/>
            </a:xfrm>
            <a:prstGeom prst="rect">
              <a:avLst/>
            </a:prstGeom>
            <a:effectLst/>
          </p:spPr>
        </p:pic>
        <p:sp>
          <p:nvSpPr>
            <p:cNvPr id="23" name="内容占位符 2"/>
            <p:cNvSpPr txBox="1">
              <a:spLocks/>
            </p:cNvSpPr>
            <p:nvPr/>
          </p:nvSpPr>
          <p:spPr>
            <a:xfrm>
              <a:off x="1142976" y="1644188"/>
              <a:ext cx="928694" cy="35605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marR="0" lvl="0" indent="0" algn="l" defTabSz="914400" rtl="0" eaLnBrk="0" fontAlgn="base" latinLnBrk="0" hangingPunct="0">
                <a:lnSpc>
                  <a:spcPct val="100000"/>
                </a:lnSpc>
                <a:spcBef>
                  <a:spcPct val="20000"/>
                </a:spcBef>
                <a:spcAft>
                  <a:spcPct val="0"/>
                </a:spcAft>
                <a:buClrTx/>
                <a:buSzTx/>
                <a:buFontTx/>
                <a:buNone/>
                <a:tabLst/>
                <a:defRPr/>
              </a:pPr>
              <a:r>
                <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进程</a:t>
              </a:r>
            </a:p>
          </p:txBody>
        </p:sp>
        <p:sp>
          <p:nvSpPr>
            <p:cNvPr id="24" name="TextBox 23"/>
            <p:cNvSpPr txBox="1"/>
            <p:nvPr/>
          </p:nvSpPr>
          <p:spPr>
            <a:xfrm>
              <a:off x="844893" y="1644188"/>
              <a:ext cx="433390" cy="400110"/>
            </a:xfrm>
            <a:prstGeom prst="rect">
              <a:avLst/>
            </a:prstGeom>
            <a:noFill/>
            <a:effectLst/>
          </p:spPr>
          <p:txBody>
            <a:bodyPr wrap="square" rtlCol="0">
              <a:spAutoFit/>
            </a:bodyPr>
            <a:lstStyle/>
            <a:p>
              <a:pPr marL="342900" marR="0" lvl="0" indent="-342900" algn="l" defTabSz="914400" rtl="0" eaLnBrk="0" fontAlgn="base" latinLnBrk="0" hangingPunct="0">
                <a:lnSpc>
                  <a:spcPct val="100000"/>
                </a:lnSpc>
                <a:spcBef>
                  <a:spcPct val="20000"/>
                </a:spcBef>
                <a:spcAft>
                  <a:spcPct val="0"/>
                </a:spcAft>
                <a:buClrTx/>
                <a:buSzTx/>
                <a:buFontTx/>
                <a:buNone/>
                <a:tabLst/>
                <a:defRPr/>
              </a:pPr>
              <a:r>
                <a:rPr kumimoji="0" lang="zh-CN" altLang="en-US" sz="2000" b="1" i="0" u="none" strike="noStrike" kern="1200" cap="none" spc="0" normalizeH="0" baseline="0" noProof="0" dirty="0">
                  <a:ln>
                    <a:noFill/>
                  </a:ln>
                  <a:solidFill>
                    <a:srgbClr val="11576A"/>
                  </a:solidFill>
                  <a:effectLst/>
                  <a:uLnTx/>
                  <a:uFillTx/>
                  <a:latin typeface="张海山锐谐体2.0-授权联系：Samtype@QQ.com" pitchFamily="2" charset="-122"/>
                  <a:ea typeface="张海山锐谐体2.0-授权联系：Samtype@QQ.com" pitchFamily="2" charset="-122"/>
                  <a:cs typeface="+mn-cs"/>
                </a:rPr>
                <a:t>■</a:t>
              </a:r>
              <a:endPar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25" name="内容占位符 2"/>
            <p:cNvSpPr txBox="1">
              <a:spLocks/>
            </p:cNvSpPr>
            <p:nvPr/>
          </p:nvSpPr>
          <p:spPr>
            <a:xfrm>
              <a:off x="1394985" y="2273298"/>
              <a:ext cx="6633399" cy="36989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marR="0" lvl="1" indent="0" algn="l" defTabSz="914400" rtl="0" eaLnBrk="0" fontAlgn="base" latinLnBrk="0" hangingPunct="0">
                <a:lnSpc>
                  <a:spcPct val="90000"/>
                </a:lnSpc>
                <a:spcBef>
                  <a:spcPct val="0"/>
                </a:spcBef>
                <a:spcAft>
                  <a:spcPct val="0"/>
                </a:spcAft>
                <a:buClrTx/>
                <a:buSzTx/>
                <a:buFontTx/>
                <a:buNone/>
                <a:tabLst/>
                <a:defRPr/>
              </a:pPr>
              <a:r>
                <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每个进程的内存地址空间需明确设置共享内存段</a:t>
              </a:r>
            </a:p>
          </p:txBody>
        </p:sp>
        <p:pic>
          <p:nvPicPr>
            <p:cNvPr id="26" name="图片 25" descr="小点1.png"/>
            <p:cNvPicPr>
              <a:picLocks noChangeAspect="1"/>
            </p:cNvPicPr>
            <p:nvPr/>
          </p:nvPicPr>
          <p:blipFill>
            <a:blip r:embed="rId2" cstate="print"/>
            <a:stretch>
              <a:fillRect/>
            </a:stretch>
          </p:blipFill>
          <p:spPr>
            <a:xfrm>
              <a:off x="1262422" y="2382155"/>
              <a:ext cx="151066" cy="148997"/>
            </a:xfrm>
            <a:prstGeom prst="rect">
              <a:avLst/>
            </a:prstGeom>
            <a:effectLst/>
          </p:spPr>
        </p:pic>
      </p:grpSp>
      <p:grpSp>
        <p:nvGrpSpPr>
          <p:cNvPr id="4" name="组合 3"/>
          <p:cNvGrpSpPr/>
          <p:nvPr/>
        </p:nvGrpSpPr>
        <p:grpSpPr>
          <a:xfrm>
            <a:off x="844894" y="3449638"/>
            <a:ext cx="6227437" cy="641810"/>
            <a:chOff x="844893" y="2592388"/>
            <a:chExt cx="6227437" cy="641810"/>
          </a:xfrm>
        </p:grpSpPr>
        <p:sp>
          <p:nvSpPr>
            <p:cNvPr id="45" name="内容占位符 2"/>
            <p:cNvSpPr txBox="1">
              <a:spLocks/>
            </p:cNvSpPr>
            <p:nvPr/>
          </p:nvSpPr>
          <p:spPr>
            <a:xfrm>
              <a:off x="1394985" y="2910346"/>
              <a:ext cx="5677345" cy="323852"/>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marR="0" lvl="1" indent="0" algn="l" defTabSz="914400" rtl="0" eaLnBrk="0" fontAlgn="base" latinLnBrk="0" hangingPunct="0">
                <a:lnSpc>
                  <a:spcPct val="90000"/>
                </a:lnSpc>
                <a:spcBef>
                  <a:spcPct val="0"/>
                </a:spcBef>
                <a:spcAft>
                  <a:spcPct val="0"/>
                </a:spcAft>
                <a:buClrTx/>
                <a:buSzTx/>
                <a:buFontTx/>
                <a:buNone/>
                <a:tabLst/>
                <a:defRPr/>
              </a:pPr>
              <a:r>
                <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同一进程中的线程总是共享相同的内存地址空间</a:t>
              </a:r>
            </a:p>
          </p:txBody>
        </p:sp>
        <p:pic>
          <p:nvPicPr>
            <p:cNvPr id="46" name="图片 45" descr="小点1.png"/>
            <p:cNvPicPr>
              <a:picLocks noChangeAspect="1"/>
            </p:cNvPicPr>
            <p:nvPr/>
          </p:nvPicPr>
          <p:blipFill>
            <a:blip r:embed="rId2" cstate="print"/>
            <a:stretch>
              <a:fillRect/>
            </a:stretch>
          </p:blipFill>
          <p:spPr>
            <a:xfrm>
              <a:off x="1262422" y="3019203"/>
              <a:ext cx="151066" cy="148997"/>
            </a:xfrm>
            <a:prstGeom prst="rect">
              <a:avLst/>
            </a:prstGeom>
            <a:effectLst/>
          </p:spPr>
        </p:pic>
        <p:sp>
          <p:nvSpPr>
            <p:cNvPr id="47" name="内容占位符 2"/>
            <p:cNvSpPr txBox="1">
              <a:spLocks/>
            </p:cNvSpPr>
            <p:nvPr/>
          </p:nvSpPr>
          <p:spPr>
            <a:xfrm>
              <a:off x="1142976" y="2592388"/>
              <a:ext cx="928694" cy="35605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marR="0" lvl="0" indent="0" algn="l" defTabSz="914400" rtl="0" eaLnBrk="0" fontAlgn="base" latinLnBrk="0" hangingPunct="0">
                <a:lnSpc>
                  <a:spcPct val="100000"/>
                </a:lnSpc>
                <a:spcBef>
                  <a:spcPct val="20000"/>
                </a:spcBef>
                <a:spcAft>
                  <a:spcPct val="0"/>
                </a:spcAft>
                <a:buClrTx/>
                <a:buSzTx/>
                <a:buFontTx/>
                <a:buNone/>
                <a:tabLst/>
                <a:defRPr/>
              </a:pPr>
              <a:r>
                <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线程</a:t>
              </a:r>
            </a:p>
          </p:txBody>
        </p:sp>
        <p:sp>
          <p:nvSpPr>
            <p:cNvPr id="48" name="TextBox 47"/>
            <p:cNvSpPr txBox="1"/>
            <p:nvPr/>
          </p:nvSpPr>
          <p:spPr>
            <a:xfrm>
              <a:off x="844893" y="2592388"/>
              <a:ext cx="433390" cy="400110"/>
            </a:xfrm>
            <a:prstGeom prst="rect">
              <a:avLst/>
            </a:prstGeom>
            <a:noFill/>
            <a:effectLst/>
          </p:spPr>
          <p:txBody>
            <a:bodyPr wrap="square" rtlCol="0">
              <a:spAutoFit/>
            </a:bodyPr>
            <a:lstStyle/>
            <a:p>
              <a:pPr marL="342900" marR="0" lvl="0" indent="-342900" algn="l" defTabSz="914400" rtl="0" eaLnBrk="0" fontAlgn="base" latinLnBrk="0" hangingPunct="0">
                <a:lnSpc>
                  <a:spcPct val="100000"/>
                </a:lnSpc>
                <a:spcBef>
                  <a:spcPct val="20000"/>
                </a:spcBef>
                <a:spcAft>
                  <a:spcPct val="0"/>
                </a:spcAft>
                <a:buClrTx/>
                <a:buSzTx/>
                <a:buFontTx/>
                <a:buNone/>
                <a:tabLst/>
                <a:defRPr/>
              </a:pPr>
              <a:r>
                <a:rPr kumimoji="0" lang="zh-CN" altLang="en-US" sz="2000" b="1" i="0" u="none" strike="noStrike" kern="1200" cap="none" spc="0" normalizeH="0" baseline="0" noProof="0" dirty="0">
                  <a:ln>
                    <a:noFill/>
                  </a:ln>
                  <a:solidFill>
                    <a:srgbClr val="11576A"/>
                  </a:solidFill>
                  <a:effectLst/>
                  <a:uLnTx/>
                  <a:uFillTx/>
                  <a:latin typeface="张海山锐谐体2.0-授权联系：Samtype@QQ.com" pitchFamily="2" charset="-122"/>
                  <a:ea typeface="张海山锐谐体2.0-授权联系：Samtype@QQ.com" pitchFamily="2" charset="-122"/>
                  <a:cs typeface="+mn-cs"/>
                </a:rPr>
                <a:t>■</a:t>
              </a:r>
              <a:endPar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grpSp>
      <p:grpSp>
        <p:nvGrpSpPr>
          <p:cNvPr id="5" name="组合 4"/>
          <p:cNvGrpSpPr/>
          <p:nvPr/>
        </p:nvGrpSpPr>
        <p:grpSpPr>
          <a:xfrm>
            <a:off x="844894" y="4088942"/>
            <a:ext cx="3369917" cy="641810"/>
            <a:chOff x="844893" y="3231692"/>
            <a:chExt cx="3369917" cy="641810"/>
          </a:xfrm>
        </p:grpSpPr>
        <p:sp>
          <p:nvSpPr>
            <p:cNvPr id="49" name="内容占位符 2"/>
            <p:cNvSpPr txBox="1">
              <a:spLocks/>
            </p:cNvSpPr>
            <p:nvPr/>
          </p:nvSpPr>
          <p:spPr>
            <a:xfrm>
              <a:off x="1394985" y="3549650"/>
              <a:ext cx="2819825" cy="323852"/>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marR="0" lvl="1" indent="0" algn="l" defTabSz="914400" rtl="0" eaLnBrk="0" fontAlgn="base" latinLnBrk="0" hangingPunct="0">
                <a:lnSpc>
                  <a:spcPct val="90000"/>
                </a:lnSpc>
                <a:spcBef>
                  <a:spcPct val="0"/>
                </a:spcBef>
                <a:spcAft>
                  <a:spcPct val="0"/>
                </a:spcAft>
                <a:buClrTx/>
                <a:buSzTx/>
                <a:buFontTx/>
                <a:buNone/>
                <a:tabLst/>
                <a:defRPr/>
              </a:pPr>
              <a:r>
                <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快速、方便地共享数据</a:t>
              </a:r>
            </a:p>
          </p:txBody>
        </p:sp>
        <p:pic>
          <p:nvPicPr>
            <p:cNvPr id="50" name="图片 49" descr="小点1.png"/>
            <p:cNvPicPr>
              <a:picLocks noChangeAspect="1"/>
            </p:cNvPicPr>
            <p:nvPr/>
          </p:nvPicPr>
          <p:blipFill>
            <a:blip r:embed="rId2" cstate="print"/>
            <a:stretch>
              <a:fillRect/>
            </a:stretch>
          </p:blipFill>
          <p:spPr>
            <a:xfrm>
              <a:off x="1262422" y="3658507"/>
              <a:ext cx="151066" cy="148997"/>
            </a:xfrm>
            <a:prstGeom prst="rect">
              <a:avLst/>
            </a:prstGeom>
            <a:effectLst/>
          </p:spPr>
        </p:pic>
        <p:sp>
          <p:nvSpPr>
            <p:cNvPr id="51" name="内容占位符 2"/>
            <p:cNvSpPr txBox="1">
              <a:spLocks/>
            </p:cNvSpPr>
            <p:nvPr/>
          </p:nvSpPr>
          <p:spPr>
            <a:xfrm>
              <a:off x="1142976" y="3231692"/>
              <a:ext cx="928694" cy="35605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marR="0" lvl="0" indent="0" algn="l" defTabSz="914400" rtl="0" eaLnBrk="0" fontAlgn="base" latinLnBrk="0" hangingPunct="0">
                <a:lnSpc>
                  <a:spcPct val="100000"/>
                </a:lnSpc>
                <a:spcBef>
                  <a:spcPct val="20000"/>
                </a:spcBef>
                <a:spcAft>
                  <a:spcPct val="0"/>
                </a:spcAft>
                <a:buClrTx/>
                <a:buSzTx/>
                <a:buFontTx/>
                <a:buNone/>
                <a:tabLst/>
                <a:defRPr/>
              </a:pPr>
              <a:r>
                <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优点</a:t>
              </a:r>
            </a:p>
          </p:txBody>
        </p:sp>
        <p:sp>
          <p:nvSpPr>
            <p:cNvPr id="52" name="TextBox 51"/>
            <p:cNvSpPr txBox="1"/>
            <p:nvPr/>
          </p:nvSpPr>
          <p:spPr>
            <a:xfrm>
              <a:off x="844893" y="3231692"/>
              <a:ext cx="433390" cy="400110"/>
            </a:xfrm>
            <a:prstGeom prst="rect">
              <a:avLst/>
            </a:prstGeom>
            <a:noFill/>
            <a:effectLst/>
          </p:spPr>
          <p:txBody>
            <a:bodyPr wrap="square" rtlCol="0">
              <a:spAutoFit/>
            </a:bodyPr>
            <a:lstStyle/>
            <a:p>
              <a:pPr marL="342900" marR="0" lvl="0" indent="-342900" algn="l" defTabSz="914400" rtl="0" eaLnBrk="0" fontAlgn="base" latinLnBrk="0" hangingPunct="0">
                <a:lnSpc>
                  <a:spcPct val="100000"/>
                </a:lnSpc>
                <a:spcBef>
                  <a:spcPct val="20000"/>
                </a:spcBef>
                <a:spcAft>
                  <a:spcPct val="0"/>
                </a:spcAft>
                <a:buClrTx/>
                <a:buSzTx/>
                <a:buFontTx/>
                <a:buNone/>
                <a:tabLst/>
                <a:defRPr/>
              </a:pPr>
              <a:r>
                <a:rPr kumimoji="0" lang="zh-CN" altLang="en-US" sz="2000" b="1" i="0" u="none" strike="noStrike" kern="1200" cap="none" spc="0" normalizeH="0" baseline="0" noProof="0" dirty="0">
                  <a:ln>
                    <a:noFill/>
                  </a:ln>
                  <a:solidFill>
                    <a:srgbClr val="11576A"/>
                  </a:solidFill>
                  <a:effectLst/>
                  <a:uLnTx/>
                  <a:uFillTx/>
                  <a:latin typeface="张海山锐谐体2.0-授权联系：Samtype@QQ.com" pitchFamily="2" charset="-122"/>
                  <a:ea typeface="张海山锐谐体2.0-授权联系：Samtype@QQ.com" pitchFamily="2" charset="-122"/>
                  <a:cs typeface="+mn-cs"/>
                </a:rPr>
                <a:t>■</a:t>
              </a:r>
              <a:endPar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grpSp>
      <p:grpSp>
        <p:nvGrpSpPr>
          <p:cNvPr id="6" name="组合 5"/>
          <p:cNvGrpSpPr/>
          <p:nvPr/>
        </p:nvGrpSpPr>
        <p:grpSpPr>
          <a:xfrm>
            <a:off x="844894" y="4703316"/>
            <a:ext cx="5227305" cy="641810"/>
            <a:chOff x="844893" y="3846066"/>
            <a:chExt cx="5227305" cy="641810"/>
          </a:xfrm>
        </p:grpSpPr>
        <p:sp>
          <p:nvSpPr>
            <p:cNvPr id="53" name="内容占位符 2"/>
            <p:cNvSpPr txBox="1">
              <a:spLocks/>
            </p:cNvSpPr>
            <p:nvPr/>
          </p:nvSpPr>
          <p:spPr>
            <a:xfrm>
              <a:off x="1394985" y="4164024"/>
              <a:ext cx="4677213" cy="323852"/>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marR="0" lvl="1" indent="0" algn="l" defTabSz="914400" rtl="0" eaLnBrk="0" fontAlgn="base" latinLnBrk="0" hangingPunct="0">
                <a:lnSpc>
                  <a:spcPct val="90000"/>
                </a:lnSpc>
                <a:spcBef>
                  <a:spcPct val="0"/>
                </a:spcBef>
                <a:spcAft>
                  <a:spcPct val="0"/>
                </a:spcAft>
                <a:buClrTx/>
                <a:buSzTx/>
                <a:buFontTx/>
                <a:buNone/>
                <a:tabLst/>
                <a:defRPr/>
              </a:pPr>
              <a:r>
                <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必须用额外的同步机制来协调数据访问</a:t>
              </a:r>
            </a:p>
          </p:txBody>
        </p:sp>
        <p:pic>
          <p:nvPicPr>
            <p:cNvPr id="54" name="图片 53" descr="小点1.png"/>
            <p:cNvPicPr>
              <a:picLocks noChangeAspect="1"/>
            </p:cNvPicPr>
            <p:nvPr/>
          </p:nvPicPr>
          <p:blipFill>
            <a:blip r:embed="rId2" cstate="print"/>
            <a:stretch>
              <a:fillRect/>
            </a:stretch>
          </p:blipFill>
          <p:spPr>
            <a:xfrm>
              <a:off x="1262422" y="4272881"/>
              <a:ext cx="151066" cy="148997"/>
            </a:xfrm>
            <a:prstGeom prst="rect">
              <a:avLst/>
            </a:prstGeom>
            <a:effectLst/>
          </p:spPr>
        </p:pic>
        <p:sp>
          <p:nvSpPr>
            <p:cNvPr id="55" name="内容占位符 2"/>
            <p:cNvSpPr txBox="1">
              <a:spLocks/>
            </p:cNvSpPr>
            <p:nvPr/>
          </p:nvSpPr>
          <p:spPr>
            <a:xfrm>
              <a:off x="1142976" y="3846066"/>
              <a:ext cx="928694" cy="35605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marR="0" lvl="0" indent="0" algn="l" defTabSz="914400" rtl="0" eaLnBrk="0" fontAlgn="base" latinLnBrk="0" hangingPunct="0">
                <a:lnSpc>
                  <a:spcPct val="100000"/>
                </a:lnSpc>
                <a:spcBef>
                  <a:spcPct val="20000"/>
                </a:spcBef>
                <a:spcAft>
                  <a:spcPct val="0"/>
                </a:spcAft>
                <a:buClrTx/>
                <a:buSzTx/>
                <a:buFontTx/>
                <a:buNone/>
                <a:tabLst/>
                <a:defRPr/>
              </a:pPr>
              <a:r>
                <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不足</a:t>
              </a:r>
            </a:p>
          </p:txBody>
        </p:sp>
        <p:sp>
          <p:nvSpPr>
            <p:cNvPr id="56" name="TextBox 55"/>
            <p:cNvSpPr txBox="1"/>
            <p:nvPr/>
          </p:nvSpPr>
          <p:spPr>
            <a:xfrm>
              <a:off x="844893" y="3846066"/>
              <a:ext cx="433390" cy="400110"/>
            </a:xfrm>
            <a:prstGeom prst="rect">
              <a:avLst/>
            </a:prstGeom>
            <a:noFill/>
            <a:effectLst/>
          </p:spPr>
          <p:txBody>
            <a:bodyPr wrap="square" rtlCol="0">
              <a:spAutoFit/>
            </a:bodyPr>
            <a:lstStyle/>
            <a:p>
              <a:pPr marL="342900" marR="0" lvl="0" indent="-342900" algn="l" defTabSz="914400" rtl="0" eaLnBrk="0" fontAlgn="base" latinLnBrk="0" hangingPunct="0">
                <a:lnSpc>
                  <a:spcPct val="100000"/>
                </a:lnSpc>
                <a:spcBef>
                  <a:spcPct val="20000"/>
                </a:spcBef>
                <a:spcAft>
                  <a:spcPct val="0"/>
                </a:spcAft>
                <a:buClrTx/>
                <a:buSzTx/>
                <a:buFontTx/>
                <a:buNone/>
                <a:tabLst/>
                <a:defRPr/>
              </a:pPr>
              <a:r>
                <a:rPr kumimoji="0" lang="zh-CN" altLang="en-US" sz="2000" b="1" i="0" u="none" strike="noStrike" kern="1200" cap="none" spc="0" normalizeH="0" baseline="0" noProof="0" dirty="0">
                  <a:ln>
                    <a:noFill/>
                  </a:ln>
                  <a:solidFill>
                    <a:srgbClr val="11576A"/>
                  </a:solidFill>
                  <a:effectLst/>
                  <a:uLnTx/>
                  <a:uFillTx/>
                  <a:latin typeface="张海山锐谐体2.0-授权联系：Samtype@QQ.com" pitchFamily="2" charset="-122"/>
                  <a:ea typeface="张海山锐谐体2.0-授权联系：Samtype@QQ.com" pitchFamily="2" charset="-122"/>
                  <a:cs typeface="+mn-cs"/>
                </a:rPr>
                <a:t>■</a:t>
              </a:r>
              <a:endPar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grpSp>
    </p:spTree>
    <p:extLst>
      <p:ext uri="{BB962C8B-B14F-4D97-AF65-F5344CB8AC3E}">
        <p14:creationId xmlns:p14="http://schemas.microsoft.com/office/powerpoint/2010/main" val="31155216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par>
                                <p:cTn id="13" presetID="22" presetClass="entr" presetSubtype="8" fill="hold"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left)">
                                      <p:cBhvr>
                                        <p:cTn id="15" dur="500"/>
                                        <p:tgtEl>
                                          <p:spTgt spid="4"/>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wipe(left)">
                                      <p:cBhvr>
                                        <p:cTn id="20" dur="500"/>
                                        <p:tgtEl>
                                          <p:spTgt spid="5"/>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wipe(left)">
                                      <p:cBhvr>
                                        <p:cTn id="2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a:xfrm>
            <a:off x="457200" y="1063230"/>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zh-CN" altLang="en-US" sz="3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共享内存的实现</a:t>
            </a:r>
          </a:p>
        </p:txBody>
      </p:sp>
      <p:grpSp>
        <p:nvGrpSpPr>
          <p:cNvPr id="3" name="组合 2"/>
          <p:cNvGrpSpPr/>
          <p:nvPr/>
        </p:nvGrpSpPr>
        <p:grpSpPr>
          <a:xfrm>
            <a:off x="844894" y="4158798"/>
            <a:ext cx="1869719" cy="369890"/>
            <a:chOff x="844893" y="3301548"/>
            <a:chExt cx="1869719" cy="369890"/>
          </a:xfrm>
        </p:grpSpPr>
        <p:sp>
          <p:nvSpPr>
            <p:cNvPr id="9" name="内容占位符 2"/>
            <p:cNvSpPr txBox="1">
              <a:spLocks/>
            </p:cNvSpPr>
            <p:nvPr/>
          </p:nvSpPr>
          <p:spPr>
            <a:xfrm>
              <a:off x="1142976" y="3314248"/>
              <a:ext cx="1571636" cy="35719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marR="0" lvl="0" indent="0" algn="l" defTabSz="914400" rtl="0" eaLnBrk="0" fontAlgn="base" latinLnBrk="0" hangingPunct="0">
                <a:lnSpc>
                  <a:spcPct val="100000"/>
                </a:lnSpc>
                <a:spcBef>
                  <a:spcPct val="20000"/>
                </a:spcBef>
                <a:spcAft>
                  <a:spcPct val="0"/>
                </a:spcAft>
                <a:buClrTx/>
                <a:buSzTx/>
                <a:buFontTx/>
                <a:buNone/>
                <a:tabLst/>
                <a:defRPr/>
              </a:pPr>
              <a:r>
                <a:rPr kumimoji="0" lang="zh-CN" altLang="en-US" sz="18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最快的方法</a:t>
              </a:r>
            </a:p>
          </p:txBody>
        </p:sp>
        <p:sp>
          <p:nvSpPr>
            <p:cNvPr id="12" name="TextBox 11"/>
            <p:cNvSpPr txBox="1"/>
            <p:nvPr/>
          </p:nvSpPr>
          <p:spPr>
            <a:xfrm>
              <a:off x="844893" y="3301548"/>
              <a:ext cx="433390" cy="369332"/>
            </a:xfrm>
            <a:prstGeom prst="rect">
              <a:avLst/>
            </a:prstGeom>
            <a:noFill/>
            <a:effectLst/>
          </p:spPr>
          <p:txBody>
            <a:bodyPr wrap="square" rtlCol="0">
              <a:spAutoFit/>
            </a:bodyPr>
            <a:lstStyle/>
            <a:p>
              <a:pPr marL="342900" marR="0" lvl="0" indent="-342900" algn="l" defTabSz="914400" rtl="0" eaLnBrk="0" fontAlgn="base" latinLnBrk="0" hangingPunct="0">
                <a:lnSpc>
                  <a:spcPct val="100000"/>
                </a:lnSpc>
                <a:spcBef>
                  <a:spcPct val="20000"/>
                </a:spcBef>
                <a:spcAft>
                  <a:spcPct val="0"/>
                </a:spcAft>
                <a:buClrTx/>
                <a:buSzTx/>
                <a:buFontTx/>
                <a:buNone/>
                <a:tabLst/>
                <a:defRPr/>
              </a:pPr>
              <a:r>
                <a:rPr kumimoji="0" lang="zh-CN" altLang="en-US" sz="1800" b="1" i="0" u="none" strike="noStrike" kern="1200" cap="none" spc="0" normalizeH="0" baseline="0" noProof="0" dirty="0">
                  <a:ln>
                    <a:noFill/>
                  </a:ln>
                  <a:solidFill>
                    <a:srgbClr val="11576A"/>
                  </a:solidFill>
                  <a:effectLst/>
                  <a:uLnTx/>
                  <a:uFillTx/>
                  <a:latin typeface="张海山锐谐体2.0-授权联系：Samtype@QQ.com" pitchFamily="2" charset="-122"/>
                  <a:ea typeface="张海山锐谐体2.0-授权联系：Samtype@QQ.com" pitchFamily="2" charset="-122"/>
                  <a:cs typeface="+mn-cs"/>
                </a:rPr>
                <a:t>■</a:t>
              </a:r>
              <a:endParaRPr kumimoji="0" lang="zh-CN" altLang="en-US" sz="18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grpSp>
      <p:grpSp>
        <p:nvGrpSpPr>
          <p:cNvPr id="4" name="组合 3"/>
          <p:cNvGrpSpPr/>
          <p:nvPr/>
        </p:nvGrpSpPr>
        <p:grpSpPr>
          <a:xfrm>
            <a:off x="844894" y="4452488"/>
            <a:ext cx="3941421" cy="369332"/>
            <a:chOff x="844893" y="3595238"/>
            <a:chExt cx="3941421" cy="369332"/>
          </a:xfrm>
        </p:grpSpPr>
        <p:sp>
          <p:nvSpPr>
            <p:cNvPr id="23" name="内容占位符 2"/>
            <p:cNvSpPr txBox="1">
              <a:spLocks/>
            </p:cNvSpPr>
            <p:nvPr/>
          </p:nvSpPr>
          <p:spPr>
            <a:xfrm>
              <a:off x="1142976" y="3595238"/>
              <a:ext cx="3643338" cy="35605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marR="0" lvl="0" indent="0" algn="l" defTabSz="914400" rtl="0" eaLnBrk="0" fontAlgn="base" latinLnBrk="0" hangingPunct="0">
                <a:lnSpc>
                  <a:spcPct val="100000"/>
                </a:lnSpc>
                <a:spcBef>
                  <a:spcPct val="20000"/>
                </a:spcBef>
                <a:spcAft>
                  <a:spcPct val="0"/>
                </a:spcAft>
                <a:buClrTx/>
                <a:buSzTx/>
                <a:buFontTx/>
                <a:buNone/>
                <a:tabLst/>
                <a:defRPr/>
              </a:pPr>
              <a:r>
                <a:rPr kumimoji="0" lang="zh-CN" altLang="en-US" sz="18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一个进程写另外一个进程立即可见</a:t>
              </a:r>
            </a:p>
          </p:txBody>
        </p:sp>
        <p:sp>
          <p:nvSpPr>
            <p:cNvPr id="24" name="TextBox 23"/>
            <p:cNvSpPr txBox="1"/>
            <p:nvPr/>
          </p:nvSpPr>
          <p:spPr>
            <a:xfrm>
              <a:off x="844893" y="3595238"/>
              <a:ext cx="433390" cy="369332"/>
            </a:xfrm>
            <a:prstGeom prst="rect">
              <a:avLst/>
            </a:prstGeom>
            <a:noFill/>
            <a:effectLst/>
          </p:spPr>
          <p:txBody>
            <a:bodyPr wrap="square" rtlCol="0">
              <a:spAutoFit/>
            </a:bodyPr>
            <a:lstStyle/>
            <a:p>
              <a:pPr marL="342900" marR="0" lvl="0" indent="-342900" algn="l" defTabSz="914400" rtl="0" eaLnBrk="0" fontAlgn="base" latinLnBrk="0" hangingPunct="0">
                <a:lnSpc>
                  <a:spcPct val="100000"/>
                </a:lnSpc>
                <a:spcBef>
                  <a:spcPct val="20000"/>
                </a:spcBef>
                <a:spcAft>
                  <a:spcPct val="0"/>
                </a:spcAft>
                <a:buClrTx/>
                <a:buSzTx/>
                <a:buFontTx/>
                <a:buNone/>
                <a:tabLst/>
                <a:defRPr/>
              </a:pPr>
              <a:r>
                <a:rPr kumimoji="0" lang="zh-CN" altLang="en-US" sz="1800" b="1" i="0" u="none" strike="noStrike" kern="1200" cap="none" spc="0" normalizeH="0" baseline="0" noProof="0" dirty="0">
                  <a:ln>
                    <a:noFill/>
                  </a:ln>
                  <a:solidFill>
                    <a:srgbClr val="11576A"/>
                  </a:solidFill>
                  <a:effectLst/>
                  <a:uLnTx/>
                  <a:uFillTx/>
                  <a:latin typeface="张海山锐谐体2.0-授权联系：Samtype@QQ.com" pitchFamily="2" charset="-122"/>
                  <a:ea typeface="张海山锐谐体2.0-授权联系：Samtype@QQ.com" pitchFamily="2" charset="-122"/>
                  <a:cs typeface="+mn-cs"/>
                </a:rPr>
                <a:t>■</a:t>
              </a:r>
              <a:endParaRPr kumimoji="0" lang="zh-CN" altLang="en-US" sz="18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grpSp>
      <p:grpSp>
        <p:nvGrpSpPr>
          <p:cNvPr id="5" name="组合 4"/>
          <p:cNvGrpSpPr/>
          <p:nvPr/>
        </p:nvGrpSpPr>
        <p:grpSpPr>
          <a:xfrm>
            <a:off x="844894" y="4712840"/>
            <a:ext cx="2369785" cy="369332"/>
            <a:chOff x="844893" y="3855590"/>
            <a:chExt cx="2369785" cy="369332"/>
          </a:xfrm>
        </p:grpSpPr>
        <p:sp>
          <p:nvSpPr>
            <p:cNvPr id="47" name="内容占位符 2"/>
            <p:cNvSpPr txBox="1">
              <a:spLocks/>
            </p:cNvSpPr>
            <p:nvPr/>
          </p:nvSpPr>
          <p:spPr>
            <a:xfrm>
              <a:off x="1142976" y="3855590"/>
              <a:ext cx="2071702" cy="35605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marR="0" lvl="0" indent="0" algn="l" defTabSz="914400" rtl="0" eaLnBrk="0" fontAlgn="base" latinLnBrk="0" hangingPunct="0">
                <a:lnSpc>
                  <a:spcPct val="100000"/>
                </a:lnSpc>
                <a:spcBef>
                  <a:spcPct val="20000"/>
                </a:spcBef>
                <a:spcAft>
                  <a:spcPct val="0"/>
                </a:spcAft>
                <a:buClrTx/>
                <a:buSzTx/>
                <a:buFontTx/>
                <a:buNone/>
                <a:tabLst/>
                <a:defRPr/>
              </a:pPr>
              <a:r>
                <a:rPr kumimoji="0" lang="zh-CN" altLang="en-US" sz="18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没有系统调用干预</a:t>
              </a:r>
            </a:p>
          </p:txBody>
        </p:sp>
        <p:sp>
          <p:nvSpPr>
            <p:cNvPr id="48" name="TextBox 47"/>
            <p:cNvSpPr txBox="1"/>
            <p:nvPr/>
          </p:nvSpPr>
          <p:spPr>
            <a:xfrm>
              <a:off x="844893" y="3855590"/>
              <a:ext cx="433390" cy="369332"/>
            </a:xfrm>
            <a:prstGeom prst="rect">
              <a:avLst/>
            </a:prstGeom>
            <a:noFill/>
            <a:effectLst/>
          </p:spPr>
          <p:txBody>
            <a:bodyPr wrap="square" rtlCol="0">
              <a:spAutoFit/>
            </a:bodyPr>
            <a:lstStyle/>
            <a:p>
              <a:pPr marL="342900" marR="0" lvl="0" indent="-342900" algn="l" defTabSz="914400" rtl="0" eaLnBrk="0" fontAlgn="base" latinLnBrk="0" hangingPunct="0">
                <a:lnSpc>
                  <a:spcPct val="100000"/>
                </a:lnSpc>
                <a:spcBef>
                  <a:spcPct val="20000"/>
                </a:spcBef>
                <a:spcAft>
                  <a:spcPct val="0"/>
                </a:spcAft>
                <a:buClrTx/>
                <a:buSzTx/>
                <a:buFontTx/>
                <a:buNone/>
                <a:tabLst/>
                <a:defRPr/>
              </a:pPr>
              <a:r>
                <a:rPr kumimoji="0" lang="zh-CN" altLang="en-US" sz="1800" b="1" i="0" u="none" strike="noStrike" kern="1200" cap="none" spc="0" normalizeH="0" baseline="0" noProof="0" dirty="0">
                  <a:ln>
                    <a:noFill/>
                  </a:ln>
                  <a:solidFill>
                    <a:srgbClr val="11576A"/>
                  </a:solidFill>
                  <a:effectLst/>
                  <a:uLnTx/>
                  <a:uFillTx/>
                  <a:latin typeface="张海山锐谐体2.0-授权联系：Samtype@QQ.com" pitchFamily="2" charset="-122"/>
                  <a:ea typeface="张海山锐谐体2.0-授权联系：Samtype@QQ.com" pitchFamily="2" charset="-122"/>
                  <a:cs typeface="+mn-cs"/>
                </a:rPr>
                <a:t>■</a:t>
              </a:r>
              <a:endParaRPr kumimoji="0" lang="zh-CN" altLang="en-US" sz="18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grpSp>
      <p:grpSp>
        <p:nvGrpSpPr>
          <p:cNvPr id="6" name="组合 5"/>
          <p:cNvGrpSpPr/>
          <p:nvPr/>
        </p:nvGrpSpPr>
        <p:grpSpPr>
          <a:xfrm>
            <a:off x="844894" y="4981130"/>
            <a:ext cx="2084033" cy="369332"/>
            <a:chOff x="844893" y="4123880"/>
            <a:chExt cx="2084033" cy="369332"/>
          </a:xfrm>
        </p:grpSpPr>
        <p:sp>
          <p:nvSpPr>
            <p:cNvPr id="51" name="内容占位符 2"/>
            <p:cNvSpPr txBox="1">
              <a:spLocks/>
            </p:cNvSpPr>
            <p:nvPr/>
          </p:nvSpPr>
          <p:spPr>
            <a:xfrm>
              <a:off x="1142976" y="4123880"/>
              <a:ext cx="1785950" cy="35605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marR="0" lvl="0" indent="0" algn="l" defTabSz="914400" rtl="0" eaLnBrk="0" fontAlgn="base" latinLnBrk="0" hangingPunct="0">
                <a:lnSpc>
                  <a:spcPct val="100000"/>
                </a:lnSpc>
                <a:spcBef>
                  <a:spcPct val="20000"/>
                </a:spcBef>
                <a:spcAft>
                  <a:spcPct val="0"/>
                </a:spcAft>
                <a:buClrTx/>
                <a:buSzTx/>
                <a:buFontTx/>
                <a:buNone/>
                <a:tabLst/>
                <a:defRPr/>
              </a:pPr>
              <a:r>
                <a:rPr kumimoji="0" lang="zh-CN" altLang="en-US" sz="18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没有数据复制</a:t>
              </a:r>
            </a:p>
          </p:txBody>
        </p:sp>
        <p:sp>
          <p:nvSpPr>
            <p:cNvPr id="52" name="TextBox 51"/>
            <p:cNvSpPr txBox="1"/>
            <p:nvPr/>
          </p:nvSpPr>
          <p:spPr>
            <a:xfrm>
              <a:off x="844893" y="4123880"/>
              <a:ext cx="433390" cy="369332"/>
            </a:xfrm>
            <a:prstGeom prst="rect">
              <a:avLst/>
            </a:prstGeom>
            <a:noFill/>
            <a:effectLst/>
          </p:spPr>
          <p:txBody>
            <a:bodyPr wrap="square" rtlCol="0">
              <a:spAutoFit/>
            </a:bodyPr>
            <a:lstStyle/>
            <a:p>
              <a:pPr marL="342900" marR="0" lvl="0" indent="-342900" algn="l" defTabSz="914400" rtl="0" eaLnBrk="0" fontAlgn="base" latinLnBrk="0" hangingPunct="0">
                <a:lnSpc>
                  <a:spcPct val="100000"/>
                </a:lnSpc>
                <a:spcBef>
                  <a:spcPct val="20000"/>
                </a:spcBef>
                <a:spcAft>
                  <a:spcPct val="0"/>
                </a:spcAft>
                <a:buClrTx/>
                <a:buSzTx/>
                <a:buFontTx/>
                <a:buNone/>
                <a:tabLst/>
                <a:defRPr/>
              </a:pPr>
              <a:r>
                <a:rPr kumimoji="0" lang="zh-CN" altLang="en-US" sz="1800" b="1" i="0" u="none" strike="noStrike" kern="1200" cap="none" spc="0" normalizeH="0" baseline="0" noProof="0" dirty="0">
                  <a:ln>
                    <a:noFill/>
                  </a:ln>
                  <a:solidFill>
                    <a:srgbClr val="11576A"/>
                  </a:solidFill>
                  <a:effectLst/>
                  <a:uLnTx/>
                  <a:uFillTx/>
                  <a:latin typeface="张海山锐谐体2.0-授权联系：Samtype@QQ.com" pitchFamily="2" charset="-122"/>
                  <a:ea typeface="张海山锐谐体2.0-授权联系：Samtype@QQ.com" pitchFamily="2" charset="-122"/>
                  <a:cs typeface="+mn-cs"/>
                </a:rPr>
                <a:t>■</a:t>
              </a:r>
              <a:endParaRPr kumimoji="0" lang="zh-CN" altLang="en-US" sz="18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grpSp>
      <p:grpSp>
        <p:nvGrpSpPr>
          <p:cNvPr id="7" name="组合 6"/>
          <p:cNvGrpSpPr/>
          <p:nvPr/>
        </p:nvGrpSpPr>
        <p:grpSpPr>
          <a:xfrm>
            <a:off x="844894" y="5254182"/>
            <a:ext cx="2941289" cy="603710"/>
            <a:chOff x="844893" y="4396932"/>
            <a:chExt cx="2941289" cy="603710"/>
          </a:xfrm>
        </p:grpSpPr>
        <p:sp>
          <p:nvSpPr>
            <p:cNvPr id="53" name="内容占位符 2"/>
            <p:cNvSpPr txBox="1">
              <a:spLocks/>
            </p:cNvSpPr>
            <p:nvPr/>
          </p:nvSpPr>
          <p:spPr>
            <a:xfrm>
              <a:off x="1394985" y="4676790"/>
              <a:ext cx="2391197" cy="323852"/>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marR="0" lvl="1" indent="0" algn="l" defTabSz="914400" rtl="0" eaLnBrk="0" fontAlgn="base" latinLnBrk="0" hangingPunct="0">
                <a:lnSpc>
                  <a:spcPct val="90000"/>
                </a:lnSpc>
                <a:spcBef>
                  <a:spcPct val="0"/>
                </a:spcBef>
                <a:spcAft>
                  <a:spcPct val="0"/>
                </a:spcAft>
                <a:buClrTx/>
                <a:buSzTx/>
                <a:buFontTx/>
                <a:buNone/>
                <a:tabLst/>
                <a:defRPr/>
              </a:pPr>
              <a:r>
                <a:rPr kumimoji="0" lang="zh-CN" altLang="en-US" sz="18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由程序员提供同步</a:t>
              </a:r>
            </a:p>
          </p:txBody>
        </p:sp>
        <p:pic>
          <p:nvPicPr>
            <p:cNvPr id="54" name="图片 53" descr="小点1.png"/>
            <p:cNvPicPr>
              <a:picLocks noChangeAspect="1"/>
            </p:cNvPicPr>
            <p:nvPr/>
          </p:nvPicPr>
          <p:blipFill>
            <a:blip r:embed="rId2" cstate="print"/>
            <a:stretch>
              <a:fillRect/>
            </a:stretch>
          </p:blipFill>
          <p:spPr>
            <a:xfrm>
              <a:off x="1262422" y="4785647"/>
              <a:ext cx="151066" cy="148997"/>
            </a:xfrm>
            <a:prstGeom prst="rect">
              <a:avLst/>
            </a:prstGeom>
            <a:effectLst/>
          </p:spPr>
        </p:pic>
        <p:sp>
          <p:nvSpPr>
            <p:cNvPr id="55" name="内容占位符 2"/>
            <p:cNvSpPr txBox="1">
              <a:spLocks/>
            </p:cNvSpPr>
            <p:nvPr/>
          </p:nvSpPr>
          <p:spPr>
            <a:xfrm>
              <a:off x="1142976" y="4396932"/>
              <a:ext cx="1571636" cy="35605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marR="0" lvl="0" indent="0" algn="l" defTabSz="914400" rtl="0" eaLnBrk="0" fontAlgn="base" latinLnBrk="0" hangingPunct="0">
                <a:lnSpc>
                  <a:spcPct val="100000"/>
                </a:lnSpc>
                <a:spcBef>
                  <a:spcPct val="20000"/>
                </a:spcBef>
                <a:spcAft>
                  <a:spcPct val="0"/>
                </a:spcAft>
                <a:buClrTx/>
                <a:buSzTx/>
                <a:buFontTx/>
                <a:buNone/>
                <a:tabLst/>
                <a:defRPr/>
              </a:pPr>
              <a:r>
                <a:rPr kumimoji="0" lang="zh-CN" altLang="en-US" sz="18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不提供同步</a:t>
              </a:r>
            </a:p>
          </p:txBody>
        </p:sp>
        <p:sp>
          <p:nvSpPr>
            <p:cNvPr id="56" name="TextBox 55"/>
            <p:cNvSpPr txBox="1"/>
            <p:nvPr/>
          </p:nvSpPr>
          <p:spPr>
            <a:xfrm>
              <a:off x="844893" y="4396932"/>
              <a:ext cx="433390" cy="369332"/>
            </a:xfrm>
            <a:prstGeom prst="rect">
              <a:avLst/>
            </a:prstGeom>
            <a:noFill/>
            <a:effectLst/>
          </p:spPr>
          <p:txBody>
            <a:bodyPr wrap="square" rtlCol="0">
              <a:spAutoFit/>
            </a:bodyPr>
            <a:lstStyle/>
            <a:p>
              <a:pPr marL="342900" marR="0" lvl="0" indent="-342900" algn="l" defTabSz="914400" rtl="0" eaLnBrk="0" fontAlgn="base" latinLnBrk="0" hangingPunct="0">
                <a:lnSpc>
                  <a:spcPct val="100000"/>
                </a:lnSpc>
                <a:spcBef>
                  <a:spcPct val="20000"/>
                </a:spcBef>
                <a:spcAft>
                  <a:spcPct val="0"/>
                </a:spcAft>
                <a:buClrTx/>
                <a:buSzTx/>
                <a:buFontTx/>
                <a:buNone/>
                <a:tabLst/>
                <a:defRPr/>
              </a:pPr>
              <a:r>
                <a:rPr kumimoji="0" lang="zh-CN" altLang="en-US" sz="1800" b="1" i="0" u="none" strike="noStrike" kern="1200" cap="none" spc="0" normalizeH="0" baseline="0" noProof="0" dirty="0">
                  <a:ln>
                    <a:noFill/>
                  </a:ln>
                  <a:solidFill>
                    <a:srgbClr val="11576A"/>
                  </a:solidFill>
                  <a:effectLst/>
                  <a:uLnTx/>
                  <a:uFillTx/>
                  <a:latin typeface="张海山锐谐体2.0-授权联系：Samtype@QQ.com" pitchFamily="2" charset="-122"/>
                  <a:ea typeface="张海山锐谐体2.0-授权联系：Samtype@QQ.com" pitchFamily="2" charset="-122"/>
                  <a:cs typeface="+mn-cs"/>
                </a:rPr>
                <a:t>■</a:t>
              </a:r>
              <a:endParaRPr kumimoji="0" lang="zh-CN" altLang="en-US" sz="18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grpSp>
      <p:grpSp>
        <p:nvGrpSpPr>
          <p:cNvPr id="2" name="组合 1"/>
          <p:cNvGrpSpPr/>
          <p:nvPr/>
        </p:nvGrpSpPr>
        <p:grpSpPr>
          <a:xfrm>
            <a:off x="928662" y="1714489"/>
            <a:ext cx="6151334" cy="2385961"/>
            <a:chOff x="928662" y="857238"/>
            <a:chExt cx="6151334" cy="2385961"/>
          </a:xfrm>
        </p:grpSpPr>
        <p:sp>
          <p:nvSpPr>
            <p:cNvPr id="30" name="Rectangle 4"/>
            <p:cNvSpPr>
              <a:spLocks noChangeArrowheads="1"/>
            </p:cNvSpPr>
            <p:nvPr/>
          </p:nvSpPr>
          <p:spPr bwMode="auto">
            <a:xfrm>
              <a:off x="3186087" y="925544"/>
              <a:ext cx="1600200" cy="1707638"/>
            </a:xfrm>
            <a:prstGeom prst="rect">
              <a:avLst/>
            </a:prstGeom>
            <a:gradFill>
              <a:gsLst>
                <a:gs pos="100000">
                  <a:srgbClr val="33FFFF"/>
                </a:gs>
                <a:gs pos="0">
                  <a:srgbClr val="CCFFFF"/>
                </a:gs>
                <a:gs pos="100000">
                  <a:schemeClr val="accent1">
                    <a:tint val="23500"/>
                    <a:satMod val="160000"/>
                  </a:schemeClr>
                </a:gs>
              </a:gsLst>
              <a:lin ang="5400000" scaled="0"/>
            </a:gradFill>
            <a:ln w="28575">
              <a:solidFill>
                <a:srgbClr val="11576A"/>
              </a:solidFill>
              <a:miter lim="800000"/>
              <a:headEnd/>
              <a:tailEnd/>
            </a:ln>
          </p:spPr>
          <p:txBody>
            <a:bodyPr wrap="none" anchor="ctr"/>
            <a:lstStyle/>
            <a:p>
              <a:pPr marL="0" marR="0" lvl="0" indent="0" algn="ctr" defTabSz="914400" rtl="0" eaLnBrk="0" fontAlgn="base" latinLnBrk="0" hangingPunct="0">
                <a:lnSpc>
                  <a:spcPct val="100000"/>
                </a:lnSpc>
                <a:spcBef>
                  <a:spcPct val="0"/>
                </a:spcBef>
                <a:spcAft>
                  <a:spcPct val="0"/>
                </a:spcAft>
                <a:buClrTx/>
                <a:buSzTx/>
                <a:buFont typeface="Monotype Sorts" charset="0"/>
                <a:buNone/>
                <a:tabLst/>
                <a:defRPr/>
              </a:pPr>
              <a:endParaRPr kumimoji="0" lang="en-US" altLang="zh-CN" sz="1400" b="1" i="0" u="none" strike="noStrike" kern="1200" cap="none" spc="0" normalizeH="0" baseline="0" noProof="0" dirty="0">
                <a:ln>
                  <a:noFill/>
                </a:ln>
                <a:solidFill>
                  <a:srgbClr val="000000"/>
                </a:solidFill>
                <a:effectLst/>
                <a:uLnTx/>
                <a:uFillTx/>
                <a:latin typeface="Verdana" panose="020B0604030504040204" pitchFamily="34" charset="0"/>
                <a:ea typeface="Gulim" charset="0"/>
                <a:cs typeface="Gulim" charset="0"/>
              </a:endParaRPr>
            </a:p>
            <a:p>
              <a:pPr marL="0" marR="0" lvl="0" indent="0" algn="ctr" defTabSz="914400" rtl="0" eaLnBrk="0" fontAlgn="base" latinLnBrk="0" hangingPunct="0">
                <a:lnSpc>
                  <a:spcPct val="100000"/>
                </a:lnSpc>
                <a:spcBef>
                  <a:spcPct val="0"/>
                </a:spcBef>
                <a:spcAft>
                  <a:spcPct val="0"/>
                </a:spcAft>
                <a:buClrTx/>
                <a:buSzTx/>
                <a:buFont typeface="Monotype Sorts" charset="0"/>
                <a:buNone/>
                <a:tabLst/>
                <a:defRPr/>
              </a:pPr>
              <a:endParaRPr kumimoji="0" lang="en-US" altLang="zh-CN" sz="1400" b="1" i="0" u="none" strike="noStrike" kern="1200" cap="none" spc="0" normalizeH="0" baseline="0" noProof="0" dirty="0">
                <a:ln>
                  <a:noFill/>
                </a:ln>
                <a:solidFill>
                  <a:srgbClr val="000000"/>
                </a:solidFill>
                <a:effectLst/>
                <a:uLnTx/>
                <a:uFillTx/>
                <a:latin typeface="Verdana" panose="020B0604030504040204" pitchFamily="34" charset="0"/>
                <a:ea typeface="Gulim" charset="0"/>
                <a:cs typeface="Gulim" charset="0"/>
              </a:endParaRPr>
            </a:p>
            <a:p>
              <a:pPr marL="0" marR="0" lvl="0" indent="0" algn="ctr" defTabSz="914400" rtl="0" eaLnBrk="0" fontAlgn="base" latinLnBrk="0" hangingPunct="0">
                <a:lnSpc>
                  <a:spcPct val="100000"/>
                </a:lnSpc>
                <a:spcBef>
                  <a:spcPct val="0"/>
                </a:spcBef>
                <a:spcAft>
                  <a:spcPct val="0"/>
                </a:spcAft>
                <a:buClrTx/>
                <a:buSzTx/>
                <a:buFont typeface="Monotype Sorts" charset="0"/>
                <a:buNone/>
                <a:tabLst/>
                <a:defRPr/>
              </a:pPr>
              <a:endParaRPr kumimoji="0" lang="en-US" altLang="zh-CN" sz="1400" b="1" i="0" u="none" strike="noStrike" kern="1200" cap="none" spc="0" normalizeH="0" baseline="0" noProof="0" dirty="0">
                <a:ln>
                  <a:noFill/>
                </a:ln>
                <a:solidFill>
                  <a:srgbClr val="000000"/>
                </a:solidFill>
                <a:effectLst/>
                <a:uLnTx/>
                <a:uFillTx/>
                <a:latin typeface="Verdana" panose="020B0604030504040204" pitchFamily="34" charset="0"/>
                <a:ea typeface="Gulim" charset="0"/>
                <a:cs typeface="Gulim" charset="0"/>
              </a:endParaRPr>
            </a:p>
            <a:p>
              <a:pPr marL="0" marR="0" lvl="0" indent="0" algn="ctr" defTabSz="914400" rtl="0" eaLnBrk="0" fontAlgn="base" latinLnBrk="0" hangingPunct="0">
                <a:lnSpc>
                  <a:spcPct val="100000"/>
                </a:lnSpc>
                <a:spcBef>
                  <a:spcPct val="0"/>
                </a:spcBef>
                <a:spcAft>
                  <a:spcPct val="0"/>
                </a:spcAft>
                <a:buClrTx/>
                <a:buSzTx/>
                <a:buFont typeface="Monotype Sorts" charset="0"/>
                <a:buNone/>
                <a:tabLst/>
                <a:defRPr/>
              </a:pPr>
              <a:endParaRPr kumimoji="0" lang="en-US" altLang="zh-CN" sz="1400" b="1" i="0" u="none" strike="noStrike" kern="1200" cap="none" spc="0" normalizeH="0" baseline="0" noProof="0" dirty="0">
                <a:ln>
                  <a:noFill/>
                </a:ln>
                <a:solidFill>
                  <a:srgbClr val="000000"/>
                </a:solidFill>
                <a:effectLst/>
                <a:uLnTx/>
                <a:uFillTx/>
                <a:latin typeface="Verdana" panose="020B0604030504040204" pitchFamily="34" charset="0"/>
                <a:ea typeface="Gulim" charset="0"/>
                <a:cs typeface="Gulim" charset="0"/>
              </a:endParaRPr>
            </a:p>
            <a:p>
              <a:pPr marL="0" marR="0" lvl="0" indent="0" algn="ctr" defTabSz="914400" rtl="0" eaLnBrk="0" fontAlgn="base" latinLnBrk="0" hangingPunct="0">
                <a:lnSpc>
                  <a:spcPct val="100000"/>
                </a:lnSpc>
                <a:spcBef>
                  <a:spcPct val="0"/>
                </a:spcBef>
                <a:spcAft>
                  <a:spcPct val="0"/>
                </a:spcAft>
                <a:buClrTx/>
                <a:buSzTx/>
                <a:buFont typeface="Monotype Sorts" charset="0"/>
                <a:buNone/>
                <a:tabLst/>
                <a:defRPr/>
              </a:pPr>
              <a:endParaRPr kumimoji="0" lang="en-US" altLang="zh-CN" sz="1400" b="1" i="0" u="none" strike="noStrike" kern="1200" cap="none" spc="0" normalizeH="0" baseline="0" noProof="0" dirty="0">
                <a:ln>
                  <a:noFill/>
                </a:ln>
                <a:solidFill>
                  <a:srgbClr val="000000"/>
                </a:solidFill>
                <a:effectLst/>
                <a:uLnTx/>
                <a:uFillTx/>
                <a:latin typeface="Verdana" panose="020B0604030504040204" pitchFamily="34" charset="0"/>
                <a:ea typeface="Gulim" charset="0"/>
                <a:cs typeface="Gulim" charset="0"/>
              </a:endParaRPr>
            </a:p>
            <a:p>
              <a:pPr marL="0" marR="0" lvl="0" indent="0" algn="ctr" defTabSz="914400" rtl="0" eaLnBrk="0" fontAlgn="base" latinLnBrk="0" hangingPunct="0">
                <a:lnSpc>
                  <a:spcPct val="100000"/>
                </a:lnSpc>
                <a:spcBef>
                  <a:spcPct val="0"/>
                </a:spcBef>
                <a:spcAft>
                  <a:spcPct val="0"/>
                </a:spcAft>
                <a:buClrTx/>
                <a:buSzTx/>
                <a:buFont typeface="Monotype Sorts" charset="0"/>
                <a:buNone/>
                <a:tabLst/>
                <a:defRPr/>
              </a:pPr>
              <a:endParaRPr kumimoji="0" lang="en-US" altLang="zh-CN" sz="1400" b="1" i="0" u="none" strike="noStrike" kern="1200" cap="none" spc="0" normalizeH="0" baseline="0" noProof="0" dirty="0">
                <a:ln>
                  <a:noFill/>
                </a:ln>
                <a:solidFill>
                  <a:srgbClr val="000000"/>
                </a:solidFill>
                <a:effectLst/>
                <a:uLnTx/>
                <a:uFillTx/>
                <a:latin typeface="Verdana" panose="020B0604030504040204" pitchFamily="34" charset="0"/>
                <a:ea typeface="Gulim" charset="0"/>
                <a:cs typeface="Gulim" charset="0"/>
              </a:endParaRPr>
            </a:p>
            <a:p>
              <a:pPr marL="0" marR="0" lvl="0" indent="0" algn="ctr" defTabSz="914400" rtl="0" eaLnBrk="0" fontAlgn="base" latinLnBrk="0" hangingPunct="0">
                <a:lnSpc>
                  <a:spcPct val="100000"/>
                </a:lnSpc>
                <a:spcBef>
                  <a:spcPct val="0"/>
                </a:spcBef>
                <a:spcAft>
                  <a:spcPct val="0"/>
                </a:spcAft>
                <a:buClrTx/>
                <a:buSzTx/>
                <a:buFont typeface="Monotype Sorts" charset="0"/>
                <a:buNone/>
                <a:tabLst/>
                <a:defRPr/>
              </a:pPr>
              <a:endParaRPr kumimoji="0" lang="en-US" altLang="zh-CN" sz="1400" b="1" i="0" u="none" strike="noStrike" kern="1200" cap="none" spc="0" normalizeH="0" baseline="0" noProof="0" dirty="0">
                <a:ln>
                  <a:noFill/>
                </a:ln>
                <a:solidFill>
                  <a:srgbClr val="000000"/>
                </a:solidFill>
                <a:effectLst/>
                <a:uLnTx/>
                <a:uFillTx/>
                <a:latin typeface="Verdana" panose="020B0604030504040204" pitchFamily="34" charset="0"/>
                <a:ea typeface="Gulim" charset="0"/>
                <a:cs typeface="Gulim" charset="0"/>
              </a:endParaRPr>
            </a:p>
          </p:txBody>
        </p:sp>
        <p:sp>
          <p:nvSpPr>
            <p:cNvPr id="31" name="Rectangle 5"/>
            <p:cNvSpPr>
              <a:spLocks noChangeArrowheads="1"/>
            </p:cNvSpPr>
            <p:nvPr/>
          </p:nvSpPr>
          <p:spPr bwMode="auto">
            <a:xfrm>
              <a:off x="928662" y="867199"/>
              <a:ext cx="1752600" cy="2376000"/>
            </a:xfrm>
            <a:prstGeom prst="rect">
              <a:avLst/>
            </a:prstGeom>
            <a:gradFill>
              <a:gsLst>
                <a:gs pos="100000">
                  <a:srgbClr val="33FFFF"/>
                </a:gs>
                <a:gs pos="0">
                  <a:srgbClr val="CCFFFF"/>
                </a:gs>
                <a:gs pos="100000">
                  <a:schemeClr val="accent1">
                    <a:tint val="23500"/>
                    <a:satMod val="160000"/>
                  </a:schemeClr>
                </a:gs>
              </a:gsLst>
              <a:lin ang="5400000" scaled="0"/>
            </a:gradFill>
            <a:ln w="28575">
              <a:solidFill>
                <a:srgbClr val="11576A"/>
              </a:solidFill>
              <a:miter lim="800000"/>
              <a:headEnd/>
              <a:tailEnd/>
            </a:ln>
          </p:spPr>
          <p:txBody>
            <a:bodyPr wrap="none" anchor="ctr"/>
            <a:lstStyle/>
            <a:p>
              <a:pPr marL="0" marR="0" lvl="0" indent="0" algn="ctr" defTabSz="914400" rtl="0" eaLnBrk="0" fontAlgn="base" latinLnBrk="0" hangingPunct="0">
                <a:lnSpc>
                  <a:spcPct val="100000"/>
                </a:lnSpc>
                <a:spcBef>
                  <a:spcPct val="0"/>
                </a:spcBef>
                <a:spcAft>
                  <a:spcPct val="0"/>
                </a:spcAft>
                <a:buClrTx/>
                <a:buSzTx/>
                <a:buFont typeface="Monotype Sorts" charset="0"/>
                <a:buNone/>
                <a:tabLst/>
                <a:defRPr/>
              </a:pPr>
              <a:endParaRPr kumimoji="0" lang="en-US" altLang="zh-CN" sz="1400" b="1" i="0" u="none" strike="noStrike" kern="1200" cap="none" spc="0" normalizeH="0" baseline="0" noProof="0" dirty="0">
                <a:ln>
                  <a:noFill/>
                </a:ln>
                <a:solidFill>
                  <a:srgbClr val="000000"/>
                </a:solidFill>
                <a:effectLst/>
                <a:uLnTx/>
                <a:uFillTx/>
                <a:latin typeface="Verdana" panose="020B0604030504040204" pitchFamily="34" charset="0"/>
                <a:ea typeface="Gulim" charset="0"/>
                <a:cs typeface="Gulim" charset="0"/>
              </a:endParaRPr>
            </a:p>
            <a:p>
              <a:pPr marL="0" marR="0" lvl="0" indent="0" algn="ctr" defTabSz="914400" rtl="0" eaLnBrk="0" fontAlgn="base" latinLnBrk="0" hangingPunct="0">
                <a:lnSpc>
                  <a:spcPct val="100000"/>
                </a:lnSpc>
                <a:spcBef>
                  <a:spcPct val="0"/>
                </a:spcBef>
                <a:spcAft>
                  <a:spcPct val="0"/>
                </a:spcAft>
                <a:buClrTx/>
                <a:buSzTx/>
                <a:buFont typeface="Monotype Sorts" charset="0"/>
                <a:buNone/>
                <a:tabLst/>
                <a:defRPr/>
              </a:pPr>
              <a:endParaRPr kumimoji="0" lang="en-US" altLang="zh-CN" sz="1400" b="1" i="0" u="none" strike="noStrike" kern="1200" cap="none" spc="0" normalizeH="0" baseline="0" noProof="0" dirty="0">
                <a:ln>
                  <a:noFill/>
                </a:ln>
                <a:solidFill>
                  <a:srgbClr val="000000"/>
                </a:solidFill>
                <a:effectLst/>
                <a:uLnTx/>
                <a:uFillTx/>
                <a:latin typeface="Verdana" panose="020B0604030504040204" pitchFamily="34" charset="0"/>
                <a:ea typeface="Gulim" charset="0"/>
                <a:cs typeface="Gulim" charset="0"/>
              </a:endParaRPr>
            </a:p>
            <a:p>
              <a:pPr marL="0" marR="0" lvl="0" indent="0" algn="ctr" defTabSz="914400" rtl="0" eaLnBrk="0" fontAlgn="base" latinLnBrk="0" hangingPunct="0">
                <a:lnSpc>
                  <a:spcPct val="100000"/>
                </a:lnSpc>
                <a:spcBef>
                  <a:spcPct val="0"/>
                </a:spcBef>
                <a:spcAft>
                  <a:spcPct val="0"/>
                </a:spcAft>
                <a:buClrTx/>
                <a:buSzTx/>
                <a:buFont typeface="Monotype Sorts" charset="0"/>
                <a:buNone/>
                <a:tabLst/>
                <a:defRPr/>
              </a:pPr>
              <a:endParaRPr kumimoji="0" lang="en-US" altLang="zh-CN" sz="1400" b="1" i="0" u="none" strike="noStrike" kern="1200" cap="none" spc="0" normalizeH="0" baseline="0" noProof="0" dirty="0">
                <a:ln>
                  <a:noFill/>
                </a:ln>
                <a:solidFill>
                  <a:srgbClr val="000000"/>
                </a:solidFill>
                <a:effectLst/>
                <a:uLnTx/>
                <a:uFillTx/>
                <a:latin typeface="Verdana" panose="020B0604030504040204" pitchFamily="34" charset="0"/>
                <a:ea typeface="Gulim" charset="0"/>
                <a:cs typeface="Gulim" charset="0"/>
              </a:endParaRPr>
            </a:p>
            <a:p>
              <a:pPr marL="0" marR="0" lvl="0" indent="0" algn="ctr" defTabSz="914400" rtl="0" eaLnBrk="0" fontAlgn="base" latinLnBrk="0" hangingPunct="0">
                <a:lnSpc>
                  <a:spcPct val="100000"/>
                </a:lnSpc>
                <a:spcBef>
                  <a:spcPct val="0"/>
                </a:spcBef>
                <a:spcAft>
                  <a:spcPct val="0"/>
                </a:spcAft>
                <a:buClrTx/>
                <a:buSzTx/>
                <a:buFont typeface="Monotype Sorts" charset="0"/>
                <a:buNone/>
                <a:tabLst/>
                <a:defRPr/>
              </a:pPr>
              <a:endParaRPr kumimoji="0" lang="en-US" altLang="zh-CN" sz="1400" b="1" i="0" u="none" strike="noStrike" kern="1200" cap="none" spc="0" normalizeH="0" baseline="0" noProof="0" dirty="0">
                <a:ln>
                  <a:noFill/>
                </a:ln>
                <a:solidFill>
                  <a:srgbClr val="000000"/>
                </a:solidFill>
                <a:effectLst/>
                <a:uLnTx/>
                <a:uFillTx/>
                <a:latin typeface="Verdana" panose="020B0604030504040204" pitchFamily="34" charset="0"/>
                <a:ea typeface="Gulim" charset="0"/>
                <a:cs typeface="Gulim" charset="0"/>
              </a:endParaRPr>
            </a:p>
            <a:p>
              <a:pPr marL="0" marR="0" lvl="0" indent="0" algn="ctr" defTabSz="914400" rtl="0" eaLnBrk="0" fontAlgn="base" latinLnBrk="0" hangingPunct="0">
                <a:lnSpc>
                  <a:spcPct val="100000"/>
                </a:lnSpc>
                <a:spcBef>
                  <a:spcPct val="0"/>
                </a:spcBef>
                <a:spcAft>
                  <a:spcPct val="0"/>
                </a:spcAft>
                <a:buClrTx/>
                <a:buSzTx/>
                <a:buFont typeface="Monotype Sorts" charset="0"/>
                <a:buNone/>
                <a:tabLst/>
                <a:defRPr/>
              </a:pPr>
              <a:endParaRPr kumimoji="0" lang="en-US" altLang="zh-CN" sz="1400" b="1" i="0" u="none" strike="noStrike" kern="1200" cap="none" spc="0" normalizeH="0" baseline="0" noProof="0" dirty="0">
                <a:ln>
                  <a:noFill/>
                </a:ln>
                <a:solidFill>
                  <a:srgbClr val="000000"/>
                </a:solidFill>
                <a:effectLst/>
                <a:uLnTx/>
                <a:uFillTx/>
                <a:latin typeface="Verdana" panose="020B0604030504040204" pitchFamily="34" charset="0"/>
                <a:ea typeface="Gulim" charset="0"/>
                <a:cs typeface="Gulim" charset="0"/>
              </a:endParaRPr>
            </a:p>
            <a:p>
              <a:pPr marL="0" marR="0" lvl="0" indent="0" algn="ctr" defTabSz="914400" rtl="0" eaLnBrk="0" fontAlgn="base" latinLnBrk="0" hangingPunct="0">
                <a:lnSpc>
                  <a:spcPct val="100000"/>
                </a:lnSpc>
                <a:spcBef>
                  <a:spcPct val="0"/>
                </a:spcBef>
                <a:spcAft>
                  <a:spcPct val="0"/>
                </a:spcAft>
                <a:buClrTx/>
                <a:buSzTx/>
                <a:buFont typeface="Monotype Sorts" charset="0"/>
                <a:buNone/>
                <a:tabLst/>
                <a:defRPr/>
              </a:pPr>
              <a:endParaRPr kumimoji="0" lang="en-US" altLang="zh-CN" sz="1400" b="1" i="0" u="none" strike="noStrike" kern="1200" cap="none" spc="0" normalizeH="0" baseline="0" noProof="0" dirty="0">
                <a:ln>
                  <a:noFill/>
                </a:ln>
                <a:solidFill>
                  <a:srgbClr val="000000"/>
                </a:solidFill>
                <a:effectLst/>
                <a:uLnTx/>
                <a:uFillTx/>
                <a:latin typeface="Verdana" panose="020B0604030504040204" pitchFamily="34" charset="0"/>
                <a:ea typeface="Gulim" charset="0"/>
                <a:cs typeface="Gulim" charset="0"/>
              </a:endParaRPr>
            </a:p>
            <a:p>
              <a:pPr marL="0" marR="0" lvl="0" indent="0" algn="ctr" defTabSz="914400" rtl="0" eaLnBrk="0" fontAlgn="base" latinLnBrk="0" hangingPunct="0">
                <a:lnSpc>
                  <a:spcPct val="100000"/>
                </a:lnSpc>
                <a:spcBef>
                  <a:spcPct val="0"/>
                </a:spcBef>
                <a:spcAft>
                  <a:spcPct val="0"/>
                </a:spcAft>
                <a:buClrTx/>
                <a:buSzTx/>
                <a:buFont typeface="Monotype Sorts" charset="0"/>
                <a:buNone/>
                <a:tabLst/>
                <a:defRPr/>
              </a:pPr>
              <a:endParaRPr kumimoji="0" lang="en-US" altLang="zh-CN" sz="1400" b="1" i="0" u="none" strike="noStrike" kern="1200" cap="none" spc="0" normalizeH="0" baseline="0" noProof="0" dirty="0">
                <a:ln>
                  <a:noFill/>
                </a:ln>
                <a:solidFill>
                  <a:srgbClr val="000000"/>
                </a:solidFill>
                <a:effectLst/>
                <a:uLnTx/>
                <a:uFillTx/>
                <a:latin typeface="Verdana" panose="020B0604030504040204" pitchFamily="34" charset="0"/>
                <a:ea typeface="Gulim" charset="0"/>
                <a:cs typeface="Gulim" charset="0"/>
              </a:endParaRPr>
            </a:p>
            <a:p>
              <a:pPr marL="0" marR="0" lvl="0" indent="0" algn="ctr" defTabSz="914400" rtl="0" eaLnBrk="0" fontAlgn="base" latinLnBrk="0" hangingPunct="0">
                <a:lnSpc>
                  <a:spcPct val="100000"/>
                </a:lnSpc>
                <a:spcBef>
                  <a:spcPct val="0"/>
                </a:spcBef>
                <a:spcAft>
                  <a:spcPct val="0"/>
                </a:spcAft>
                <a:buClrTx/>
                <a:buSzTx/>
                <a:buFont typeface="Monotype Sorts" charset="0"/>
                <a:buNone/>
                <a:tabLst/>
                <a:defRPr/>
              </a:pPr>
              <a:endParaRPr kumimoji="0" lang="en-US" altLang="zh-CN" sz="1400" b="1" i="0" u="none" strike="noStrike" kern="1200" cap="none" spc="0" normalizeH="0" baseline="0" noProof="0" dirty="0">
                <a:ln>
                  <a:noFill/>
                </a:ln>
                <a:solidFill>
                  <a:srgbClr val="000000"/>
                </a:solidFill>
                <a:effectLst/>
                <a:uLnTx/>
                <a:uFillTx/>
                <a:latin typeface="Verdana" panose="020B0604030504040204" pitchFamily="34" charset="0"/>
                <a:ea typeface="Gulim" charset="0"/>
                <a:cs typeface="Gulim" charset="0"/>
              </a:endParaRPr>
            </a:p>
            <a:p>
              <a:pPr marL="0" marR="0" lvl="0" indent="0" algn="ctr" defTabSz="914400" rtl="0" eaLnBrk="0" fontAlgn="base" latinLnBrk="0" hangingPunct="0">
                <a:lnSpc>
                  <a:spcPct val="100000"/>
                </a:lnSpc>
                <a:spcBef>
                  <a:spcPct val="0"/>
                </a:spcBef>
                <a:spcAft>
                  <a:spcPct val="0"/>
                </a:spcAft>
                <a:buClrTx/>
                <a:buSzTx/>
                <a:buFont typeface="Monotype Sorts" charset="0"/>
                <a:buNone/>
                <a:tabLst/>
                <a:defRPr/>
              </a:pPr>
              <a:endParaRPr kumimoji="0" lang="en-US" altLang="zh-CN" sz="1400" b="1" i="0" u="none" strike="noStrike" kern="1200" cap="none" spc="0" normalizeH="0" baseline="0" noProof="0" dirty="0">
                <a:ln>
                  <a:noFill/>
                </a:ln>
                <a:solidFill>
                  <a:srgbClr val="000000"/>
                </a:solidFill>
                <a:effectLst/>
                <a:uLnTx/>
                <a:uFillTx/>
                <a:latin typeface="Verdana" panose="020B0604030504040204" pitchFamily="34" charset="0"/>
                <a:ea typeface="Gulim" charset="0"/>
                <a:cs typeface="Gulim" charset="0"/>
              </a:endParaRPr>
            </a:p>
            <a:p>
              <a:pPr marL="0" marR="0" lvl="0" indent="0" algn="ctr" defTabSz="914400" rtl="0" eaLnBrk="0" fontAlgn="base" latinLnBrk="0" hangingPunct="0">
                <a:lnSpc>
                  <a:spcPct val="100000"/>
                </a:lnSpc>
                <a:spcBef>
                  <a:spcPct val="0"/>
                </a:spcBef>
                <a:spcAft>
                  <a:spcPct val="0"/>
                </a:spcAft>
                <a:buClrTx/>
                <a:buSzTx/>
                <a:buFont typeface="Monotype Sorts" charset="0"/>
                <a:buNone/>
                <a:tabLst/>
                <a:defRPr/>
              </a:pPr>
              <a:endParaRPr kumimoji="0" lang="en-US" altLang="zh-CN" sz="1400" b="1" i="0" u="none" strike="noStrike" kern="1200" cap="none" spc="0" normalizeH="0" baseline="0" noProof="0" dirty="0">
                <a:ln>
                  <a:noFill/>
                </a:ln>
                <a:solidFill>
                  <a:srgbClr val="000000"/>
                </a:solidFill>
                <a:effectLst/>
                <a:uLnTx/>
                <a:uFillTx/>
                <a:latin typeface="Verdana" panose="020B0604030504040204" pitchFamily="34" charset="0"/>
                <a:ea typeface="Gulim" charset="0"/>
                <a:cs typeface="Gulim" charset="0"/>
              </a:endParaRPr>
            </a:p>
            <a:p>
              <a:pPr marL="0" marR="0" lvl="0" indent="0" algn="ctr" defTabSz="914400" rtl="0" eaLnBrk="0" fontAlgn="base" latinLnBrk="0" hangingPunct="0">
                <a:lnSpc>
                  <a:spcPct val="100000"/>
                </a:lnSpc>
                <a:spcBef>
                  <a:spcPct val="0"/>
                </a:spcBef>
                <a:spcAft>
                  <a:spcPct val="0"/>
                </a:spcAft>
                <a:buClrTx/>
                <a:buSzTx/>
                <a:buFont typeface="Monotype Sorts" charset="0"/>
                <a:buNone/>
                <a:tabLst/>
                <a:defRPr/>
              </a:pPr>
              <a:endParaRPr kumimoji="0" lang="en-US" altLang="zh-CN" sz="1400" b="1" i="0" u="none" strike="noStrike" kern="1200" cap="none" spc="0" normalizeH="0" baseline="0" noProof="0" dirty="0">
                <a:ln>
                  <a:noFill/>
                </a:ln>
                <a:solidFill>
                  <a:srgbClr val="000000"/>
                </a:solidFill>
                <a:effectLst/>
                <a:uLnTx/>
                <a:uFillTx/>
                <a:latin typeface="Verdana" panose="020B0604030504040204" pitchFamily="34" charset="0"/>
                <a:ea typeface="Gulim" charset="0"/>
                <a:cs typeface="Gulim" charset="0"/>
              </a:endParaRPr>
            </a:p>
          </p:txBody>
        </p:sp>
        <p:sp>
          <p:nvSpPr>
            <p:cNvPr id="32" name="Rectangle 6"/>
            <p:cNvSpPr>
              <a:spLocks noChangeArrowheads="1"/>
            </p:cNvSpPr>
            <p:nvPr/>
          </p:nvSpPr>
          <p:spPr bwMode="auto">
            <a:xfrm>
              <a:off x="5319687" y="857238"/>
              <a:ext cx="1752600" cy="2376000"/>
            </a:xfrm>
            <a:prstGeom prst="rect">
              <a:avLst/>
            </a:prstGeom>
            <a:gradFill>
              <a:gsLst>
                <a:gs pos="100000">
                  <a:srgbClr val="33FFFF"/>
                </a:gs>
                <a:gs pos="0">
                  <a:srgbClr val="CCFFFF"/>
                </a:gs>
                <a:gs pos="100000">
                  <a:schemeClr val="accent1">
                    <a:tint val="23500"/>
                    <a:satMod val="160000"/>
                  </a:schemeClr>
                </a:gs>
              </a:gsLst>
              <a:lin ang="5400000" scaled="0"/>
            </a:gradFill>
            <a:ln w="28575">
              <a:solidFill>
                <a:srgbClr val="11576A"/>
              </a:solidFill>
              <a:miter lim="800000"/>
              <a:headEnd/>
              <a:tailEnd/>
            </a:ln>
          </p:spPr>
          <p:txBody>
            <a:bodyPr wrap="none" anchor="ctr"/>
            <a:lstStyle/>
            <a:p>
              <a:pPr marL="0" marR="0" lvl="0" indent="0" algn="ctr" defTabSz="914400" rtl="0" eaLnBrk="0" fontAlgn="base" latinLnBrk="0" hangingPunct="0">
                <a:lnSpc>
                  <a:spcPct val="100000"/>
                </a:lnSpc>
                <a:spcBef>
                  <a:spcPct val="0"/>
                </a:spcBef>
                <a:spcAft>
                  <a:spcPct val="0"/>
                </a:spcAft>
                <a:buClrTx/>
                <a:buSzTx/>
                <a:buFont typeface="Monotype Sorts" charset="0"/>
                <a:buNone/>
                <a:tabLst/>
                <a:defRPr/>
              </a:pPr>
              <a:endParaRPr kumimoji="0" lang="en-US" altLang="zh-CN" sz="1400" b="1" i="0" u="none" strike="noStrike" kern="1200" cap="none" spc="0" normalizeH="0" baseline="0" noProof="0" dirty="0">
                <a:ln>
                  <a:noFill/>
                </a:ln>
                <a:solidFill>
                  <a:srgbClr val="000000"/>
                </a:solidFill>
                <a:effectLst/>
                <a:uLnTx/>
                <a:uFillTx/>
                <a:latin typeface="Verdana" panose="020B0604030504040204" pitchFamily="34" charset="0"/>
                <a:ea typeface="Gulim" charset="0"/>
                <a:cs typeface="Gulim" charset="0"/>
              </a:endParaRPr>
            </a:p>
            <a:p>
              <a:pPr marL="0" marR="0" lvl="0" indent="0" algn="ctr" defTabSz="914400" rtl="0" eaLnBrk="0" fontAlgn="base" latinLnBrk="0" hangingPunct="0">
                <a:lnSpc>
                  <a:spcPct val="100000"/>
                </a:lnSpc>
                <a:spcBef>
                  <a:spcPct val="0"/>
                </a:spcBef>
                <a:spcAft>
                  <a:spcPct val="0"/>
                </a:spcAft>
                <a:buClrTx/>
                <a:buSzTx/>
                <a:buFont typeface="Monotype Sorts" charset="0"/>
                <a:buNone/>
                <a:tabLst/>
                <a:defRPr/>
              </a:pPr>
              <a:endParaRPr kumimoji="0" lang="en-US" altLang="zh-CN" sz="1400" b="1" i="0" u="none" strike="noStrike" kern="1200" cap="none" spc="0" normalizeH="0" baseline="0" noProof="0" dirty="0">
                <a:ln>
                  <a:noFill/>
                </a:ln>
                <a:solidFill>
                  <a:srgbClr val="000000"/>
                </a:solidFill>
                <a:effectLst/>
                <a:uLnTx/>
                <a:uFillTx/>
                <a:latin typeface="Verdana" panose="020B0604030504040204" pitchFamily="34" charset="0"/>
                <a:ea typeface="Gulim" charset="0"/>
                <a:cs typeface="Gulim" charset="0"/>
              </a:endParaRPr>
            </a:p>
            <a:p>
              <a:pPr marL="0" marR="0" lvl="0" indent="0" algn="ctr" defTabSz="914400" rtl="0" eaLnBrk="0" fontAlgn="base" latinLnBrk="0" hangingPunct="0">
                <a:lnSpc>
                  <a:spcPct val="100000"/>
                </a:lnSpc>
                <a:spcBef>
                  <a:spcPct val="0"/>
                </a:spcBef>
                <a:spcAft>
                  <a:spcPct val="0"/>
                </a:spcAft>
                <a:buClrTx/>
                <a:buSzTx/>
                <a:buFont typeface="Monotype Sorts" charset="0"/>
                <a:buNone/>
                <a:tabLst/>
                <a:defRPr/>
              </a:pPr>
              <a:endParaRPr kumimoji="0" lang="en-US" altLang="zh-CN" sz="1400" b="1" i="0" u="none" strike="noStrike" kern="1200" cap="none" spc="0" normalizeH="0" baseline="0" noProof="0" dirty="0">
                <a:ln>
                  <a:noFill/>
                </a:ln>
                <a:solidFill>
                  <a:srgbClr val="000000"/>
                </a:solidFill>
                <a:effectLst/>
                <a:uLnTx/>
                <a:uFillTx/>
                <a:latin typeface="Verdana" panose="020B0604030504040204" pitchFamily="34" charset="0"/>
                <a:ea typeface="Gulim" charset="0"/>
                <a:cs typeface="Gulim" charset="0"/>
              </a:endParaRPr>
            </a:p>
            <a:p>
              <a:pPr marL="0" marR="0" lvl="0" indent="0" algn="ctr" defTabSz="914400" rtl="0" eaLnBrk="0" fontAlgn="base" latinLnBrk="0" hangingPunct="0">
                <a:lnSpc>
                  <a:spcPct val="100000"/>
                </a:lnSpc>
                <a:spcBef>
                  <a:spcPct val="0"/>
                </a:spcBef>
                <a:spcAft>
                  <a:spcPct val="0"/>
                </a:spcAft>
                <a:buClrTx/>
                <a:buSzTx/>
                <a:buFont typeface="Monotype Sorts" charset="0"/>
                <a:buNone/>
                <a:tabLst/>
                <a:defRPr/>
              </a:pPr>
              <a:endParaRPr kumimoji="0" lang="en-US" altLang="zh-CN" sz="1400" b="1" i="0" u="none" strike="noStrike" kern="1200" cap="none" spc="0" normalizeH="0" baseline="0" noProof="0" dirty="0">
                <a:ln>
                  <a:noFill/>
                </a:ln>
                <a:solidFill>
                  <a:srgbClr val="000000"/>
                </a:solidFill>
                <a:effectLst/>
                <a:uLnTx/>
                <a:uFillTx/>
                <a:latin typeface="Verdana" panose="020B0604030504040204" pitchFamily="34" charset="0"/>
                <a:ea typeface="Gulim" charset="0"/>
                <a:cs typeface="Gulim" charset="0"/>
              </a:endParaRPr>
            </a:p>
            <a:p>
              <a:pPr marL="0" marR="0" lvl="0" indent="0" algn="ctr" defTabSz="914400" rtl="0" eaLnBrk="0" fontAlgn="base" latinLnBrk="0" hangingPunct="0">
                <a:lnSpc>
                  <a:spcPct val="100000"/>
                </a:lnSpc>
                <a:spcBef>
                  <a:spcPct val="0"/>
                </a:spcBef>
                <a:spcAft>
                  <a:spcPct val="0"/>
                </a:spcAft>
                <a:buClrTx/>
                <a:buSzTx/>
                <a:buFont typeface="Monotype Sorts" charset="0"/>
                <a:buNone/>
                <a:tabLst/>
                <a:defRPr/>
              </a:pPr>
              <a:endParaRPr kumimoji="0" lang="en-US" altLang="zh-CN" sz="1400" b="1" i="0" u="none" strike="noStrike" kern="1200" cap="none" spc="0" normalizeH="0" baseline="0" noProof="0" dirty="0">
                <a:ln>
                  <a:noFill/>
                </a:ln>
                <a:solidFill>
                  <a:srgbClr val="000000"/>
                </a:solidFill>
                <a:effectLst/>
                <a:uLnTx/>
                <a:uFillTx/>
                <a:latin typeface="Verdana" panose="020B0604030504040204" pitchFamily="34" charset="0"/>
                <a:ea typeface="Gulim" charset="0"/>
                <a:cs typeface="Gulim" charset="0"/>
              </a:endParaRPr>
            </a:p>
            <a:p>
              <a:pPr marL="0" marR="0" lvl="0" indent="0" algn="ctr" defTabSz="914400" rtl="0" eaLnBrk="0" fontAlgn="base" latinLnBrk="0" hangingPunct="0">
                <a:lnSpc>
                  <a:spcPct val="100000"/>
                </a:lnSpc>
                <a:spcBef>
                  <a:spcPct val="0"/>
                </a:spcBef>
                <a:spcAft>
                  <a:spcPct val="0"/>
                </a:spcAft>
                <a:buClrTx/>
                <a:buSzTx/>
                <a:buFont typeface="Monotype Sorts" charset="0"/>
                <a:buNone/>
                <a:tabLst/>
                <a:defRPr/>
              </a:pPr>
              <a:endParaRPr kumimoji="0" lang="en-US" altLang="zh-CN" sz="1400" b="1" i="0" u="none" strike="noStrike" kern="1200" cap="none" spc="0" normalizeH="0" baseline="0" noProof="0" dirty="0">
                <a:ln>
                  <a:noFill/>
                </a:ln>
                <a:solidFill>
                  <a:srgbClr val="000000"/>
                </a:solidFill>
                <a:effectLst/>
                <a:uLnTx/>
                <a:uFillTx/>
                <a:latin typeface="Verdana" panose="020B0604030504040204" pitchFamily="34" charset="0"/>
                <a:ea typeface="Gulim" charset="0"/>
                <a:cs typeface="Gulim" charset="0"/>
              </a:endParaRPr>
            </a:p>
            <a:p>
              <a:pPr marL="0" marR="0" lvl="0" indent="0" algn="ctr" defTabSz="914400" rtl="0" eaLnBrk="0" fontAlgn="base" latinLnBrk="0" hangingPunct="0">
                <a:lnSpc>
                  <a:spcPct val="100000"/>
                </a:lnSpc>
                <a:spcBef>
                  <a:spcPct val="0"/>
                </a:spcBef>
                <a:spcAft>
                  <a:spcPct val="0"/>
                </a:spcAft>
                <a:buClrTx/>
                <a:buSzTx/>
                <a:buFont typeface="Monotype Sorts" charset="0"/>
                <a:buNone/>
                <a:tabLst/>
                <a:defRPr/>
              </a:pPr>
              <a:endParaRPr kumimoji="0" lang="en-US" altLang="zh-CN" sz="1400" b="1" i="0" u="none" strike="noStrike" kern="1200" cap="none" spc="0" normalizeH="0" baseline="0" noProof="0" dirty="0">
                <a:ln>
                  <a:noFill/>
                </a:ln>
                <a:solidFill>
                  <a:srgbClr val="000000"/>
                </a:solidFill>
                <a:effectLst/>
                <a:uLnTx/>
                <a:uFillTx/>
                <a:latin typeface="Verdana" panose="020B0604030504040204" pitchFamily="34" charset="0"/>
                <a:ea typeface="Gulim" charset="0"/>
                <a:cs typeface="Gulim" charset="0"/>
              </a:endParaRPr>
            </a:p>
            <a:p>
              <a:pPr marL="0" marR="0" lvl="0" indent="0" algn="ctr" defTabSz="914400" rtl="0" eaLnBrk="0" fontAlgn="base" latinLnBrk="0" hangingPunct="0">
                <a:lnSpc>
                  <a:spcPct val="100000"/>
                </a:lnSpc>
                <a:spcBef>
                  <a:spcPct val="0"/>
                </a:spcBef>
                <a:spcAft>
                  <a:spcPct val="0"/>
                </a:spcAft>
                <a:buClrTx/>
                <a:buSzTx/>
                <a:buFont typeface="Monotype Sorts" charset="0"/>
                <a:buNone/>
                <a:tabLst/>
                <a:defRPr/>
              </a:pPr>
              <a:endParaRPr kumimoji="0" lang="en-US" altLang="zh-CN" sz="1400" b="1" i="0" u="none" strike="noStrike" kern="1200" cap="none" spc="0" normalizeH="0" baseline="0" noProof="0" dirty="0">
                <a:ln>
                  <a:noFill/>
                </a:ln>
                <a:solidFill>
                  <a:srgbClr val="000000"/>
                </a:solidFill>
                <a:effectLst/>
                <a:uLnTx/>
                <a:uFillTx/>
                <a:latin typeface="Verdana" panose="020B0604030504040204" pitchFamily="34" charset="0"/>
                <a:ea typeface="Gulim" charset="0"/>
                <a:cs typeface="Gulim" charset="0"/>
              </a:endParaRPr>
            </a:p>
            <a:p>
              <a:pPr marL="0" marR="0" lvl="0" indent="0" algn="ctr" defTabSz="914400" rtl="0" eaLnBrk="0" fontAlgn="base" latinLnBrk="0" hangingPunct="0">
                <a:lnSpc>
                  <a:spcPct val="100000"/>
                </a:lnSpc>
                <a:spcBef>
                  <a:spcPct val="0"/>
                </a:spcBef>
                <a:spcAft>
                  <a:spcPct val="0"/>
                </a:spcAft>
                <a:buClrTx/>
                <a:buSzTx/>
                <a:buFont typeface="Monotype Sorts" charset="0"/>
                <a:buNone/>
                <a:tabLst/>
                <a:defRPr/>
              </a:pPr>
              <a:endParaRPr kumimoji="0" lang="en-US" altLang="zh-CN" sz="1400" b="1" i="0" u="none" strike="noStrike" kern="1200" cap="none" spc="0" normalizeH="0" baseline="0" noProof="0" dirty="0">
                <a:ln>
                  <a:noFill/>
                </a:ln>
                <a:solidFill>
                  <a:srgbClr val="000000"/>
                </a:solidFill>
                <a:effectLst/>
                <a:uLnTx/>
                <a:uFillTx/>
                <a:latin typeface="Verdana" panose="020B0604030504040204" pitchFamily="34" charset="0"/>
                <a:ea typeface="Gulim" charset="0"/>
                <a:cs typeface="Gulim" charset="0"/>
              </a:endParaRPr>
            </a:p>
            <a:p>
              <a:pPr marL="0" marR="0" lvl="0" indent="0" algn="ctr" defTabSz="914400" rtl="0" eaLnBrk="0" fontAlgn="base" latinLnBrk="0" hangingPunct="0">
                <a:lnSpc>
                  <a:spcPct val="100000"/>
                </a:lnSpc>
                <a:spcBef>
                  <a:spcPct val="0"/>
                </a:spcBef>
                <a:spcAft>
                  <a:spcPct val="0"/>
                </a:spcAft>
                <a:buClrTx/>
                <a:buSzTx/>
                <a:buFont typeface="Monotype Sorts" charset="0"/>
                <a:buNone/>
                <a:tabLst/>
                <a:defRPr/>
              </a:pPr>
              <a:endParaRPr kumimoji="0" lang="en-US" altLang="zh-CN" sz="1400" b="1" i="0" u="none" strike="noStrike" kern="1200" cap="none" spc="0" normalizeH="0" baseline="0" noProof="0" dirty="0">
                <a:ln>
                  <a:noFill/>
                </a:ln>
                <a:solidFill>
                  <a:srgbClr val="000000"/>
                </a:solidFill>
                <a:effectLst/>
                <a:uLnTx/>
                <a:uFillTx/>
                <a:latin typeface="Verdana" panose="020B0604030504040204" pitchFamily="34" charset="0"/>
                <a:ea typeface="Gulim" charset="0"/>
                <a:cs typeface="Gulim" charset="0"/>
              </a:endParaRPr>
            </a:p>
            <a:p>
              <a:pPr marL="0" marR="0" lvl="0" indent="0" algn="ctr" defTabSz="914400" rtl="0" eaLnBrk="0" fontAlgn="base" latinLnBrk="0" hangingPunct="0">
                <a:lnSpc>
                  <a:spcPct val="100000"/>
                </a:lnSpc>
                <a:spcBef>
                  <a:spcPct val="0"/>
                </a:spcBef>
                <a:spcAft>
                  <a:spcPct val="0"/>
                </a:spcAft>
                <a:buClrTx/>
                <a:buSzTx/>
                <a:buFont typeface="Monotype Sorts" charset="0"/>
                <a:buNone/>
                <a:tabLst/>
                <a:defRPr/>
              </a:pPr>
              <a:endParaRPr kumimoji="0" lang="en-US" altLang="zh-CN" sz="1400" b="1" i="0" u="none" strike="noStrike" kern="1200" cap="none" spc="0" normalizeH="0" baseline="0" noProof="0" dirty="0">
                <a:ln>
                  <a:noFill/>
                </a:ln>
                <a:solidFill>
                  <a:srgbClr val="000000"/>
                </a:solidFill>
                <a:effectLst/>
                <a:uLnTx/>
                <a:uFillTx/>
                <a:latin typeface="Verdana" panose="020B0604030504040204" pitchFamily="34" charset="0"/>
                <a:ea typeface="Gulim" charset="0"/>
                <a:cs typeface="Gulim" charset="0"/>
              </a:endParaRPr>
            </a:p>
          </p:txBody>
        </p:sp>
        <p:sp>
          <p:nvSpPr>
            <p:cNvPr id="33" name="Rectangle 7"/>
            <p:cNvSpPr>
              <a:spLocks noChangeArrowheads="1"/>
            </p:cNvSpPr>
            <p:nvPr/>
          </p:nvSpPr>
          <p:spPr bwMode="auto">
            <a:xfrm>
              <a:off x="3871887" y="1542010"/>
              <a:ext cx="304800" cy="341528"/>
            </a:xfrm>
            <a:prstGeom prst="rect">
              <a:avLst/>
            </a:prstGeom>
            <a:gradFill>
              <a:gsLst>
                <a:gs pos="100000">
                  <a:srgbClr val="FDD000"/>
                </a:gs>
                <a:gs pos="0">
                  <a:srgbClr val="FFF9B1"/>
                </a:gs>
                <a:gs pos="100000">
                  <a:schemeClr val="accent1">
                    <a:tint val="23500"/>
                    <a:satMod val="160000"/>
                  </a:schemeClr>
                </a:gs>
              </a:gsLst>
              <a:lin ang="5400000" scaled="0"/>
            </a:gradFill>
            <a:ln w="28575">
              <a:solidFill>
                <a:srgbClr val="11576A"/>
              </a:solidFill>
              <a:miter lim="800000"/>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 typeface="Monotype Sorts" charset="0"/>
                <a:buNone/>
                <a:tabLst/>
                <a:defRPr/>
              </a:pPr>
              <a:endParaRPr kumimoji="0" lang="zh-CN" altLang="en-US" sz="1800" b="0" i="0" u="none" strike="noStrike" kern="1200" cap="none" spc="0" normalizeH="0" baseline="0" noProof="0">
                <a:ln>
                  <a:noFill/>
                </a:ln>
                <a:solidFill>
                  <a:srgbClr val="000000"/>
                </a:solidFill>
                <a:effectLst/>
                <a:uLnTx/>
                <a:uFillTx/>
                <a:latin typeface="Verdana" panose="020B0604030504040204" pitchFamily="34" charset="0"/>
                <a:ea typeface="宋体" panose="02010600030101010101" pitchFamily="2" charset="-122"/>
                <a:cs typeface="+mn-cs"/>
              </a:endParaRPr>
            </a:p>
          </p:txBody>
        </p:sp>
        <p:sp>
          <p:nvSpPr>
            <p:cNvPr id="34" name="Rectangle 8"/>
            <p:cNvSpPr>
              <a:spLocks noChangeArrowheads="1"/>
            </p:cNvSpPr>
            <p:nvPr/>
          </p:nvSpPr>
          <p:spPr bwMode="auto">
            <a:xfrm>
              <a:off x="2043087" y="2088454"/>
              <a:ext cx="304800" cy="341528"/>
            </a:xfrm>
            <a:prstGeom prst="rect">
              <a:avLst/>
            </a:prstGeom>
            <a:gradFill>
              <a:gsLst>
                <a:gs pos="100000">
                  <a:srgbClr val="339900"/>
                </a:gs>
                <a:gs pos="0">
                  <a:srgbClr val="CCFF99"/>
                </a:gs>
                <a:gs pos="100000">
                  <a:schemeClr val="accent1">
                    <a:tint val="23500"/>
                    <a:satMod val="160000"/>
                  </a:schemeClr>
                </a:gs>
              </a:gsLst>
              <a:lin ang="5400000" scaled="0"/>
            </a:gradFill>
            <a:ln w="28575">
              <a:solidFill>
                <a:srgbClr val="11576A"/>
              </a:solidFill>
              <a:miter lim="800000"/>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 typeface="Monotype Sorts" charset="0"/>
                <a:buNone/>
                <a:tabLst/>
                <a:defRPr/>
              </a:pPr>
              <a:endParaRPr kumimoji="0" lang="zh-CN" altLang="en-US" sz="1800" b="0" i="0" u="none" strike="noStrike" kern="1200" cap="none" spc="0" normalizeH="0" baseline="0" noProof="0">
                <a:ln>
                  <a:noFill/>
                </a:ln>
                <a:solidFill>
                  <a:srgbClr val="000000"/>
                </a:solidFill>
                <a:effectLst/>
                <a:uLnTx/>
                <a:uFillTx/>
                <a:latin typeface="Verdana" panose="020B0604030504040204" pitchFamily="34" charset="0"/>
                <a:ea typeface="宋体" panose="02010600030101010101" pitchFamily="2" charset="-122"/>
                <a:cs typeface="+mn-cs"/>
              </a:endParaRPr>
            </a:p>
          </p:txBody>
        </p:sp>
        <p:sp>
          <p:nvSpPr>
            <p:cNvPr id="35" name="Rectangle 9"/>
            <p:cNvSpPr>
              <a:spLocks noChangeArrowheads="1"/>
            </p:cNvSpPr>
            <p:nvPr/>
          </p:nvSpPr>
          <p:spPr bwMode="auto">
            <a:xfrm>
              <a:off x="5700687" y="1678621"/>
              <a:ext cx="304800" cy="341528"/>
            </a:xfrm>
            <a:prstGeom prst="rect">
              <a:avLst/>
            </a:prstGeom>
            <a:gradFill>
              <a:gsLst>
                <a:gs pos="100000">
                  <a:srgbClr val="330033"/>
                </a:gs>
                <a:gs pos="0">
                  <a:srgbClr val="CC66FF"/>
                </a:gs>
                <a:gs pos="100000">
                  <a:schemeClr val="accent1">
                    <a:tint val="23500"/>
                    <a:satMod val="160000"/>
                  </a:schemeClr>
                </a:gs>
              </a:gsLst>
              <a:lin ang="5400000" scaled="0"/>
            </a:gradFill>
            <a:ln w="28575">
              <a:solidFill>
                <a:srgbClr val="11576A"/>
              </a:solidFill>
              <a:miter lim="800000"/>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 typeface="Monotype Sorts" charset="0"/>
                <a:buNone/>
                <a:tabLst/>
                <a:defRPr/>
              </a:pPr>
              <a:endParaRPr kumimoji="0" lang="zh-CN" altLang="en-US" sz="1800" b="0" i="0" u="none" strike="noStrike" kern="1200" cap="none" spc="0" normalizeH="0" baseline="0" noProof="0">
                <a:ln>
                  <a:noFill/>
                </a:ln>
                <a:solidFill>
                  <a:srgbClr val="000000"/>
                </a:solidFill>
                <a:effectLst/>
                <a:uLnTx/>
                <a:uFillTx/>
                <a:latin typeface="Verdana" panose="020B0604030504040204" pitchFamily="34" charset="0"/>
                <a:ea typeface="宋体" panose="02010600030101010101" pitchFamily="2" charset="-122"/>
                <a:cs typeface="+mn-cs"/>
              </a:endParaRPr>
            </a:p>
          </p:txBody>
        </p:sp>
        <p:sp>
          <p:nvSpPr>
            <p:cNvPr id="36" name="Line 10"/>
            <p:cNvSpPr>
              <a:spLocks noChangeShapeType="1"/>
            </p:cNvSpPr>
            <p:nvPr/>
          </p:nvSpPr>
          <p:spPr bwMode="auto">
            <a:xfrm flipV="1">
              <a:off x="2347887" y="1542010"/>
              <a:ext cx="1524000" cy="546444"/>
            </a:xfrm>
            <a:prstGeom prst="line">
              <a:avLst/>
            </a:prstGeom>
            <a:noFill/>
            <a:ln w="28575">
              <a:solidFill>
                <a:srgbClr val="11576A"/>
              </a:solidFill>
              <a:round/>
              <a:headEnd/>
              <a:tailEnd/>
            </a:ln>
            <a:extLst>
              <a:ext uri="{909E8E84-426E-40dd-AFC4-6F175D3DCCD1}">
                <a14:hiddenFill xmlns:a14="http://schemas.microsoft.com/office/drawing/2010/main" xmlns="">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Verdana" panose="020B0604030504040204" pitchFamily="34" charset="0"/>
                <a:ea typeface="宋体" panose="02010600030101010101" pitchFamily="2" charset="-122"/>
                <a:cs typeface="+mn-cs"/>
              </a:endParaRPr>
            </a:p>
          </p:txBody>
        </p:sp>
        <p:sp>
          <p:nvSpPr>
            <p:cNvPr id="37" name="Line 11"/>
            <p:cNvSpPr>
              <a:spLocks noChangeShapeType="1"/>
            </p:cNvSpPr>
            <p:nvPr/>
          </p:nvSpPr>
          <p:spPr bwMode="auto">
            <a:xfrm flipV="1">
              <a:off x="2347887" y="1883537"/>
              <a:ext cx="1524000" cy="546444"/>
            </a:xfrm>
            <a:prstGeom prst="line">
              <a:avLst/>
            </a:prstGeom>
            <a:noFill/>
            <a:ln w="28575">
              <a:solidFill>
                <a:srgbClr val="11576A"/>
              </a:solidFill>
              <a:round/>
              <a:headEnd/>
              <a:tailEnd/>
            </a:ln>
            <a:extLst>
              <a:ext uri="{909E8E84-426E-40dd-AFC4-6F175D3DCCD1}">
                <a14:hiddenFill xmlns:a14="http://schemas.microsoft.com/office/drawing/2010/main" xmlns="">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Verdana" panose="020B0604030504040204" pitchFamily="34" charset="0"/>
                <a:ea typeface="宋体" panose="02010600030101010101" pitchFamily="2" charset="-122"/>
                <a:cs typeface="+mn-cs"/>
              </a:endParaRPr>
            </a:p>
          </p:txBody>
        </p:sp>
        <p:sp>
          <p:nvSpPr>
            <p:cNvPr id="38" name="Line 12"/>
            <p:cNvSpPr>
              <a:spLocks noChangeShapeType="1"/>
            </p:cNvSpPr>
            <p:nvPr/>
          </p:nvSpPr>
          <p:spPr bwMode="auto">
            <a:xfrm>
              <a:off x="4176687" y="1542010"/>
              <a:ext cx="1524000" cy="136611"/>
            </a:xfrm>
            <a:prstGeom prst="line">
              <a:avLst/>
            </a:prstGeom>
            <a:noFill/>
            <a:ln w="28575">
              <a:solidFill>
                <a:srgbClr val="11576A"/>
              </a:solidFill>
              <a:round/>
              <a:headEnd/>
              <a:tailEnd/>
            </a:ln>
            <a:extLst>
              <a:ext uri="{909E8E84-426E-40dd-AFC4-6F175D3DCCD1}">
                <a14:hiddenFill xmlns:a14="http://schemas.microsoft.com/office/drawing/2010/main" xmlns="">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Verdana" panose="020B0604030504040204" pitchFamily="34" charset="0"/>
                <a:ea typeface="宋体" panose="02010600030101010101" pitchFamily="2" charset="-122"/>
                <a:cs typeface="+mn-cs"/>
              </a:endParaRPr>
            </a:p>
          </p:txBody>
        </p:sp>
        <p:sp>
          <p:nvSpPr>
            <p:cNvPr id="39" name="Line 13"/>
            <p:cNvSpPr>
              <a:spLocks noChangeShapeType="1"/>
            </p:cNvSpPr>
            <p:nvPr/>
          </p:nvSpPr>
          <p:spPr bwMode="auto">
            <a:xfrm>
              <a:off x="4176687" y="1883537"/>
              <a:ext cx="1524000" cy="136611"/>
            </a:xfrm>
            <a:prstGeom prst="line">
              <a:avLst/>
            </a:prstGeom>
            <a:noFill/>
            <a:ln w="28575">
              <a:solidFill>
                <a:srgbClr val="11576A"/>
              </a:solidFill>
              <a:round/>
              <a:headEnd/>
              <a:tailEnd/>
            </a:ln>
            <a:extLst>
              <a:ext uri="{909E8E84-426E-40dd-AFC4-6F175D3DCCD1}">
                <a14:hiddenFill xmlns:a14="http://schemas.microsoft.com/office/drawing/2010/main" xmlns="">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Verdana" panose="020B0604030504040204" pitchFamily="34" charset="0"/>
                <a:ea typeface="宋体" panose="02010600030101010101" pitchFamily="2" charset="-122"/>
                <a:cs typeface="+mn-cs"/>
              </a:endParaRPr>
            </a:p>
          </p:txBody>
        </p:sp>
        <p:sp>
          <p:nvSpPr>
            <p:cNvPr id="40" name="Text Box 14"/>
            <p:cNvSpPr txBox="1">
              <a:spLocks noChangeArrowheads="1"/>
            </p:cNvSpPr>
            <p:nvPr/>
          </p:nvSpPr>
          <p:spPr bwMode="auto">
            <a:xfrm>
              <a:off x="1022007" y="1441508"/>
              <a:ext cx="923651" cy="6463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marL="0" marR="0" lvl="0" indent="0" algn="l" defTabSz="914400" rtl="0" eaLnBrk="0" fontAlgn="base" latinLnBrk="0" hangingPunct="0">
                <a:lnSpc>
                  <a:spcPct val="100000"/>
                </a:lnSpc>
                <a:spcBef>
                  <a:spcPct val="0"/>
                </a:spcBef>
                <a:spcAft>
                  <a:spcPct val="0"/>
                </a:spcAft>
                <a:buClrTx/>
                <a:buSzTx/>
                <a:buFont typeface="Monotype Sorts" charset="0"/>
                <a:buNone/>
                <a:tabLst/>
                <a:defRPr/>
              </a:pPr>
              <a:r>
                <a:rPr kumimoji="0" lang="en-US" altLang="zh-CN" sz="12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Gulim" charset="0"/>
                </a:rPr>
                <a:t>main() {</a:t>
              </a:r>
            </a:p>
            <a:p>
              <a:pPr marL="0" marR="0" lvl="0" indent="0" algn="l" defTabSz="914400" rtl="0" eaLnBrk="0" fontAlgn="base" latinLnBrk="0" hangingPunct="0">
                <a:lnSpc>
                  <a:spcPct val="100000"/>
                </a:lnSpc>
                <a:spcBef>
                  <a:spcPct val="0"/>
                </a:spcBef>
                <a:spcAft>
                  <a:spcPct val="0"/>
                </a:spcAft>
                <a:buClrTx/>
                <a:buSzTx/>
                <a:buFont typeface="Monotype Sorts" charset="0"/>
                <a:buNone/>
                <a:tabLst/>
                <a:defRPr/>
              </a:pPr>
              <a:r>
                <a:rPr kumimoji="0" lang="en-US" altLang="zh-CN" sz="12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Gulim" charset="0"/>
                </a:rPr>
                <a:t>  …</a:t>
              </a:r>
            </a:p>
            <a:p>
              <a:pPr marL="0" marR="0" lvl="0" indent="0" algn="l" defTabSz="914400" rtl="0" eaLnBrk="0" fontAlgn="base" latinLnBrk="0" hangingPunct="0">
                <a:lnSpc>
                  <a:spcPct val="100000"/>
                </a:lnSpc>
                <a:spcBef>
                  <a:spcPct val="0"/>
                </a:spcBef>
                <a:spcAft>
                  <a:spcPct val="0"/>
                </a:spcAft>
                <a:buClrTx/>
                <a:buSzTx/>
                <a:buFont typeface="Monotype Sorts" charset="0"/>
                <a:buNone/>
                <a:tabLst/>
                <a:defRPr/>
              </a:pPr>
              <a:r>
                <a:rPr kumimoji="0" lang="en-US" altLang="zh-CN" sz="12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Gulim" charset="0"/>
                </a:rPr>
                <a:t>  attach();</a:t>
              </a:r>
            </a:p>
          </p:txBody>
        </p:sp>
        <p:sp>
          <p:nvSpPr>
            <p:cNvPr id="41" name="Text Box 15"/>
            <p:cNvSpPr txBox="1">
              <a:spLocks noChangeArrowheads="1"/>
            </p:cNvSpPr>
            <p:nvPr/>
          </p:nvSpPr>
          <p:spPr bwMode="auto">
            <a:xfrm>
              <a:off x="6081687" y="1426268"/>
              <a:ext cx="923651" cy="6463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marL="0" marR="0" lvl="0" indent="0" algn="l" defTabSz="914400" rtl="0" eaLnBrk="0" fontAlgn="base" latinLnBrk="0" hangingPunct="0">
                <a:lnSpc>
                  <a:spcPct val="100000"/>
                </a:lnSpc>
                <a:spcBef>
                  <a:spcPct val="0"/>
                </a:spcBef>
                <a:spcAft>
                  <a:spcPct val="0"/>
                </a:spcAft>
                <a:buClrTx/>
                <a:buSzTx/>
                <a:buFont typeface="Monotype Sorts" charset="0"/>
                <a:buNone/>
                <a:tabLst/>
                <a:defRPr/>
              </a:pPr>
              <a:r>
                <a:rPr kumimoji="0" lang="en-US" altLang="zh-CN" sz="12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Gulim" charset="0"/>
                </a:rPr>
                <a:t>main() {</a:t>
              </a:r>
            </a:p>
            <a:p>
              <a:pPr marL="0" marR="0" lvl="0" indent="0" algn="l" defTabSz="914400" rtl="0" eaLnBrk="0" fontAlgn="base" latinLnBrk="0" hangingPunct="0">
                <a:lnSpc>
                  <a:spcPct val="100000"/>
                </a:lnSpc>
                <a:spcBef>
                  <a:spcPct val="0"/>
                </a:spcBef>
                <a:spcAft>
                  <a:spcPct val="0"/>
                </a:spcAft>
                <a:buClrTx/>
                <a:buSzTx/>
                <a:buFont typeface="Monotype Sorts" charset="0"/>
                <a:buNone/>
                <a:tabLst/>
                <a:defRPr/>
              </a:pPr>
              <a:r>
                <a:rPr kumimoji="0" lang="en-US" altLang="zh-CN" sz="12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Gulim" charset="0"/>
                </a:rPr>
                <a:t>  …</a:t>
              </a:r>
            </a:p>
            <a:p>
              <a:pPr marL="0" marR="0" lvl="0" indent="0" algn="l" defTabSz="914400" rtl="0" eaLnBrk="0" fontAlgn="base" latinLnBrk="0" hangingPunct="0">
                <a:lnSpc>
                  <a:spcPct val="100000"/>
                </a:lnSpc>
                <a:spcBef>
                  <a:spcPct val="0"/>
                </a:spcBef>
                <a:spcAft>
                  <a:spcPct val="0"/>
                </a:spcAft>
                <a:buClrTx/>
                <a:buSzTx/>
                <a:buFont typeface="Monotype Sorts" charset="0"/>
                <a:buNone/>
                <a:tabLst/>
                <a:defRPr/>
              </a:pPr>
              <a:r>
                <a:rPr kumimoji="0" lang="en-US" altLang="zh-CN" sz="12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Gulim" charset="0"/>
                </a:rPr>
                <a:t>  attach();</a:t>
              </a:r>
            </a:p>
          </p:txBody>
        </p:sp>
        <p:sp>
          <p:nvSpPr>
            <p:cNvPr id="42" name="Freeform 16"/>
            <p:cNvSpPr>
              <a:spLocks/>
            </p:cNvSpPr>
            <p:nvPr/>
          </p:nvSpPr>
          <p:spPr bwMode="auto">
            <a:xfrm>
              <a:off x="1509687" y="2634898"/>
              <a:ext cx="838200" cy="409833"/>
            </a:xfrm>
            <a:custGeom>
              <a:avLst/>
              <a:gdLst>
                <a:gd name="T0" fmla="*/ 0 w 528"/>
                <a:gd name="T1" fmla="*/ 288 h 288"/>
                <a:gd name="T2" fmla="*/ 0 w 528"/>
                <a:gd name="T3" fmla="*/ 0 h 288"/>
                <a:gd name="T4" fmla="*/ 528 w 528"/>
                <a:gd name="T5" fmla="*/ 0 h 288"/>
                <a:gd name="T6" fmla="*/ 528 w 528"/>
                <a:gd name="T7" fmla="*/ 288 h 288"/>
                <a:gd name="T8" fmla="*/ 0 60000 65536"/>
                <a:gd name="T9" fmla="*/ 0 60000 65536"/>
                <a:gd name="T10" fmla="*/ 0 60000 65536"/>
                <a:gd name="T11" fmla="*/ 0 60000 65536"/>
                <a:gd name="T12" fmla="*/ 0 w 528"/>
                <a:gd name="T13" fmla="*/ 0 h 288"/>
                <a:gd name="T14" fmla="*/ 528 w 528"/>
                <a:gd name="T15" fmla="*/ 288 h 288"/>
              </a:gdLst>
              <a:ahLst/>
              <a:cxnLst>
                <a:cxn ang="T8">
                  <a:pos x="T0" y="T1"/>
                </a:cxn>
                <a:cxn ang="T9">
                  <a:pos x="T2" y="T3"/>
                </a:cxn>
                <a:cxn ang="T10">
                  <a:pos x="T4" y="T5"/>
                </a:cxn>
                <a:cxn ang="T11">
                  <a:pos x="T6" y="T7"/>
                </a:cxn>
              </a:cxnLst>
              <a:rect l="T12" t="T13" r="T14" b="T15"/>
              <a:pathLst>
                <a:path w="528" h="288">
                  <a:moveTo>
                    <a:pt x="0" y="288"/>
                  </a:moveTo>
                  <a:lnTo>
                    <a:pt x="0" y="0"/>
                  </a:lnTo>
                  <a:lnTo>
                    <a:pt x="528" y="0"/>
                  </a:lnTo>
                  <a:lnTo>
                    <a:pt x="528" y="288"/>
                  </a:lnTo>
                </a:path>
              </a:pathLst>
            </a:custGeom>
            <a:noFill/>
            <a:ln w="28575" cmpd="sng">
              <a:solidFill>
                <a:srgbClr val="11576A"/>
              </a:solidFill>
              <a:miter lim="800000"/>
              <a:headEnd/>
              <a:tailEnd/>
            </a:ln>
            <a:extLst>
              <a:ext uri="{909E8E84-426E-40dd-AFC4-6F175D3DCCD1}">
                <a14:hiddenFill xmlns:a14="http://schemas.microsoft.com/office/drawing/2010/main" xmlns="">
                  <a:solidFill>
                    <a:srgbClr val="FFFFFF"/>
                  </a:solid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Verdana" panose="020B0604030504040204" pitchFamily="34" charset="0"/>
                <a:ea typeface="宋体" panose="02010600030101010101" pitchFamily="2" charset="-122"/>
                <a:cs typeface="+mn-cs"/>
              </a:endParaRPr>
            </a:p>
          </p:txBody>
        </p:sp>
        <p:sp>
          <p:nvSpPr>
            <p:cNvPr id="43" name="Rectangle 17"/>
            <p:cNvSpPr>
              <a:spLocks noChangeArrowheads="1"/>
            </p:cNvSpPr>
            <p:nvPr/>
          </p:nvSpPr>
          <p:spPr bwMode="auto">
            <a:xfrm>
              <a:off x="1512866" y="2771509"/>
              <a:ext cx="457200" cy="136611"/>
            </a:xfrm>
            <a:prstGeom prst="rect">
              <a:avLst/>
            </a:prstGeom>
            <a:gradFill>
              <a:gsLst>
                <a:gs pos="100000">
                  <a:srgbClr val="339900"/>
                </a:gs>
                <a:gs pos="0">
                  <a:srgbClr val="CCFF99"/>
                </a:gs>
                <a:gs pos="100000">
                  <a:schemeClr val="accent1">
                    <a:tint val="23500"/>
                    <a:satMod val="160000"/>
                  </a:schemeClr>
                </a:gs>
              </a:gsLst>
              <a:lin ang="5400000" scaled="0"/>
            </a:gradFill>
            <a:ln w="28575">
              <a:solidFill>
                <a:srgbClr val="11576A"/>
              </a:solidFill>
              <a:miter lim="800000"/>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 typeface="Monotype Sorts" charset="0"/>
                <a:buNone/>
                <a:tabLst/>
                <a:defRPr/>
              </a:pPr>
              <a:endParaRPr kumimoji="0" lang="zh-CN" altLang="en-US" sz="1800" b="0" i="0" u="none" strike="noStrike" kern="1200" cap="none" spc="0" normalizeH="0" baseline="0" noProof="0">
                <a:ln>
                  <a:noFill/>
                </a:ln>
                <a:solidFill>
                  <a:srgbClr val="000000"/>
                </a:solidFill>
                <a:effectLst/>
                <a:uLnTx/>
                <a:uFillTx/>
                <a:latin typeface="Verdana" panose="020B0604030504040204" pitchFamily="34" charset="0"/>
                <a:ea typeface="宋体" panose="02010600030101010101" pitchFamily="2" charset="-122"/>
                <a:cs typeface="+mn-cs"/>
              </a:endParaRPr>
            </a:p>
          </p:txBody>
        </p:sp>
        <p:sp>
          <p:nvSpPr>
            <p:cNvPr id="44" name="Rectangle 18"/>
            <p:cNvSpPr>
              <a:spLocks noChangeArrowheads="1"/>
            </p:cNvSpPr>
            <p:nvPr/>
          </p:nvSpPr>
          <p:spPr bwMode="auto">
            <a:xfrm>
              <a:off x="1966887" y="2771509"/>
              <a:ext cx="381000" cy="136611"/>
            </a:xfrm>
            <a:prstGeom prst="rect">
              <a:avLst/>
            </a:prstGeom>
            <a:gradFill>
              <a:gsLst>
                <a:gs pos="100000">
                  <a:srgbClr val="FDD000"/>
                </a:gs>
                <a:gs pos="0">
                  <a:srgbClr val="FFF9B1"/>
                </a:gs>
                <a:gs pos="100000">
                  <a:schemeClr val="accent1">
                    <a:tint val="23500"/>
                    <a:satMod val="160000"/>
                  </a:schemeClr>
                </a:gs>
              </a:gsLst>
              <a:lin ang="5400000" scaled="0"/>
            </a:gradFill>
            <a:ln w="28575">
              <a:solidFill>
                <a:srgbClr val="11576A"/>
              </a:solidFill>
              <a:miter lim="800000"/>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 typeface="Monotype Sorts" charset="0"/>
                <a:buNone/>
                <a:tabLst/>
                <a:defRPr/>
              </a:pPr>
              <a:endParaRPr kumimoji="0" lang="zh-CN" altLang="en-US" sz="1800" b="0" i="0" u="none" strike="noStrike" kern="1200" cap="none" spc="0" normalizeH="0" baseline="0" noProof="0">
                <a:ln>
                  <a:noFill/>
                </a:ln>
                <a:solidFill>
                  <a:srgbClr val="000000"/>
                </a:solidFill>
                <a:effectLst/>
                <a:uLnTx/>
                <a:uFillTx/>
                <a:latin typeface="Verdana" panose="020B0604030504040204" pitchFamily="34" charset="0"/>
                <a:ea typeface="宋体" panose="02010600030101010101" pitchFamily="2" charset="-122"/>
                <a:cs typeface="+mn-cs"/>
              </a:endParaRPr>
            </a:p>
          </p:txBody>
        </p:sp>
        <p:sp>
          <p:nvSpPr>
            <p:cNvPr id="57" name="Text Box 19"/>
            <p:cNvSpPr txBox="1">
              <a:spLocks noChangeArrowheads="1"/>
            </p:cNvSpPr>
            <p:nvPr/>
          </p:nvSpPr>
          <p:spPr bwMode="auto">
            <a:xfrm>
              <a:off x="976287" y="2357436"/>
              <a:ext cx="646331"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marL="0" marR="0" lvl="0" indent="0" algn="l" defTabSz="914400" rtl="0" eaLnBrk="0" fontAlgn="base" latinLnBrk="0" hangingPunct="0">
                <a:lnSpc>
                  <a:spcPct val="100000"/>
                </a:lnSpc>
                <a:spcBef>
                  <a:spcPct val="0"/>
                </a:spcBef>
                <a:spcAft>
                  <a:spcPct val="0"/>
                </a:spcAft>
                <a:buClrTx/>
                <a:buSzTx/>
                <a:buFont typeface="Monotype Sorts" charset="0"/>
                <a:buNone/>
                <a:tabLst/>
                <a:defRPr/>
              </a:pPr>
              <a:r>
                <a:rPr kumimoji="0" lang="zh-CN" altLang="en-US" sz="12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Gulim" charset="0"/>
                </a:rPr>
                <a:t>页表项</a:t>
              </a:r>
              <a:endParaRPr kumimoji="0" lang="en-US" altLang="zh-CN" sz="12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Gulim" charset="0"/>
              </a:endParaRPr>
            </a:p>
          </p:txBody>
        </p:sp>
        <p:sp>
          <p:nvSpPr>
            <p:cNvPr id="58" name="Freeform 20"/>
            <p:cNvSpPr>
              <a:spLocks/>
            </p:cNvSpPr>
            <p:nvPr/>
          </p:nvSpPr>
          <p:spPr bwMode="auto">
            <a:xfrm>
              <a:off x="6005487" y="2703203"/>
              <a:ext cx="838200" cy="409833"/>
            </a:xfrm>
            <a:custGeom>
              <a:avLst/>
              <a:gdLst>
                <a:gd name="T0" fmla="*/ 0 w 528"/>
                <a:gd name="T1" fmla="*/ 288 h 288"/>
                <a:gd name="T2" fmla="*/ 0 w 528"/>
                <a:gd name="T3" fmla="*/ 0 h 288"/>
                <a:gd name="T4" fmla="*/ 528 w 528"/>
                <a:gd name="T5" fmla="*/ 0 h 288"/>
                <a:gd name="T6" fmla="*/ 528 w 528"/>
                <a:gd name="T7" fmla="*/ 288 h 288"/>
                <a:gd name="T8" fmla="*/ 0 60000 65536"/>
                <a:gd name="T9" fmla="*/ 0 60000 65536"/>
                <a:gd name="T10" fmla="*/ 0 60000 65536"/>
                <a:gd name="T11" fmla="*/ 0 60000 65536"/>
                <a:gd name="T12" fmla="*/ 0 w 528"/>
                <a:gd name="T13" fmla="*/ 0 h 288"/>
                <a:gd name="T14" fmla="*/ 528 w 528"/>
                <a:gd name="T15" fmla="*/ 288 h 288"/>
              </a:gdLst>
              <a:ahLst/>
              <a:cxnLst>
                <a:cxn ang="T8">
                  <a:pos x="T0" y="T1"/>
                </a:cxn>
                <a:cxn ang="T9">
                  <a:pos x="T2" y="T3"/>
                </a:cxn>
                <a:cxn ang="T10">
                  <a:pos x="T4" y="T5"/>
                </a:cxn>
                <a:cxn ang="T11">
                  <a:pos x="T6" y="T7"/>
                </a:cxn>
              </a:cxnLst>
              <a:rect l="T12" t="T13" r="T14" b="T15"/>
              <a:pathLst>
                <a:path w="528" h="288">
                  <a:moveTo>
                    <a:pt x="0" y="288"/>
                  </a:moveTo>
                  <a:lnTo>
                    <a:pt x="0" y="0"/>
                  </a:lnTo>
                  <a:lnTo>
                    <a:pt x="528" y="0"/>
                  </a:lnTo>
                  <a:lnTo>
                    <a:pt x="528" y="288"/>
                  </a:lnTo>
                </a:path>
              </a:pathLst>
            </a:custGeom>
            <a:noFill/>
            <a:ln w="28575" cmpd="sng">
              <a:solidFill>
                <a:srgbClr val="11576A"/>
              </a:solidFill>
              <a:miter lim="800000"/>
              <a:headEnd/>
              <a:tailEnd/>
            </a:ln>
            <a:extLst>
              <a:ext uri="{909E8E84-426E-40dd-AFC4-6F175D3DCCD1}">
                <a14:hiddenFill xmlns:a14="http://schemas.microsoft.com/office/drawing/2010/main" xmlns="">
                  <a:solidFill>
                    <a:srgbClr val="FFFFFF"/>
                  </a:solid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Verdana" panose="020B0604030504040204" pitchFamily="34" charset="0"/>
                <a:ea typeface="宋体" panose="02010600030101010101" pitchFamily="2" charset="-122"/>
                <a:cs typeface="+mn-cs"/>
              </a:endParaRPr>
            </a:p>
          </p:txBody>
        </p:sp>
        <p:sp>
          <p:nvSpPr>
            <p:cNvPr id="59" name="Rectangle 21"/>
            <p:cNvSpPr>
              <a:spLocks noChangeArrowheads="1"/>
            </p:cNvSpPr>
            <p:nvPr/>
          </p:nvSpPr>
          <p:spPr bwMode="auto">
            <a:xfrm>
              <a:off x="6005487" y="2839814"/>
              <a:ext cx="457200" cy="136611"/>
            </a:xfrm>
            <a:prstGeom prst="rect">
              <a:avLst/>
            </a:prstGeom>
            <a:gradFill>
              <a:gsLst>
                <a:gs pos="100000">
                  <a:srgbClr val="330033"/>
                </a:gs>
                <a:gs pos="0">
                  <a:srgbClr val="CC66FF"/>
                </a:gs>
                <a:gs pos="100000">
                  <a:schemeClr val="accent1">
                    <a:tint val="23500"/>
                    <a:satMod val="160000"/>
                  </a:schemeClr>
                </a:gs>
              </a:gsLst>
              <a:lin ang="5400000" scaled="0"/>
            </a:gradFill>
            <a:ln w="28575">
              <a:solidFill>
                <a:srgbClr val="11576A"/>
              </a:solidFill>
              <a:miter lim="800000"/>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 typeface="Monotype Sorts" charset="0"/>
                <a:buNone/>
                <a:tabLst/>
                <a:defRPr/>
              </a:pPr>
              <a:endParaRPr kumimoji="0" lang="zh-CN" altLang="en-US" sz="1800" b="0" i="0" u="none" strike="noStrike" kern="1200" cap="none" spc="0" normalizeH="0" baseline="0" noProof="0">
                <a:ln>
                  <a:noFill/>
                </a:ln>
                <a:solidFill>
                  <a:srgbClr val="000000"/>
                </a:solidFill>
                <a:effectLst/>
                <a:uLnTx/>
                <a:uFillTx/>
                <a:latin typeface="Verdana" panose="020B0604030504040204" pitchFamily="34" charset="0"/>
                <a:ea typeface="宋体" panose="02010600030101010101" pitchFamily="2" charset="-122"/>
                <a:cs typeface="+mn-cs"/>
              </a:endParaRPr>
            </a:p>
          </p:txBody>
        </p:sp>
        <p:sp>
          <p:nvSpPr>
            <p:cNvPr id="60" name="Rectangle 22"/>
            <p:cNvSpPr>
              <a:spLocks noChangeArrowheads="1"/>
            </p:cNvSpPr>
            <p:nvPr/>
          </p:nvSpPr>
          <p:spPr bwMode="auto">
            <a:xfrm>
              <a:off x="6462687" y="2839814"/>
              <a:ext cx="381000" cy="136611"/>
            </a:xfrm>
            <a:prstGeom prst="rect">
              <a:avLst/>
            </a:prstGeom>
            <a:gradFill>
              <a:gsLst>
                <a:gs pos="100000">
                  <a:srgbClr val="FDD000"/>
                </a:gs>
                <a:gs pos="0">
                  <a:srgbClr val="FFF9B1"/>
                </a:gs>
                <a:gs pos="100000">
                  <a:schemeClr val="accent1">
                    <a:tint val="23500"/>
                    <a:satMod val="160000"/>
                  </a:schemeClr>
                </a:gs>
              </a:gsLst>
              <a:lin ang="5400000" scaled="0"/>
            </a:gradFill>
            <a:ln w="28575">
              <a:solidFill>
                <a:srgbClr val="11576A"/>
              </a:solidFill>
              <a:miter lim="800000"/>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 typeface="Monotype Sorts" charset="0"/>
                <a:buNone/>
                <a:tabLst/>
                <a:defRPr/>
              </a:pPr>
              <a:endParaRPr kumimoji="0" lang="zh-CN" altLang="en-US" sz="1800" b="0" i="0" u="none" strike="noStrike" kern="1200" cap="none" spc="0" normalizeH="0" baseline="0" noProof="0">
                <a:ln>
                  <a:noFill/>
                </a:ln>
                <a:solidFill>
                  <a:srgbClr val="000000"/>
                </a:solidFill>
                <a:effectLst/>
                <a:uLnTx/>
                <a:uFillTx/>
                <a:latin typeface="Verdana" panose="020B0604030504040204" pitchFamily="34" charset="0"/>
                <a:ea typeface="宋体" panose="02010600030101010101" pitchFamily="2" charset="-122"/>
                <a:cs typeface="+mn-cs"/>
              </a:endParaRPr>
            </a:p>
          </p:txBody>
        </p:sp>
        <p:sp>
          <p:nvSpPr>
            <p:cNvPr id="61" name="Text Box 23"/>
            <p:cNvSpPr txBox="1">
              <a:spLocks noChangeArrowheads="1"/>
            </p:cNvSpPr>
            <p:nvPr/>
          </p:nvSpPr>
          <p:spPr bwMode="auto">
            <a:xfrm>
              <a:off x="5472087" y="2428874"/>
              <a:ext cx="646331"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marL="0" marR="0" lvl="0" indent="0" algn="l" defTabSz="914400" rtl="0" eaLnBrk="0" fontAlgn="base" latinLnBrk="0" hangingPunct="0">
                <a:lnSpc>
                  <a:spcPct val="100000"/>
                </a:lnSpc>
                <a:spcBef>
                  <a:spcPct val="0"/>
                </a:spcBef>
                <a:spcAft>
                  <a:spcPct val="0"/>
                </a:spcAft>
                <a:buClrTx/>
                <a:buSzTx/>
                <a:buFont typeface="Monotype Sorts" charset="0"/>
                <a:buNone/>
                <a:tabLst/>
                <a:defRPr/>
              </a:pPr>
              <a:r>
                <a:rPr kumimoji="0" lang="zh-CN" altLang="en-US" sz="12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Gulim" charset="0"/>
                </a:rPr>
                <a:t>页表项</a:t>
              </a:r>
              <a:endParaRPr kumimoji="0" lang="en-US" altLang="zh-CN" sz="12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Gulim" charset="0"/>
              </a:endParaRPr>
            </a:p>
          </p:txBody>
        </p:sp>
        <p:sp>
          <p:nvSpPr>
            <p:cNvPr id="64" name="TextBox 63"/>
            <p:cNvSpPr txBox="1"/>
            <p:nvPr/>
          </p:nvSpPr>
          <p:spPr>
            <a:xfrm>
              <a:off x="985812" y="890576"/>
              <a:ext cx="1744388" cy="338554"/>
            </a:xfrm>
            <a:prstGeom prst="rect">
              <a:avLst/>
            </a:prstGeom>
            <a:noFill/>
          </p:spPr>
          <p:txBody>
            <a:bodyPr wrap="non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1600" b="1" i="0" u="none" strike="noStrike" kern="1200" cap="none" spc="0" normalizeH="0" baseline="0" noProof="0" dirty="0">
                  <a:ln>
                    <a:noFill/>
                  </a:ln>
                  <a:solidFill>
                    <a:srgbClr val="11576A"/>
                  </a:solidFill>
                  <a:effectLst/>
                  <a:uLnTx/>
                  <a:uFillTx/>
                  <a:latin typeface="Verdana" panose="020B0604030504040204" pitchFamily="34" charset="0"/>
                  <a:ea typeface="宋体" panose="02010600030101010101" pitchFamily="2" charset="-122"/>
                  <a:cs typeface="Gulim" charset="0"/>
                </a:rPr>
                <a:t>进程</a:t>
              </a:r>
              <a:r>
                <a:rPr kumimoji="0" lang="en-US" altLang="zh-CN" sz="1600" b="1" i="0" u="none" strike="noStrike" kern="1200" cap="none" spc="0" normalizeH="0" baseline="0" noProof="0" dirty="0">
                  <a:ln>
                    <a:noFill/>
                  </a:ln>
                  <a:solidFill>
                    <a:srgbClr val="11576A"/>
                  </a:solidFill>
                  <a:effectLst/>
                  <a:uLnTx/>
                  <a:uFillTx/>
                  <a:latin typeface="Verdana" panose="020B0604030504040204" pitchFamily="34" charset="0"/>
                  <a:ea typeface="宋体" panose="02010600030101010101" pitchFamily="2" charset="-122"/>
                  <a:cs typeface="Gulim" charset="0"/>
                </a:rPr>
                <a:t>I</a:t>
              </a:r>
              <a:r>
                <a:rPr kumimoji="0" lang="zh-CN" altLang="en-US" sz="1600" b="1" i="0" u="none" strike="noStrike" kern="1200" cap="none" spc="0" normalizeH="0" baseline="0" noProof="0" dirty="0">
                  <a:ln>
                    <a:noFill/>
                  </a:ln>
                  <a:solidFill>
                    <a:srgbClr val="11576A"/>
                  </a:solidFill>
                  <a:effectLst/>
                  <a:uLnTx/>
                  <a:uFillTx/>
                  <a:latin typeface="Verdana" panose="020B0604030504040204" pitchFamily="34" charset="0"/>
                  <a:ea typeface="宋体" panose="02010600030101010101" pitchFamily="2" charset="-122"/>
                  <a:cs typeface="Gulim" charset="0"/>
                </a:rPr>
                <a:t>的地址空间</a:t>
              </a:r>
              <a:endParaRPr kumimoji="0" lang="en-US" altLang="zh-CN" sz="1600" b="1" i="0" u="none" strike="noStrike" kern="1200" cap="none" spc="0" normalizeH="0" baseline="0" noProof="0" dirty="0">
                <a:ln>
                  <a:noFill/>
                </a:ln>
                <a:solidFill>
                  <a:srgbClr val="11576A"/>
                </a:solidFill>
                <a:effectLst/>
                <a:uLnTx/>
                <a:uFillTx/>
                <a:latin typeface="Verdana" panose="020B0604030504040204" pitchFamily="34" charset="0"/>
                <a:ea typeface="宋体" panose="02010600030101010101" pitchFamily="2" charset="-122"/>
                <a:cs typeface="Gulim" charset="0"/>
              </a:endParaRPr>
            </a:p>
          </p:txBody>
        </p:sp>
        <p:sp>
          <p:nvSpPr>
            <p:cNvPr id="65" name="TextBox 64"/>
            <p:cNvSpPr txBox="1"/>
            <p:nvPr/>
          </p:nvSpPr>
          <p:spPr>
            <a:xfrm>
              <a:off x="5334005" y="866763"/>
              <a:ext cx="1745991" cy="338554"/>
            </a:xfrm>
            <a:prstGeom prst="rect">
              <a:avLst/>
            </a:prstGeom>
            <a:noFill/>
          </p:spPr>
          <p:txBody>
            <a:bodyPr wrap="non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1600" b="1" i="0" u="none" strike="noStrike" kern="1200" cap="none" spc="0" normalizeH="0" baseline="0" noProof="0" dirty="0">
                  <a:ln>
                    <a:noFill/>
                  </a:ln>
                  <a:solidFill>
                    <a:srgbClr val="11576A"/>
                  </a:solidFill>
                  <a:effectLst/>
                  <a:uLnTx/>
                  <a:uFillTx/>
                  <a:latin typeface="Verdana" panose="020B0604030504040204" pitchFamily="34" charset="0"/>
                  <a:ea typeface="宋体" panose="02010600030101010101" pitchFamily="2" charset="-122"/>
                  <a:cs typeface="Gulim" charset="0"/>
                </a:rPr>
                <a:t>进程</a:t>
              </a:r>
              <a:r>
                <a:rPr kumimoji="0" lang="en-US" altLang="zh-CN" sz="1600" b="1" i="0" u="none" strike="noStrike" kern="1200" cap="none" spc="0" normalizeH="0" baseline="0" noProof="0" dirty="0">
                  <a:ln>
                    <a:noFill/>
                  </a:ln>
                  <a:solidFill>
                    <a:srgbClr val="11576A"/>
                  </a:solidFill>
                  <a:effectLst/>
                  <a:uLnTx/>
                  <a:uFillTx/>
                  <a:latin typeface="Verdana" panose="020B0604030504040204" pitchFamily="34" charset="0"/>
                  <a:ea typeface="宋体" panose="02010600030101010101" pitchFamily="2" charset="-122"/>
                  <a:cs typeface="Gulim" charset="0"/>
                </a:rPr>
                <a:t>J</a:t>
              </a:r>
              <a:r>
                <a:rPr kumimoji="0" lang="zh-CN" altLang="en-US" sz="1600" b="1" i="0" u="none" strike="noStrike" kern="1200" cap="none" spc="0" normalizeH="0" baseline="0" noProof="0" dirty="0">
                  <a:ln>
                    <a:noFill/>
                  </a:ln>
                  <a:solidFill>
                    <a:srgbClr val="11576A"/>
                  </a:solidFill>
                  <a:effectLst/>
                  <a:uLnTx/>
                  <a:uFillTx/>
                  <a:latin typeface="Verdana" panose="020B0604030504040204" pitchFamily="34" charset="0"/>
                  <a:ea typeface="宋体" panose="02010600030101010101" pitchFamily="2" charset="-122"/>
                  <a:cs typeface="Gulim" charset="0"/>
                </a:rPr>
                <a:t>的地址空间</a:t>
              </a:r>
              <a:endParaRPr kumimoji="0" lang="en-US" altLang="zh-CN" sz="1600" b="1" i="0" u="none" strike="noStrike" kern="1200" cap="none" spc="0" normalizeH="0" baseline="0" noProof="0" dirty="0">
                <a:ln>
                  <a:noFill/>
                </a:ln>
                <a:solidFill>
                  <a:srgbClr val="11576A"/>
                </a:solidFill>
                <a:effectLst/>
                <a:uLnTx/>
                <a:uFillTx/>
                <a:latin typeface="Verdana" panose="020B0604030504040204" pitchFamily="34" charset="0"/>
                <a:ea typeface="宋体" panose="02010600030101010101" pitchFamily="2" charset="-122"/>
                <a:cs typeface="Gulim" charset="0"/>
              </a:endParaRPr>
            </a:p>
          </p:txBody>
        </p:sp>
        <p:sp>
          <p:nvSpPr>
            <p:cNvPr id="66" name="TextBox 65"/>
            <p:cNvSpPr txBox="1"/>
            <p:nvPr/>
          </p:nvSpPr>
          <p:spPr>
            <a:xfrm>
              <a:off x="3483485" y="928588"/>
              <a:ext cx="1005403" cy="338554"/>
            </a:xfrm>
            <a:prstGeom prst="rect">
              <a:avLst/>
            </a:prstGeom>
            <a:noFill/>
          </p:spPr>
          <p:txBody>
            <a:bodyPr wrap="non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1600" b="1" i="0" u="none" strike="noStrike" kern="1200" cap="none" spc="0" normalizeH="0" baseline="0" noProof="0" dirty="0">
                  <a:ln>
                    <a:noFill/>
                  </a:ln>
                  <a:solidFill>
                    <a:srgbClr val="11576A"/>
                  </a:solidFill>
                  <a:effectLst/>
                  <a:uLnTx/>
                  <a:uFillTx/>
                  <a:latin typeface="Verdana" panose="020B0604030504040204" pitchFamily="34" charset="0"/>
                  <a:ea typeface="宋体" panose="02010600030101010101" pitchFamily="2" charset="-122"/>
                  <a:cs typeface="Gulim" charset="0"/>
                </a:rPr>
                <a:t>物理内存</a:t>
              </a:r>
              <a:endParaRPr kumimoji="0" lang="en-US" altLang="zh-CN" sz="1600" b="1" i="0" u="none" strike="noStrike" kern="1200" cap="none" spc="0" normalizeH="0" baseline="0" noProof="0" dirty="0">
                <a:ln>
                  <a:noFill/>
                </a:ln>
                <a:solidFill>
                  <a:srgbClr val="11576A"/>
                </a:solidFill>
                <a:effectLst/>
                <a:uLnTx/>
                <a:uFillTx/>
                <a:latin typeface="Verdana" panose="020B0604030504040204" pitchFamily="34" charset="0"/>
                <a:ea typeface="宋体" panose="02010600030101010101" pitchFamily="2" charset="-122"/>
                <a:cs typeface="Gulim" charset="0"/>
              </a:endParaRPr>
            </a:p>
          </p:txBody>
        </p:sp>
      </p:grpSp>
    </p:spTree>
    <p:extLst>
      <p:ext uri="{BB962C8B-B14F-4D97-AF65-F5344CB8AC3E}">
        <p14:creationId xmlns:p14="http://schemas.microsoft.com/office/powerpoint/2010/main" val="3815842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par>
                                <p:cTn id="13" presetID="22" presetClass="entr" presetSubtype="8" fill="hold"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left)">
                                      <p:cBhvr>
                                        <p:cTn id="15" dur="500"/>
                                        <p:tgtEl>
                                          <p:spTgt spid="4"/>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wipe(left)">
                                      <p:cBhvr>
                                        <p:cTn id="20" dur="500"/>
                                        <p:tgtEl>
                                          <p:spTgt spid="5"/>
                                        </p:tgtEl>
                                      </p:cBhvr>
                                    </p:animEffect>
                                  </p:childTnLst>
                                </p:cTn>
                              </p:par>
                              <p:par>
                                <p:cTn id="21" presetID="22" presetClass="entr" presetSubtype="8" fill="hold" nodeType="with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wipe(left)">
                                      <p:cBhvr>
                                        <p:cTn id="23" dur="500"/>
                                        <p:tgtEl>
                                          <p:spTgt spid="6"/>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wipe(left)">
                                      <p:cBhvr>
                                        <p:cTn id="2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a:xfrm>
            <a:off x="457200" y="1063230"/>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zh-CN" altLang="en-US" sz="3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共享内存系统调用</a:t>
            </a:r>
          </a:p>
        </p:txBody>
      </p:sp>
      <p:grpSp>
        <p:nvGrpSpPr>
          <p:cNvPr id="2" name="组合 1"/>
          <p:cNvGrpSpPr/>
          <p:nvPr/>
        </p:nvGrpSpPr>
        <p:grpSpPr>
          <a:xfrm>
            <a:off x="844894" y="1857364"/>
            <a:ext cx="5155867" cy="428628"/>
            <a:chOff x="844893" y="1000114"/>
            <a:chExt cx="5155867" cy="428628"/>
          </a:xfrm>
        </p:grpSpPr>
        <p:sp>
          <p:nvSpPr>
            <p:cNvPr id="9" name="内容占位符 2"/>
            <p:cNvSpPr txBox="1">
              <a:spLocks/>
            </p:cNvSpPr>
            <p:nvPr/>
          </p:nvSpPr>
          <p:spPr>
            <a:xfrm>
              <a:off x="1142976" y="1000114"/>
              <a:ext cx="4857784"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marR="0" lvl="0" indent="0" algn="l" defTabSz="914400" rtl="0" eaLnBrk="0" fontAlgn="base" latinLnBrk="0" hangingPunct="0">
                <a:lnSpc>
                  <a:spcPct val="100000"/>
                </a:lnSpc>
                <a:spcBef>
                  <a:spcPct val="20000"/>
                </a:spcBef>
                <a:spcAft>
                  <a:spcPct val="0"/>
                </a:spcAft>
                <a:buClrTx/>
                <a:buSzTx/>
                <a:buFontTx/>
                <a:buNone/>
                <a:tabLst/>
                <a:defRPr/>
              </a:pPr>
              <a:r>
                <a:rPr kumimoji="0" lang="en-US" altLang="en-US" sz="2000" b="1" i="0" u="none" strike="noStrike" kern="1200" cap="none" spc="0" normalizeH="0" baseline="0" noProof="0" dirty="0" err="1">
                  <a:ln>
                    <a:noFill/>
                  </a:ln>
                  <a:solidFill>
                    <a:srgbClr val="11576A"/>
                  </a:solidFill>
                  <a:effectLst/>
                  <a:uLnTx/>
                  <a:uFillTx/>
                  <a:latin typeface="微软雅黑" pitchFamily="34" charset="-122"/>
                  <a:ea typeface="微软雅黑" pitchFamily="34" charset="-122"/>
                  <a:cs typeface="+mn-cs"/>
                </a:rPr>
                <a:t>shmget</a:t>
              </a:r>
              <a:r>
                <a:rPr kumimoji="0" lang="en-US"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 key, size, flags</a:t>
              </a:r>
              <a:r>
                <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a:t>
              </a:r>
              <a:endParaRPr kumimoji="0" lang="en-US" altLang="zh-CN"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a:p>
              <a:pPr marL="0" marR="0" lvl="0" indent="0" algn="l" defTabSz="914400" rtl="0" eaLnBrk="0" fontAlgn="base" latinLnBrk="0" hangingPunct="0">
                <a:lnSpc>
                  <a:spcPct val="100000"/>
                </a:lnSpc>
                <a:spcBef>
                  <a:spcPct val="20000"/>
                </a:spcBef>
                <a:spcAft>
                  <a:spcPct val="0"/>
                </a:spcAft>
                <a:buClrTx/>
                <a:buSzTx/>
                <a:buFontTx/>
                <a:buNone/>
                <a:tabLst/>
                <a:defRPr/>
              </a:pPr>
              <a:r>
                <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创建共享段</a:t>
              </a:r>
            </a:p>
          </p:txBody>
        </p:sp>
        <p:sp>
          <p:nvSpPr>
            <p:cNvPr id="12" name="TextBox 11"/>
            <p:cNvSpPr txBox="1"/>
            <p:nvPr/>
          </p:nvSpPr>
          <p:spPr>
            <a:xfrm>
              <a:off x="844893" y="1000114"/>
              <a:ext cx="433390" cy="400110"/>
            </a:xfrm>
            <a:prstGeom prst="rect">
              <a:avLst/>
            </a:prstGeom>
            <a:noFill/>
            <a:effectLst/>
          </p:spPr>
          <p:txBody>
            <a:bodyPr wrap="square" rtlCol="0">
              <a:spAutoFit/>
            </a:bodyPr>
            <a:lstStyle/>
            <a:p>
              <a:pPr marL="342900" marR="0" lvl="0" indent="-342900" algn="l" defTabSz="914400" rtl="0" eaLnBrk="0" fontAlgn="base" latinLnBrk="0" hangingPunct="0">
                <a:lnSpc>
                  <a:spcPct val="100000"/>
                </a:lnSpc>
                <a:spcBef>
                  <a:spcPct val="20000"/>
                </a:spcBef>
                <a:spcAft>
                  <a:spcPct val="0"/>
                </a:spcAft>
                <a:buClrTx/>
                <a:buSzTx/>
                <a:buFontTx/>
                <a:buNone/>
                <a:tabLst/>
                <a:defRPr/>
              </a:pPr>
              <a:r>
                <a:rPr kumimoji="0" lang="zh-CN" altLang="en-US" sz="2000" b="1" i="0" u="none" strike="noStrike" kern="1200" cap="none" spc="0" normalizeH="0" baseline="0" noProof="0" dirty="0">
                  <a:ln>
                    <a:noFill/>
                  </a:ln>
                  <a:solidFill>
                    <a:srgbClr val="11576A"/>
                  </a:solidFill>
                  <a:effectLst/>
                  <a:uLnTx/>
                  <a:uFillTx/>
                  <a:latin typeface="张海山锐谐体2.0-授权联系：Samtype@QQ.com" pitchFamily="2" charset="-122"/>
                  <a:ea typeface="张海山锐谐体2.0-授权联系：Samtype@QQ.com" pitchFamily="2" charset="-122"/>
                  <a:cs typeface="+mn-cs"/>
                </a:rPr>
                <a:t>■</a:t>
              </a:r>
              <a:endPar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grpSp>
      <p:grpSp>
        <p:nvGrpSpPr>
          <p:cNvPr id="3" name="组合 2"/>
          <p:cNvGrpSpPr/>
          <p:nvPr/>
        </p:nvGrpSpPr>
        <p:grpSpPr>
          <a:xfrm>
            <a:off x="844894" y="2524834"/>
            <a:ext cx="5870247" cy="400110"/>
            <a:chOff x="844893" y="1667584"/>
            <a:chExt cx="5870247" cy="400110"/>
          </a:xfrm>
        </p:grpSpPr>
        <p:sp>
          <p:nvSpPr>
            <p:cNvPr id="23" name="内容占位符 2"/>
            <p:cNvSpPr txBox="1">
              <a:spLocks/>
            </p:cNvSpPr>
            <p:nvPr/>
          </p:nvSpPr>
          <p:spPr>
            <a:xfrm>
              <a:off x="1142976" y="1667584"/>
              <a:ext cx="5572164" cy="35605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marR="0" lvl="0" indent="0" algn="l" defTabSz="914400" rtl="0" eaLnBrk="0" fontAlgn="base" latinLnBrk="0" hangingPunct="0">
                <a:lnSpc>
                  <a:spcPct val="100000"/>
                </a:lnSpc>
                <a:spcBef>
                  <a:spcPct val="20000"/>
                </a:spcBef>
                <a:spcAft>
                  <a:spcPct val="0"/>
                </a:spcAft>
                <a:buClrTx/>
                <a:buSzTx/>
                <a:buFontTx/>
                <a:buNone/>
                <a:tabLst/>
                <a:defRPr/>
              </a:pPr>
              <a:r>
                <a:rPr kumimoji="0" lang="en-US" altLang="en-US" sz="2000" b="1" i="0" u="none" strike="noStrike" kern="1200" cap="none" spc="0" normalizeH="0" baseline="0" noProof="0" dirty="0" err="1">
                  <a:ln>
                    <a:noFill/>
                  </a:ln>
                  <a:solidFill>
                    <a:srgbClr val="11576A"/>
                  </a:solidFill>
                  <a:effectLst/>
                  <a:uLnTx/>
                  <a:uFillTx/>
                  <a:latin typeface="微软雅黑" pitchFamily="34" charset="-122"/>
                  <a:ea typeface="微软雅黑" pitchFamily="34" charset="-122"/>
                  <a:cs typeface="+mn-cs"/>
                </a:rPr>
                <a:t>shmat</a:t>
              </a:r>
              <a:r>
                <a:rPr kumimoji="0" lang="en-US"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 </a:t>
              </a:r>
              <a:r>
                <a:rPr kumimoji="0" lang="en-US" altLang="en-US" sz="2000" b="1" i="0" u="none" strike="noStrike" kern="1200" cap="none" spc="0" normalizeH="0" baseline="0" noProof="0" dirty="0" err="1">
                  <a:ln>
                    <a:noFill/>
                  </a:ln>
                  <a:solidFill>
                    <a:srgbClr val="11576A"/>
                  </a:solidFill>
                  <a:effectLst/>
                  <a:uLnTx/>
                  <a:uFillTx/>
                  <a:latin typeface="微软雅黑" pitchFamily="34" charset="-122"/>
                  <a:ea typeface="微软雅黑" pitchFamily="34" charset="-122"/>
                  <a:cs typeface="+mn-cs"/>
                </a:rPr>
                <a:t>shmid</a:t>
              </a:r>
              <a:r>
                <a:rPr kumimoji="0" lang="en-US"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 *</a:t>
              </a:r>
              <a:r>
                <a:rPr kumimoji="0" lang="en-US" altLang="en-US" sz="2000" b="1" i="0" u="none" strike="noStrike" kern="1200" cap="none" spc="0" normalizeH="0" baseline="0" noProof="0" dirty="0" err="1">
                  <a:ln>
                    <a:noFill/>
                  </a:ln>
                  <a:solidFill>
                    <a:srgbClr val="11576A"/>
                  </a:solidFill>
                  <a:effectLst/>
                  <a:uLnTx/>
                  <a:uFillTx/>
                  <a:latin typeface="微软雅黑" pitchFamily="34" charset="-122"/>
                  <a:ea typeface="微软雅黑" pitchFamily="34" charset="-122"/>
                  <a:cs typeface="+mn-cs"/>
                </a:rPr>
                <a:t>shmaddr</a:t>
              </a:r>
              <a:r>
                <a:rPr kumimoji="0" lang="en-US"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 flags</a:t>
              </a:r>
              <a:r>
                <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a:t>
              </a:r>
              <a:endParaRPr kumimoji="0" lang="en-US" altLang="zh-CN"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a:p>
              <a:pPr marL="0" marR="0" lvl="0" indent="0" algn="l" defTabSz="914400" rtl="0" eaLnBrk="0" fontAlgn="base" latinLnBrk="0" hangingPunct="0">
                <a:lnSpc>
                  <a:spcPct val="100000"/>
                </a:lnSpc>
                <a:spcBef>
                  <a:spcPct val="20000"/>
                </a:spcBef>
                <a:spcAft>
                  <a:spcPct val="0"/>
                </a:spcAft>
                <a:buClrTx/>
                <a:buSzTx/>
                <a:buFontTx/>
                <a:buNone/>
                <a:tabLst/>
                <a:defRPr/>
              </a:pPr>
              <a:r>
                <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把共享段映射到进程地址空间</a:t>
              </a:r>
            </a:p>
          </p:txBody>
        </p:sp>
        <p:sp>
          <p:nvSpPr>
            <p:cNvPr id="24" name="TextBox 23"/>
            <p:cNvSpPr txBox="1"/>
            <p:nvPr/>
          </p:nvSpPr>
          <p:spPr>
            <a:xfrm>
              <a:off x="844893" y="1667584"/>
              <a:ext cx="433390" cy="400110"/>
            </a:xfrm>
            <a:prstGeom prst="rect">
              <a:avLst/>
            </a:prstGeom>
            <a:noFill/>
            <a:effectLst/>
          </p:spPr>
          <p:txBody>
            <a:bodyPr wrap="square" rtlCol="0">
              <a:spAutoFit/>
            </a:bodyPr>
            <a:lstStyle/>
            <a:p>
              <a:pPr marL="342900" marR="0" lvl="0" indent="-342900" algn="l" defTabSz="914400" rtl="0" eaLnBrk="0" fontAlgn="base" latinLnBrk="0" hangingPunct="0">
                <a:lnSpc>
                  <a:spcPct val="100000"/>
                </a:lnSpc>
                <a:spcBef>
                  <a:spcPct val="20000"/>
                </a:spcBef>
                <a:spcAft>
                  <a:spcPct val="0"/>
                </a:spcAft>
                <a:buClrTx/>
                <a:buSzTx/>
                <a:buFontTx/>
                <a:buNone/>
                <a:tabLst/>
                <a:defRPr/>
              </a:pPr>
              <a:r>
                <a:rPr kumimoji="0" lang="zh-CN" altLang="en-US" sz="2000" b="1" i="0" u="none" strike="noStrike" kern="1200" cap="none" spc="0" normalizeH="0" baseline="0" noProof="0" dirty="0">
                  <a:ln>
                    <a:noFill/>
                  </a:ln>
                  <a:solidFill>
                    <a:srgbClr val="11576A"/>
                  </a:solidFill>
                  <a:effectLst/>
                  <a:uLnTx/>
                  <a:uFillTx/>
                  <a:latin typeface="张海山锐谐体2.0-授权联系：Samtype@QQ.com" pitchFamily="2" charset="-122"/>
                  <a:ea typeface="张海山锐谐体2.0-授权联系：Samtype@QQ.com" pitchFamily="2" charset="-122"/>
                  <a:cs typeface="+mn-cs"/>
                </a:rPr>
                <a:t>■</a:t>
              </a:r>
              <a:endPar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grpSp>
      <p:grpSp>
        <p:nvGrpSpPr>
          <p:cNvPr id="4" name="组合 3"/>
          <p:cNvGrpSpPr/>
          <p:nvPr/>
        </p:nvGrpSpPr>
        <p:grpSpPr>
          <a:xfrm>
            <a:off x="844894" y="3311322"/>
            <a:ext cx="5870247" cy="693742"/>
            <a:chOff x="844893" y="2454072"/>
            <a:chExt cx="5870247" cy="693742"/>
          </a:xfrm>
        </p:grpSpPr>
        <p:sp>
          <p:nvSpPr>
            <p:cNvPr id="47" name="内容占位符 2"/>
            <p:cNvSpPr txBox="1">
              <a:spLocks/>
            </p:cNvSpPr>
            <p:nvPr/>
          </p:nvSpPr>
          <p:spPr>
            <a:xfrm>
              <a:off x="1142976" y="2454072"/>
              <a:ext cx="5572164" cy="693742"/>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marR="0" lvl="0" indent="0" algn="l" defTabSz="914400" rtl="0" eaLnBrk="0" fontAlgn="base" latinLnBrk="0" hangingPunct="0">
                <a:lnSpc>
                  <a:spcPct val="100000"/>
                </a:lnSpc>
                <a:spcBef>
                  <a:spcPct val="20000"/>
                </a:spcBef>
                <a:spcAft>
                  <a:spcPct val="0"/>
                </a:spcAft>
                <a:buClrTx/>
                <a:buSzTx/>
                <a:buFontTx/>
                <a:buNone/>
                <a:tabLst/>
                <a:defRPr/>
              </a:pPr>
              <a:r>
                <a:rPr kumimoji="0" lang="en-US" altLang="en-US" sz="2000" b="1" i="0" u="none" strike="noStrike" kern="1200" cap="none" spc="0" normalizeH="0" baseline="0" noProof="0" dirty="0" err="1">
                  <a:ln>
                    <a:noFill/>
                  </a:ln>
                  <a:solidFill>
                    <a:srgbClr val="11576A"/>
                  </a:solidFill>
                  <a:effectLst/>
                  <a:uLnTx/>
                  <a:uFillTx/>
                  <a:latin typeface="微软雅黑" pitchFamily="34" charset="-122"/>
                  <a:ea typeface="微软雅黑" pitchFamily="34" charset="-122"/>
                  <a:cs typeface="+mn-cs"/>
                </a:rPr>
                <a:t>shmdt</a:t>
              </a:r>
              <a:r>
                <a:rPr kumimoji="0" lang="en-US"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 *</a:t>
              </a:r>
              <a:r>
                <a:rPr kumimoji="0" lang="en-US" altLang="en-US" sz="2000" b="1" i="0" u="none" strike="noStrike" kern="1200" cap="none" spc="0" normalizeH="0" baseline="0" noProof="0" dirty="0" err="1">
                  <a:ln>
                    <a:noFill/>
                  </a:ln>
                  <a:solidFill>
                    <a:srgbClr val="11576A"/>
                  </a:solidFill>
                  <a:effectLst/>
                  <a:uLnTx/>
                  <a:uFillTx/>
                  <a:latin typeface="微软雅黑" pitchFamily="34" charset="-122"/>
                  <a:ea typeface="微软雅黑" pitchFamily="34" charset="-122"/>
                  <a:cs typeface="+mn-cs"/>
                </a:rPr>
                <a:t>shmaddr</a:t>
              </a:r>
              <a:r>
                <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a:t>
              </a:r>
              <a:endParaRPr kumimoji="0" lang="en-US" altLang="zh-CN"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a:p>
              <a:pPr marL="0" marR="0" lvl="0" indent="0" algn="l" defTabSz="914400" rtl="0" eaLnBrk="0" fontAlgn="base" latinLnBrk="0" hangingPunct="0">
                <a:lnSpc>
                  <a:spcPct val="100000"/>
                </a:lnSpc>
                <a:spcBef>
                  <a:spcPct val="20000"/>
                </a:spcBef>
                <a:spcAft>
                  <a:spcPct val="0"/>
                </a:spcAft>
                <a:buClrTx/>
                <a:buSzTx/>
                <a:buFontTx/>
                <a:buNone/>
                <a:tabLst/>
                <a:defRPr/>
              </a:pPr>
              <a:r>
                <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取消共享段到进程地址空间的映射</a:t>
              </a:r>
            </a:p>
          </p:txBody>
        </p:sp>
        <p:sp>
          <p:nvSpPr>
            <p:cNvPr id="48" name="TextBox 47"/>
            <p:cNvSpPr txBox="1"/>
            <p:nvPr/>
          </p:nvSpPr>
          <p:spPr>
            <a:xfrm>
              <a:off x="844893" y="2454072"/>
              <a:ext cx="433390" cy="400110"/>
            </a:xfrm>
            <a:prstGeom prst="rect">
              <a:avLst/>
            </a:prstGeom>
            <a:noFill/>
            <a:effectLst/>
          </p:spPr>
          <p:txBody>
            <a:bodyPr wrap="square" rtlCol="0">
              <a:spAutoFit/>
            </a:bodyPr>
            <a:lstStyle/>
            <a:p>
              <a:pPr marL="342900" marR="0" lvl="0" indent="-342900" algn="l" defTabSz="914400" rtl="0" eaLnBrk="0" fontAlgn="base" latinLnBrk="0" hangingPunct="0">
                <a:lnSpc>
                  <a:spcPct val="100000"/>
                </a:lnSpc>
                <a:spcBef>
                  <a:spcPct val="20000"/>
                </a:spcBef>
                <a:spcAft>
                  <a:spcPct val="0"/>
                </a:spcAft>
                <a:buClrTx/>
                <a:buSzTx/>
                <a:buFontTx/>
                <a:buNone/>
                <a:tabLst/>
                <a:defRPr/>
              </a:pPr>
              <a:r>
                <a:rPr kumimoji="0" lang="zh-CN" altLang="en-US" sz="2000" b="1" i="0" u="none" strike="noStrike" kern="1200" cap="none" spc="0" normalizeH="0" baseline="0" noProof="0" dirty="0">
                  <a:ln>
                    <a:noFill/>
                  </a:ln>
                  <a:solidFill>
                    <a:srgbClr val="11576A"/>
                  </a:solidFill>
                  <a:effectLst/>
                  <a:uLnTx/>
                  <a:uFillTx/>
                  <a:latin typeface="张海山锐谐体2.0-授权联系：Samtype@QQ.com" pitchFamily="2" charset="-122"/>
                  <a:ea typeface="张海山锐谐体2.0-授权联系：Samtype@QQ.com" pitchFamily="2" charset="-122"/>
                  <a:cs typeface="+mn-cs"/>
                </a:rPr>
                <a:t>■</a:t>
              </a:r>
              <a:endPar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grpSp>
      <p:grpSp>
        <p:nvGrpSpPr>
          <p:cNvPr id="5" name="组合 4"/>
          <p:cNvGrpSpPr/>
          <p:nvPr/>
        </p:nvGrpSpPr>
        <p:grpSpPr>
          <a:xfrm>
            <a:off x="844894" y="3983804"/>
            <a:ext cx="3441355" cy="400110"/>
            <a:chOff x="844893" y="3126554"/>
            <a:chExt cx="3441355" cy="400110"/>
          </a:xfrm>
        </p:grpSpPr>
        <p:sp>
          <p:nvSpPr>
            <p:cNvPr id="51" name="内容占位符 2"/>
            <p:cNvSpPr txBox="1">
              <a:spLocks/>
            </p:cNvSpPr>
            <p:nvPr/>
          </p:nvSpPr>
          <p:spPr>
            <a:xfrm>
              <a:off x="1142976" y="3126554"/>
              <a:ext cx="3143272" cy="35605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marR="0" lvl="0" indent="0" algn="l" defTabSz="914400" rtl="0" eaLnBrk="0" fontAlgn="base" latinLnBrk="0" hangingPunct="0">
                <a:lnSpc>
                  <a:spcPct val="100000"/>
                </a:lnSpc>
                <a:spcBef>
                  <a:spcPct val="20000"/>
                </a:spcBef>
                <a:spcAft>
                  <a:spcPct val="0"/>
                </a:spcAft>
                <a:buClrTx/>
                <a:buSzTx/>
                <a:buFontTx/>
                <a:buNone/>
                <a:tabLst/>
                <a:defRPr/>
              </a:pPr>
              <a:r>
                <a:rPr kumimoji="0" lang="en-US" altLang="en-US" sz="2000" b="1" i="0" u="none" strike="noStrike" kern="1200" cap="none" spc="0" normalizeH="0" baseline="0" noProof="0" dirty="0" err="1">
                  <a:ln>
                    <a:noFill/>
                  </a:ln>
                  <a:solidFill>
                    <a:srgbClr val="11576A"/>
                  </a:solidFill>
                  <a:effectLst/>
                  <a:uLnTx/>
                  <a:uFillTx/>
                  <a:latin typeface="微软雅黑" pitchFamily="34" charset="-122"/>
                  <a:ea typeface="微软雅黑" pitchFamily="34" charset="-122"/>
                  <a:cs typeface="+mn-cs"/>
                </a:rPr>
                <a:t>shmctl</a:t>
              </a:r>
              <a:r>
                <a:rPr kumimoji="0" lang="en-US"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 …</a:t>
              </a:r>
              <a:r>
                <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a:t>
              </a:r>
              <a:endParaRPr kumimoji="0" lang="en-US" altLang="zh-CN"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a:p>
              <a:pPr marL="0" marR="0" lvl="0" indent="0" algn="l" defTabSz="914400" rtl="0" eaLnBrk="0" fontAlgn="base" latinLnBrk="0" hangingPunct="0">
                <a:lnSpc>
                  <a:spcPct val="100000"/>
                </a:lnSpc>
                <a:spcBef>
                  <a:spcPct val="20000"/>
                </a:spcBef>
                <a:spcAft>
                  <a:spcPct val="0"/>
                </a:spcAft>
                <a:buClrTx/>
                <a:buSzTx/>
                <a:buFontTx/>
                <a:buNone/>
                <a:tabLst/>
                <a:defRPr/>
              </a:pPr>
              <a:r>
                <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共享段控制</a:t>
              </a:r>
            </a:p>
          </p:txBody>
        </p:sp>
        <p:sp>
          <p:nvSpPr>
            <p:cNvPr id="52" name="TextBox 51"/>
            <p:cNvSpPr txBox="1"/>
            <p:nvPr/>
          </p:nvSpPr>
          <p:spPr>
            <a:xfrm>
              <a:off x="844893" y="3126554"/>
              <a:ext cx="433390" cy="400110"/>
            </a:xfrm>
            <a:prstGeom prst="rect">
              <a:avLst/>
            </a:prstGeom>
            <a:noFill/>
            <a:effectLst/>
          </p:spPr>
          <p:txBody>
            <a:bodyPr wrap="square" rtlCol="0">
              <a:spAutoFit/>
            </a:bodyPr>
            <a:lstStyle/>
            <a:p>
              <a:pPr marL="342900" marR="0" lvl="0" indent="-342900" algn="l" defTabSz="914400" rtl="0" eaLnBrk="0" fontAlgn="base" latinLnBrk="0" hangingPunct="0">
                <a:lnSpc>
                  <a:spcPct val="100000"/>
                </a:lnSpc>
                <a:spcBef>
                  <a:spcPct val="20000"/>
                </a:spcBef>
                <a:spcAft>
                  <a:spcPct val="0"/>
                </a:spcAft>
                <a:buClrTx/>
                <a:buSzTx/>
                <a:buFontTx/>
                <a:buNone/>
                <a:tabLst/>
                <a:defRPr/>
              </a:pPr>
              <a:r>
                <a:rPr kumimoji="0" lang="zh-CN" altLang="en-US" sz="2000" b="1" i="0" u="none" strike="noStrike" kern="1200" cap="none" spc="0" normalizeH="0" baseline="0" noProof="0" dirty="0">
                  <a:ln>
                    <a:noFill/>
                  </a:ln>
                  <a:solidFill>
                    <a:srgbClr val="11576A"/>
                  </a:solidFill>
                  <a:effectLst/>
                  <a:uLnTx/>
                  <a:uFillTx/>
                  <a:latin typeface="张海山锐谐体2.0-授权联系：Samtype@QQ.com" pitchFamily="2" charset="-122"/>
                  <a:ea typeface="张海山锐谐体2.0-授权联系：Samtype@QQ.com" pitchFamily="2" charset="-122"/>
                  <a:cs typeface="+mn-cs"/>
                </a:rPr>
                <a:t>■</a:t>
              </a:r>
              <a:endPar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grpSp>
      <p:grpSp>
        <p:nvGrpSpPr>
          <p:cNvPr id="6" name="组合 5"/>
          <p:cNvGrpSpPr/>
          <p:nvPr/>
        </p:nvGrpSpPr>
        <p:grpSpPr>
          <a:xfrm>
            <a:off x="844894" y="4743342"/>
            <a:ext cx="5941685" cy="557866"/>
            <a:chOff x="844893" y="3886092"/>
            <a:chExt cx="5941685" cy="557866"/>
          </a:xfrm>
        </p:grpSpPr>
        <p:sp>
          <p:nvSpPr>
            <p:cNvPr id="55" name="内容占位符 2"/>
            <p:cNvSpPr txBox="1">
              <a:spLocks/>
            </p:cNvSpPr>
            <p:nvPr/>
          </p:nvSpPr>
          <p:spPr>
            <a:xfrm>
              <a:off x="1142976" y="3886092"/>
              <a:ext cx="5643602" cy="557866"/>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marR="0" lvl="0" indent="0" algn="l" defTabSz="914400" rtl="0" eaLnBrk="0" fontAlgn="base" latinLnBrk="0" hangingPunct="0">
                <a:lnSpc>
                  <a:spcPct val="100000"/>
                </a:lnSpc>
                <a:spcBef>
                  <a:spcPct val="20000"/>
                </a:spcBef>
                <a:spcAft>
                  <a:spcPct val="0"/>
                </a:spcAft>
                <a:buClrTx/>
                <a:buSzTx/>
                <a:buFontTx/>
                <a:buNone/>
                <a:tabLst/>
                <a:defRPr/>
              </a:pPr>
              <a:r>
                <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需要信号量等机制协调共享内存的访问冲突</a:t>
              </a:r>
            </a:p>
          </p:txBody>
        </p:sp>
        <p:sp>
          <p:nvSpPr>
            <p:cNvPr id="56" name="TextBox 55"/>
            <p:cNvSpPr txBox="1"/>
            <p:nvPr/>
          </p:nvSpPr>
          <p:spPr>
            <a:xfrm>
              <a:off x="844893" y="3886092"/>
              <a:ext cx="433390" cy="400110"/>
            </a:xfrm>
            <a:prstGeom prst="rect">
              <a:avLst/>
            </a:prstGeom>
            <a:noFill/>
            <a:effectLst/>
          </p:spPr>
          <p:txBody>
            <a:bodyPr wrap="square" rtlCol="0">
              <a:spAutoFit/>
            </a:bodyPr>
            <a:lstStyle/>
            <a:p>
              <a:pPr marL="342900" marR="0" lvl="0" indent="-342900" algn="l" defTabSz="914400" rtl="0" eaLnBrk="0" fontAlgn="base" latinLnBrk="0" hangingPunct="0">
                <a:lnSpc>
                  <a:spcPct val="100000"/>
                </a:lnSpc>
                <a:spcBef>
                  <a:spcPct val="20000"/>
                </a:spcBef>
                <a:spcAft>
                  <a:spcPct val="0"/>
                </a:spcAft>
                <a:buClrTx/>
                <a:buSzTx/>
                <a:buFontTx/>
                <a:buNone/>
                <a:tabLst/>
                <a:defRPr/>
              </a:pPr>
              <a:r>
                <a:rPr kumimoji="0" lang="zh-CN" altLang="en-US" sz="2000" b="1" i="0" u="none" strike="noStrike" kern="1200" cap="none" spc="0" normalizeH="0" baseline="0" noProof="0" dirty="0">
                  <a:ln>
                    <a:noFill/>
                  </a:ln>
                  <a:solidFill>
                    <a:srgbClr val="11576A"/>
                  </a:solidFill>
                  <a:effectLst/>
                  <a:uLnTx/>
                  <a:uFillTx/>
                  <a:latin typeface="张海山锐谐体2.0-授权联系：Samtype@QQ.com" pitchFamily="2" charset="-122"/>
                  <a:ea typeface="张海山锐谐体2.0-授权联系：Samtype@QQ.com" pitchFamily="2" charset="-122"/>
                  <a:cs typeface="+mn-cs"/>
                </a:rPr>
                <a:t>■</a:t>
              </a:r>
              <a:endPar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grpSp>
    </p:spTree>
    <p:extLst>
      <p:ext uri="{BB962C8B-B14F-4D97-AF65-F5344CB8AC3E}">
        <p14:creationId xmlns:p14="http://schemas.microsoft.com/office/powerpoint/2010/main" val="35408204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left)">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left)">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wipe(left)">
                                      <p:cBhvr>
                                        <p:cTn id="2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defRPr/>
            </a:pPr>
            <a:r>
              <a:rPr lang="en-US" altLang="zh-CN"/>
              <a:t>Operating System</a:t>
            </a:r>
            <a:endParaRPr lang="en-US" altLang="ko-KR"/>
          </a:p>
        </p:txBody>
      </p:sp>
      <p:sp>
        <p:nvSpPr>
          <p:cNvPr id="3" name="页脚占位符 2"/>
          <p:cNvSpPr>
            <a:spLocks noGrp="1"/>
          </p:cNvSpPr>
          <p:nvPr>
            <p:ph type="ftr" sz="quarter" idx="11"/>
          </p:nvPr>
        </p:nvSpPr>
        <p:spPr/>
        <p:txBody>
          <a:bodyPr/>
          <a:lstStyle/>
          <a:p>
            <a:pPr>
              <a:defRPr/>
            </a:pPr>
            <a:r>
              <a:rPr lang="en-US" altLang="zh-CN"/>
              <a:t>CITS, NanKai University</a:t>
            </a:r>
            <a:endParaRPr lang="en-US" altLang="ko-KR"/>
          </a:p>
        </p:txBody>
      </p:sp>
      <p:sp>
        <p:nvSpPr>
          <p:cNvPr id="4" name="灯片编号占位符 3"/>
          <p:cNvSpPr>
            <a:spLocks noGrp="1"/>
          </p:cNvSpPr>
          <p:nvPr>
            <p:ph type="sldNum" sz="quarter" idx="12"/>
          </p:nvPr>
        </p:nvSpPr>
        <p:spPr/>
        <p:txBody>
          <a:bodyPr/>
          <a:lstStyle/>
          <a:p>
            <a:pPr>
              <a:defRPr/>
            </a:pPr>
            <a:fld id="{AB663DBB-39C3-4374-9444-C7CAB4963701}" type="slidenum">
              <a:rPr lang="en-US" altLang="ko-KR" smtClean="0"/>
              <a:pPr>
                <a:defRPr/>
              </a:pPr>
              <a:t>53</a:t>
            </a:fld>
            <a:endParaRPr lang="en-US" altLang="ko-KR"/>
          </a:p>
        </p:txBody>
      </p:sp>
      <p:pic>
        <p:nvPicPr>
          <p:cNvPr id="6" name="图片 5"/>
          <p:cNvPicPr>
            <a:picLocks noChangeAspect="1"/>
          </p:cNvPicPr>
          <p:nvPr/>
        </p:nvPicPr>
        <p:blipFill>
          <a:blip r:embed="rId2"/>
          <a:stretch>
            <a:fillRect/>
          </a:stretch>
        </p:blipFill>
        <p:spPr>
          <a:xfrm>
            <a:off x="1265564" y="69850"/>
            <a:ext cx="7573636" cy="6591300"/>
          </a:xfrm>
          <a:prstGeom prst="rect">
            <a:avLst/>
          </a:prstGeom>
        </p:spPr>
      </p:pic>
    </p:spTree>
    <p:extLst>
      <p:ext uri="{BB962C8B-B14F-4D97-AF65-F5344CB8AC3E}">
        <p14:creationId xmlns:p14="http://schemas.microsoft.com/office/powerpoint/2010/main" val="400411508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57A3E533-5480-464B-AB77-E3BA6B24A931}"/>
              </a:ext>
            </a:extLst>
          </p:cNvPr>
          <p:cNvSpPr>
            <a:spLocks noGrp="1"/>
          </p:cNvSpPr>
          <p:nvPr>
            <p:ph type="title"/>
          </p:nvPr>
        </p:nvSpPr>
        <p:spPr/>
        <p:txBody>
          <a:bodyPr/>
          <a:lstStyle/>
          <a:p>
            <a:r>
              <a:rPr lang="zh-CN" altLang="en-US" dirty="0"/>
              <a:t>关于</a:t>
            </a:r>
            <a:r>
              <a:rPr lang="en-US" altLang="zh-CN" dirty="0"/>
              <a:t>IPC</a:t>
            </a:r>
            <a:r>
              <a:rPr lang="zh-CN" altLang="en-US" dirty="0"/>
              <a:t>资源的一些小问题</a:t>
            </a:r>
          </a:p>
        </p:txBody>
      </p:sp>
      <p:sp>
        <p:nvSpPr>
          <p:cNvPr id="7" name="内容占位符 6">
            <a:extLst>
              <a:ext uri="{FF2B5EF4-FFF2-40B4-BE49-F238E27FC236}">
                <a16:creationId xmlns:a16="http://schemas.microsoft.com/office/drawing/2014/main" id="{A44F7300-7F3E-4F2C-B676-D04EBE02287E}"/>
              </a:ext>
            </a:extLst>
          </p:cNvPr>
          <p:cNvSpPr>
            <a:spLocks noGrp="1"/>
          </p:cNvSpPr>
          <p:nvPr>
            <p:ph idx="1"/>
          </p:nvPr>
        </p:nvSpPr>
        <p:spPr/>
        <p:txBody>
          <a:bodyPr/>
          <a:lstStyle/>
          <a:p>
            <a:r>
              <a:rPr lang="zh-CN" altLang="en-US" dirty="0"/>
              <a:t>进程申请的资源，如果不主动释放，何时回收？</a:t>
            </a:r>
            <a:endParaRPr lang="en-US" altLang="zh-CN" dirty="0"/>
          </a:p>
          <a:p>
            <a:pPr eaLnBrk="1" hangingPunct="1"/>
            <a:r>
              <a:rPr lang="zh-CN" altLang="en-US" dirty="0"/>
              <a:t>进程申请的共享内存等用于多进程间使用的资源，</a:t>
            </a:r>
            <a:r>
              <a:rPr lang="zh-CN" altLang="en-US"/>
              <a:t>何时回收？</a:t>
            </a:r>
            <a:endParaRPr lang="en-US" altLang="zh-CN" dirty="0"/>
          </a:p>
          <a:p>
            <a:endParaRPr lang="zh-CN" altLang="en-US" dirty="0"/>
          </a:p>
        </p:txBody>
      </p:sp>
      <p:sp>
        <p:nvSpPr>
          <p:cNvPr id="2" name="日期占位符 1"/>
          <p:cNvSpPr>
            <a:spLocks noGrp="1"/>
          </p:cNvSpPr>
          <p:nvPr>
            <p:ph type="dt" sz="half" idx="10"/>
          </p:nvPr>
        </p:nvSpPr>
        <p:spPr/>
        <p:txBody>
          <a:bodyPr/>
          <a:lstStyle/>
          <a:p>
            <a:pPr>
              <a:defRPr/>
            </a:pPr>
            <a:r>
              <a:rPr lang="en-US" altLang="zh-CN"/>
              <a:t>Operating System</a:t>
            </a:r>
            <a:endParaRPr lang="en-US" altLang="ko-KR"/>
          </a:p>
        </p:txBody>
      </p:sp>
      <p:sp>
        <p:nvSpPr>
          <p:cNvPr id="3" name="页脚占位符 2"/>
          <p:cNvSpPr>
            <a:spLocks noGrp="1"/>
          </p:cNvSpPr>
          <p:nvPr>
            <p:ph type="ftr" sz="quarter" idx="11"/>
          </p:nvPr>
        </p:nvSpPr>
        <p:spPr/>
        <p:txBody>
          <a:bodyPr/>
          <a:lstStyle/>
          <a:p>
            <a:pPr>
              <a:defRPr/>
            </a:pPr>
            <a:r>
              <a:rPr lang="en-US" altLang="zh-CN"/>
              <a:t>CITS, NanKai University</a:t>
            </a:r>
            <a:endParaRPr lang="en-US" altLang="ko-KR"/>
          </a:p>
        </p:txBody>
      </p:sp>
      <p:sp>
        <p:nvSpPr>
          <p:cNvPr id="4" name="灯片编号占位符 3"/>
          <p:cNvSpPr>
            <a:spLocks noGrp="1"/>
          </p:cNvSpPr>
          <p:nvPr>
            <p:ph type="sldNum" sz="quarter" idx="12"/>
          </p:nvPr>
        </p:nvSpPr>
        <p:spPr/>
        <p:txBody>
          <a:bodyPr/>
          <a:lstStyle/>
          <a:p>
            <a:pPr>
              <a:defRPr/>
            </a:pPr>
            <a:fld id="{AB663DBB-39C3-4374-9444-C7CAB4963701}" type="slidenum">
              <a:rPr lang="en-US" altLang="ko-KR" smtClean="0"/>
              <a:pPr>
                <a:defRPr/>
              </a:pPr>
              <a:t>54</a:t>
            </a:fld>
            <a:endParaRPr lang="en-US" altLang="ko-KR"/>
          </a:p>
        </p:txBody>
      </p:sp>
    </p:spTree>
    <p:extLst>
      <p:ext uri="{BB962C8B-B14F-4D97-AF65-F5344CB8AC3E}">
        <p14:creationId xmlns:p14="http://schemas.microsoft.com/office/powerpoint/2010/main" val="1697615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1A9DBAA-5915-4191-ACE7-756AED5387CB}"/>
              </a:ext>
            </a:extLst>
          </p:cNvPr>
          <p:cNvSpPr>
            <a:spLocks noGrp="1"/>
          </p:cNvSpPr>
          <p:nvPr>
            <p:ph type="title"/>
          </p:nvPr>
        </p:nvSpPr>
        <p:spPr/>
        <p:txBody>
          <a:bodyPr/>
          <a:lstStyle/>
          <a:p>
            <a:r>
              <a:rPr lang="zh-CN" altLang="en-US" dirty="0"/>
              <a:t>借助硬件权限等级划分内存区域</a:t>
            </a:r>
          </a:p>
        </p:txBody>
      </p:sp>
      <p:sp>
        <p:nvSpPr>
          <p:cNvPr id="4" name="日期占位符 3">
            <a:extLst>
              <a:ext uri="{FF2B5EF4-FFF2-40B4-BE49-F238E27FC236}">
                <a16:creationId xmlns:a16="http://schemas.microsoft.com/office/drawing/2014/main" id="{3D9DDB32-4AD2-45E6-9A3B-9BBA96ADDB1F}"/>
              </a:ext>
            </a:extLst>
          </p:cNvPr>
          <p:cNvSpPr>
            <a:spLocks noGrp="1"/>
          </p:cNvSpPr>
          <p:nvPr>
            <p:ph type="dt" sz="half" idx="10"/>
          </p:nvPr>
        </p:nvSpPr>
        <p:spPr/>
        <p:txBody>
          <a:bodyPr/>
          <a:lstStyle/>
          <a:p>
            <a:pPr>
              <a:defRPr/>
            </a:pPr>
            <a:r>
              <a:rPr lang="en-US" altLang="zh-CN"/>
              <a:t>Operating System</a:t>
            </a:r>
            <a:endParaRPr lang="en-US" altLang="ko-KR"/>
          </a:p>
        </p:txBody>
      </p:sp>
      <p:sp>
        <p:nvSpPr>
          <p:cNvPr id="5" name="页脚占位符 4">
            <a:extLst>
              <a:ext uri="{FF2B5EF4-FFF2-40B4-BE49-F238E27FC236}">
                <a16:creationId xmlns:a16="http://schemas.microsoft.com/office/drawing/2014/main" id="{A8850AE5-DA86-4556-BBDD-FB96DA996473}"/>
              </a:ext>
            </a:extLst>
          </p:cNvPr>
          <p:cNvSpPr>
            <a:spLocks noGrp="1"/>
          </p:cNvSpPr>
          <p:nvPr>
            <p:ph type="ftr" sz="quarter" idx="11"/>
          </p:nvPr>
        </p:nvSpPr>
        <p:spPr/>
        <p:txBody>
          <a:bodyPr/>
          <a:lstStyle/>
          <a:p>
            <a:pPr>
              <a:defRPr/>
            </a:pPr>
            <a:r>
              <a:rPr lang="en-US" altLang="zh-CN"/>
              <a:t>CITS, NanKai University</a:t>
            </a:r>
            <a:endParaRPr lang="en-US" altLang="ko-KR"/>
          </a:p>
        </p:txBody>
      </p:sp>
      <p:sp>
        <p:nvSpPr>
          <p:cNvPr id="6" name="灯片编号占位符 5">
            <a:extLst>
              <a:ext uri="{FF2B5EF4-FFF2-40B4-BE49-F238E27FC236}">
                <a16:creationId xmlns:a16="http://schemas.microsoft.com/office/drawing/2014/main" id="{B7506E29-4DDB-49E8-A788-61D776206623}"/>
              </a:ext>
            </a:extLst>
          </p:cNvPr>
          <p:cNvSpPr>
            <a:spLocks noGrp="1"/>
          </p:cNvSpPr>
          <p:nvPr>
            <p:ph type="sldNum" sz="quarter" idx="12"/>
          </p:nvPr>
        </p:nvSpPr>
        <p:spPr/>
        <p:txBody>
          <a:bodyPr/>
          <a:lstStyle/>
          <a:p>
            <a:pPr>
              <a:defRPr/>
            </a:pPr>
            <a:fld id="{735FD82A-B7E6-45EF-A6AD-CFE05C0DE389}" type="slidenum">
              <a:rPr lang="en-US" altLang="ko-KR" smtClean="0"/>
              <a:pPr>
                <a:defRPr/>
              </a:pPr>
              <a:t>6</a:t>
            </a:fld>
            <a:endParaRPr lang="en-US" altLang="ko-KR"/>
          </a:p>
        </p:txBody>
      </p:sp>
      <p:pic>
        <p:nvPicPr>
          <p:cNvPr id="11" name="内容占位符 10">
            <a:extLst>
              <a:ext uri="{FF2B5EF4-FFF2-40B4-BE49-F238E27FC236}">
                <a16:creationId xmlns:a16="http://schemas.microsoft.com/office/drawing/2014/main" id="{D1FA802C-B3A1-475D-B463-5B273F7E7107}"/>
              </a:ext>
            </a:extLst>
          </p:cNvPr>
          <p:cNvPicPr>
            <a:picLocks noGrp="1" noChangeAspect="1"/>
          </p:cNvPicPr>
          <p:nvPr>
            <p:ph idx="1"/>
          </p:nvPr>
        </p:nvPicPr>
        <p:blipFill>
          <a:blip r:embed="rId2"/>
          <a:stretch>
            <a:fillRect/>
          </a:stretch>
        </p:blipFill>
        <p:spPr>
          <a:xfrm>
            <a:off x="1331640" y="1362298"/>
            <a:ext cx="7007715" cy="5379070"/>
          </a:xfrm>
        </p:spPr>
      </p:pic>
      <p:sp>
        <p:nvSpPr>
          <p:cNvPr id="12" name="矩形 11">
            <a:extLst>
              <a:ext uri="{FF2B5EF4-FFF2-40B4-BE49-F238E27FC236}">
                <a16:creationId xmlns:a16="http://schemas.microsoft.com/office/drawing/2014/main" id="{2E1ED0BE-73F4-46A1-A5B9-D9C79905BBA7}"/>
              </a:ext>
            </a:extLst>
          </p:cNvPr>
          <p:cNvSpPr/>
          <p:nvPr/>
        </p:nvSpPr>
        <p:spPr bwMode="auto">
          <a:xfrm>
            <a:off x="3059832" y="1362298"/>
            <a:ext cx="5832648" cy="537907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Times New Roman" pitchFamily="18" charset="0"/>
            </a:endParaRPr>
          </a:p>
        </p:txBody>
      </p:sp>
      <p:pic>
        <p:nvPicPr>
          <p:cNvPr id="8" name="内容占位符 3"/>
          <p:cNvPicPr>
            <a:picLocks noChangeAspect="1"/>
          </p:cNvPicPr>
          <p:nvPr/>
        </p:nvPicPr>
        <p:blipFill>
          <a:blip r:embed="rId3"/>
          <a:stretch>
            <a:fillRect/>
          </a:stretch>
        </p:blipFill>
        <p:spPr bwMode="auto">
          <a:xfrm>
            <a:off x="2972654" y="1075240"/>
            <a:ext cx="5616624" cy="30123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内容占位符 3"/>
          <p:cNvPicPr>
            <a:picLocks noChangeAspect="1"/>
          </p:cNvPicPr>
          <p:nvPr/>
        </p:nvPicPr>
        <p:blipFill>
          <a:blip r:embed="rId4"/>
          <a:stretch>
            <a:fillRect/>
          </a:stretch>
        </p:blipFill>
        <p:spPr bwMode="auto">
          <a:xfrm>
            <a:off x="3596280" y="3815446"/>
            <a:ext cx="4536504" cy="3042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391173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1A9DBAA-5915-4191-ACE7-756AED5387CB}"/>
              </a:ext>
            </a:extLst>
          </p:cNvPr>
          <p:cNvSpPr>
            <a:spLocks noGrp="1"/>
          </p:cNvSpPr>
          <p:nvPr>
            <p:ph type="title"/>
          </p:nvPr>
        </p:nvSpPr>
        <p:spPr/>
        <p:txBody>
          <a:bodyPr/>
          <a:lstStyle/>
          <a:p>
            <a:r>
              <a:rPr lang="zh-CN" altLang="en-US" dirty="0"/>
              <a:t>进程间隔离可以借助页表实现，进程内区域间隔离需要硬件支持</a:t>
            </a:r>
          </a:p>
        </p:txBody>
      </p:sp>
      <p:sp>
        <p:nvSpPr>
          <p:cNvPr id="4" name="日期占位符 3">
            <a:extLst>
              <a:ext uri="{FF2B5EF4-FFF2-40B4-BE49-F238E27FC236}">
                <a16:creationId xmlns:a16="http://schemas.microsoft.com/office/drawing/2014/main" id="{3D9DDB32-4AD2-45E6-9A3B-9BBA96ADDB1F}"/>
              </a:ext>
            </a:extLst>
          </p:cNvPr>
          <p:cNvSpPr>
            <a:spLocks noGrp="1"/>
          </p:cNvSpPr>
          <p:nvPr>
            <p:ph type="dt" sz="half" idx="10"/>
          </p:nvPr>
        </p:nvSpPr>
        <p:spPr/>
        <p:txBody>
          <a:bodyPr/>
          <a:lstStyle/>
          <a:p>
            <a:pPr>
              <a:defRPr/>
            </a:pPr>
            <a:r>
              <a:rPr lang="en-US" altLang="zh-CN"/>
              <a:t>Operating System</a:t>
            </a:r>
            <a:endParaRPr lang="en-US" altLang="ko-KR"/>
          </a:p>
        </p:txBody>
      </p:sp>
      <p:sp>
        <p:nvSpPr>
          <p:cNvPr id="5" name="页脚占位符 4">
            <a:extLst>
              <a:ext uri="{FF2B5EF4-FFF2-40B4-BE49-F238E27FC236}">
                <a16:creationId xmlns:a16="http://schemas.microsoft.com/office/drawing/2014/main" id="{A8850AE5-DA86-4556-BBDD-FB96DA996473}"/>
              </a:ext>
            </a:extLst>
          </p:cNvPr>
          <p:cNvSpPr>
            <a:spLocks noGrp="1"/>
          </p:cNvSpPr>
          <p:nvPr>
            <p:ph type="ftr" sz="quarter" idx="11"/>
          </p:nvPr>
        </p:nvSpPr>
        <p:spPr/>
        <p:txBody>
          <a:bodyPr/>
          <a:lstStyle/>
          <a:p>
            <a:pPr>
              <a:defRPr/>
            </a:pPr>
            <a:r>
              <a:rPr lang="en-US" altLang="zh-CN"/>
              <a:t>CITS, NanKai University</a:t>
            </a:r>
            <a:endParaRPr lang="en-US" altLang="ko-KR"/>
          </a:p>
        </p:txBody>
      </p:sp>
      <p:sp>
        <p:nvSpPr>
          <p:cNvPr id="6" name="灯片编号占位符 5">
            <a:extLst>
              <a:ext uri="{FF2B5EF4-FFF2-40B4-BE49-F238E27FC236}">
                <a16:creationId xmlns:a16="http://schemas.microsoft.com/office/drawing/2014/main" id="{B7506E29-4DDB-49E8-A788-61D776206623}"/>
              </a:ext>
            </a:extLst>
          </p:cNvPr>
          <p:cNvSpPr>
            <a:spLocks noGrp="1"/>
          </p:cNvSpPr>
          <p:nvPr>
            <p:ph type="sldNum" sz="quarter" idx="12"/>
          </p:nvPr>
        </p:nvSpPr>
        <p:spPr/>
        <p:txBody>
          <a:bodyPr/>
          <a:lstStyle/>
          <a:p>
            <a:pPr>
              <a:defRPr/>
            </a:pPr>
            <a:fld id="{735FD82A-B7E6-45EF-A6AD-CFE05C0DE389}" type="slidenum">
              <a:rPr lang="en-US" altLang="ko-KR" smtClean="0"/>
              <a:pPr>
                <a:defRPr/>
              </a:pPr>
              <a:t>7</a:t>
            </a:fld>
            <a:endParaRPr lang="en-US" altLang="ko-KR"/>
          </a:p>
        </p:txBody>
      </p:sp>
      <p:pic>
        <p:nvPicPr>
          <p:cNvPr id="11" name="内容占位符 10">
            <a:extLst>
              <a:ext uri="{FF2B5EF4-FFF2-40B4-BE49-F238E27FC236}">
                <a16:creationId xmlns:a16="http://schemas.microsoft.com/office/drawing/2014/main" id="{D1FA802C-B3A1-475D-B463-5B273F7E7107}"/>
              </a:ext>
            </a:extLst>
          </p:cNvPr>
          <p:cNvPicPr>
            <a:picLocks noGrp="1" noChangeAspect="1"/>
          </p:cNvPicPr>
          <p:nvPr>
            <p:ph idx="1"/>
          </p:nvPr>
        </p:nvPicPr>
        <p:blipFill>
          <a:blip r:embed="rId2"/>
          <a:stretch>
            <a:fillRect/>
          </a:stretch>
        </p:blipFill>
        <p:spPr>
          <a:xfrm>
            <a:off x="2051720" y="1362298"/>
            <a:ext cx="7007715" cy="5379070"/>
          </a:xfrm>
        </p:spPr>
      </p:pic>
      <p:sp>
        <p:nvSpPr>
          <p:cNvPr id="12" name="矩形 11">
            <a:extLst>
              <a:ext uri="{FF2B5EF4-FFF2-40B4-BE49-F238E27FC236}">
                <a16:creationId xmlns:a16="http://schemas.microsoft.com/office/drawing/2014/main" id="{2E1ED0BE-73F4-46A1-A5B9-D9C79905BBA7}"/>
              </a:ext>
            </a:extLst>
          </p:cNvPr>
          <p:cNvSpPr/>
          <p:nvPr/>
        </p:nvSpPr>
        <p:spPr bwMode="auto">
          <a:xfrm>
            <a:off x="619809" y="1362298"/>
            <a:ext cx="3524181" cy="5495702"/>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Times New Roman" pitchFamily="18" charset="0"/>
            </a:endParaRPr>
          </a:p>
        </p:txBody>
      </p:sp>
      <p:pic>
        <p:nvPicPr>
          <p:cNvPr id="1026" name="Picture 2" descr="https://gimg2.baidu.com/image_search/src=http%3A%2F%2Fimg2018.cnblogs.com%2Fblog%2F1518162%2F201901%2F1518162-20190114140729006-1391783543.png&amp;refer=http%3A%2F%2Fimg2018.cnblogs.com&amp;app=2002&amp;size=f9999,10000&amp;q=a80&amp;n=0&amp;g=0n&amp;fmt=jpeg?sec=1623820347&amp;t=b48c3f8358d66091802043b509ab5b5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512" y="2241018"/>
            <a:ext cx="5286375" cy="3105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44347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26"/>
                                        </p:tgtEl>
                                        <p:attrNameLst>
                                          <p:attrName>style.visibility</p:attrName>
                                        </p:attrNameLst>
                                      </p:cBhvr>
                                      <p:to>
                                        <p:strVal val="visible"/>
                                      </p:to>
                                    </p:set>
                                    <p:anim calcmode="lin" valueType="num">
                                      <p:cBhvr additive="base">
                                        <p:cTn id="13" dur="500" fill="hold"/>
                                        <p:tgtEl>
                                          <p:spTgt spid="1026"/>
                                        </p:tgtEl>
                                        <p:attrNameLst>
                                          <p:attrName>ppt_x</p:attrName>
                                        </p:attrNameLst>
                                      </p:cBhvr>
                                      <p:tavLst>
                                        <p:tav tm="0">
                                          <p:val>
                                            <p:strVal val="#ppt_x"/>
                                          </p:val>
                                        </p:tav>
                                        <p:tav tm="100000">
                                          <p:val>
                                            <p:strVal val="#ppt_x"/>
                                          </p:val>
                                        </p:tav>
                                      </p:tavLst>
                                    </p:anim>
                                    <p:anim calcmode="lin" valueType="num">
                                      <p:cBhvr additive="base">
                                        <p:cTn id="14"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Box 30"/>
          <p:cNvSpPr txBox="1">
            <a:spLocks noChangeArrowheads="1"/>
          </p:cNvSpPr>
          <p:nvPr/>
        </p:nvSpPr>
        <p:spPr bwMode="auto">
          <a:xfrm>
            <a:off x="2857516" y="1071564"/>
            <a:ext cx="5674924" cy="553998"/>
          </a:xfrm>
          <a:prstGeom prst="rect">
            <a:avLst/>
          </a:prstGeom>
          <a:noFill/>
          <a:ln w="9525">
            <a:noFill/>
            <a:miter lim="800000"/>
            <a:headEnd/>
            <a:tailEnd/>
          </a:ln>
        </p:spPr>
        <p:txBody>
          <a:bodyPr wrap="square">
            <a:spAutoFit/>
          </a:bodyPr>
          <a:lstStyle/>
          <a:p>
            <a:r>
              <a:rPr lang="zh-CN" altLang="en-US" sz="3000" b="1" dirty="0">
                <a:solidFill>
                  <a:srgbClr val="11576A"/>
                </a:solidFill>
                <a:latin typeface="微软雅黑" pitchFamily="34" charset="-122"/>
                <a:ea typeface="微软雅黑" pitchFamily="34" charset="-122"/>
              </a:rPr>
              <a:t>x86 特权级 – </a:t>
            </a:r>
            <a:r>
              <a:rPr lang="en-US" altLang="zh-CN" sz="3000" b="1" dirty="0">
                <a:solidFill>
                  <a:srgbClr val="11576A"/>
                </a:solidFill>
                <a:latin typeface="微软雅黑" pitchFamily="34" charset="-122"/>
                <a:ea typeface="微软雅黑" pitchFamily="34" charset="-122"/>
              </a:rPr>
              <a:t>CPU</a:t>
            </a:r>
            <a:r>
              <a:rPr lang="zh-CN" altLang="en-US" sz="3000" b="1" dirty="0">
                <a:solidFill>
                  <a:srgbClr val="11576A"/>
                </a:solidFill>
                <a:latin typeface="微软雅黑" pitchFamily="34" charset="-122"/>
                <a:ea typeface="微软雅黑" pitchFamily="34" charset="-122"/>
              </a:rPr>
              <a:t>的运行状态</a:t>
            </a:r>
          </a:p>
        </p:txBody>
      </p:sp>
      <p:sp>
        <p:nvSpPr>
          <p:cNvPr id="32" name="椭圆 31"/>
          <p:cNvSpPr/>
          <p:nvPr/>
        </p:nvSpPr>
        <p:spPr>
          <a:xfrm flipV="1">
            <a:off x="3845596" y="1908447"/>
            <a:ext cx="2363576" cy="2363576"/>
          </a:xfrm>
          <a:prstGeom prst="ellipse">
            <a:avLst/>
          </a:prstGeom>
          <a:gradFill>
            <a:gsLst>
              <a:gs pos="0">
                <a:srgbClr val="007C8B"/>
              </a:gs>
              <a:gs pos="100000">
                <a:srgbClr val="0EB1C8"/>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椭圆 28"/>
          <p:cNvSpPr/>
          <p:nvPr/>
        </p:nvSpPr>
        <p:spPr>
          <a:xfrm flipV="1">
            <a:off x="4143592" y="2206443"/>
            <a:ext cx="1779828" cy="1779828"/>
          </a:xfrm>
          <a:prstGeom prst="ellipse">
            <a:avLst/>
          </a:prstGeom>
          <a:gradFill>
            <a:gsLst>
              <a:gs pos="100000">
                <a:srgbClr val="FFF9B1"/>
              </a:gs>
              <a:gs pos="0">
                <a:srgbClr val="FDD000"/>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椭圆 27"/>
          <p:cNvSpPr/>
          <p:nvPr/>
        </p:nvSpPr>
        <p:spPr>
          <a:xfrm flipV="1">
            <a:off x="4429344" y="2492195"/>
            <a:ext cx="1208324" cy="1208324"/>
          </a:xfrm>
          <a:prstGeom prst="ellipse">
            <a:avLst/>
          </a:prstGeom>
          <a:gradFill>
            <a:gsLst>
              <a:gs pos="0">
                <a:srgbClr val="007C8B"/>
              </a:gs>
              <a:gs pos="100000">
                <a:srgbClr val="0EB1C8"/>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p:nvSpPr>
        <p:spPr>
          <a:xfrm flipV="1">
            <a:off x="4715096" y="2767061"/>
            <a:ext cx="636820" cy="636820"/>
          </a:xfrm>
          <a:prstGeom prst="ellipse">
            <a:avLst/>
          </a:prstGeom>
          <a:gradFill>
            <a:gsLst>
              <a:gs pos="100000">
                <a:srgbClr val="FDD000"/>
              </a:gs>
              <a:gs pos="0">
                <a:srgbClr val="FFF9B1"/>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0" name="直接连接符 69"/>
          <p:cNvCxnSpPr/>
          <p:nvPr/>
        </p:nvCxnSpPr>
        <p:spPr>
          <a:xfrm>
            <a:off x="2648620" y="4520131"/>
            <a:ext cx="1571636" cy="1588"/>
          </a:xfrm>
          <a:prstGeom prst="line">
            <a:avLst/>
          </a:prstGeom>
          <a:ln w="28575">
            <a:solidFill>
              <a:srgbClr val="007C8B"/>
            </a:solidFill>
          </a:ln>
        </p:spPr>
        <p:style>
          <a:lnRef idx="1">
            <a:schemeClr val="accent1"/>
          </a:lnRef>
          <a:fillRef idx="0">
            <a:schemeClr val="accent1"/>
          </a:fillRef>
          <a:effectRef idx="0">
            <a:schemeClr val="accent1"/>
          </a:effectRef>
          <a:fontRef idx="minor">
            <a:schemeClr val="tx1"/>
          </a:fontRef>
        </p:style>
      </p:cxnSp>
      <p:cxnSp>
        <p:nvCxnSpPr>
          <p:cNvPr id="77" name="直接连接符 76"/>
          <p:cNvCxnSpPr/>
          <p:nvPr/>
        </p:nvCxnSpPr>
        <p:spPr>
          <a:xfrm rot="5400000" flipH="1" flipV="1">
            <a:off x="2583317" y="4453565"/>
            <a:ext cx="142876" cy="1588"/>
          </a:xfrm>
          <a:prstGeom prst="line">
            <a:avLst/>
          </a:prstGeom>
          <a:ln w="28575">
            <a:solidFill>
              <a:srgbClr val="007C8B"/>
            </a:solidFill>
          </a:ln>
        </p:spPr>
        <p:style>
          <a:lnRef idx="1">
            <a:schemeClr val="accent1"/>
          </a:lnRef>
          <a:fillRef idx="0">
            <a:schemeClr val="accent1"/>
          </a:fillRef>
          <a:effectRef idx="0">
            <a:schemeClr val="accent1"/>
          </a:effectRef>
          <a:fontRef idx="minor">
            <a:schemeClr val="tx1"/>
          </a:fontRef>
        </p:style>
      </p:cxnSp>
      <p:cxnSp>
        <p:nvCxnSpPr>
          <p:cNvPr id="78" name="直接连接符 77"/>
          <p:cNvCxnSpPr/>
          <p:nvPr/>
        </p:nvCxnSpPr>
        <p:spPr>
          <a:xfrm rot="5400000" flipH="1" flipV="1">
            <a:off x="4143477" y="4453565"/>
            <a:ext cx="142876" cy="1588"/>
          </a:xfrm>
          <a:prstGeom prst="line">
            <a:avLst/>
          </a:prstGeom>
          <a:ln w="28575">
            <a:solidFill>
              <a:srgbClr val="007C8B"/>
            </a:solidFill>
          </a:ln>
        </p:spPr>
        <p:style>
          <a:lnRef idx="1">
            <a:schemeClr val="accent1"/>
          </a:lnRef>
          <a:fillRef idx="0">
            <a:schemeClr val="accent1"/>
          </a:fillRef>
          <a:effectRef idx="0">
            <a:schemeClr val="accent1"/>
          </a:effectRef>
          <a:fontRef idx="minor">
            <a:schemeClr val="tx1"/>
          </a:fontRef>
        </p:style>
      </p:cxnSp>
      <p:cxnSp>
        <p:nvCxnSpPr>
          <p:cNvPr id="79" name="直接连接符 78"/>
          <p:cNvCxnSpPr/>
          <p:nvPr/>
        </p:nvCxnSpPr>
        <p:spPr>
          <a:xfrm rot="5400000" flipH="1" flipV="1">
            <a:off x="3620760" y="4453565"/>
            <a:ext cx="142876" cy="1588"/>
          </a:xfrm>
          <a:prstGeom prst="line">
            <a:avLst/>
          </a:prstGeom>
          <a:ln w="28575">
            <a:solidFill>
              <a:srgbClr val="007C8B"/>
            </a:solidFill>
          </a:ln>
        </p:spPr>
        <p:style>
          <a:lnRef idx="1">
            <a:schemeClr val="accent1"/>
          </a:lnRef>
          <a:fillRef idx="0">
            <a:schemeClr val="accent1"/>
          </a:fillRef>
          <a:effectRef idx="0">
            <a:schemeClr val="accent1"/>
          </a:effectRef>
          <a:fontRef idx="minor">
            <a:schemeClr val="tx1"/>
          </a:fontRef>
        </p:style>
      </p:cxnSp>
      <p:cxnSp>
        <p:nvCxnSpPr>
          <p:cNvPr id="80" name="直接连接符 79"/>
          <p:cNvCxnSpPr/>
          <p:nvPr/>
        </p:nvCxnSpPr>
        <p:spPr>
          <a:xfrm rot="5400000" flipH="1" flipV="1">
            <a:off x="3111896" y="4453565"/>
            <a:ext cx="142876" cy="1588"/>
          </a:xfrm>
          <a:prstGeom prst="line">
            <a:avLst/>
          </a:prstGeom>
          <a:ln w="28575">
            <a:solidFill>
              <a:srgbClr val="007C8B"/>
            </a:solidFill>
          </a:ln>
        </p:spPr>
        <p:style>
          <a:lnRef idx="1">
            <a:schemeClr val="accent1"/>
          </a:lnRef>
          <a:fillRef idx="0">
            <a:schemeClr val="accent1"/>
          </a:fillRef>
          <a:effectRef idx="0">
            <a:schemeClr val="accent1"/>
          </a:effectRef>
          <a:fontRef idx="minor">
            <a:schemeClr val="tx1"/>
          </a:fontRef>
        </p:style>
      </p:cxnSp>
      <p:sp>
        <p:nvSpPr>
          <p:cNvPr id="7" name="Content Placeholder 2"/>
          <p:cNvSpPr txBox="1">
            <a:spLocks/>
          </p:cNvSpPr>
          <p:nvPr/>
        </p:nvSpPr>
        <p:spPr bwMode="auto">
          <a:xfrm>
            <a:off x="4381905" y="1671625"/>
            <a:ext cx="1394109" cy="280290"/>
          </a:xfrm>
          <a:prstGeom prst="rect">
            <a:avLst/>
          </a:prstGeom>
          <a:noFill/>
          <a:ln w="9525">
            <a:noFill/>
            <a:miter lim="800000"/>
            <a:headEnd/>
            <a:tailEnd/>
          </a:ln>
        </p:spPr>
        <p:txBody>
          <a:bodyPr vert="horz" wrap="square" lIns="90487" tIns="44450" rIns="90487" bIns="44450" numCol="1" anchor="t" anchorCtr="0" compatLnSpc="1">
            <a:prstTxWarp prst="textNoShape">
              <a:avLst/>
            </a:prstTxWarp>
          </a:bodyPr>
          <a:lstStyle/>
          <a:p>
            <a:pPr marL="342900" indent="-342900" eaLnBrk="0" fontAlgn="base" hangingPunct="0">
              <a:spcBef>
                <a:spcPct val="20000"/>
              </a:spcBef>
              <a:spcAft>
                <a:spcPct val="0"/>
              </a:spcAft>
              <a:buClr>
                <a:schemeClr val="folHlink"/>
              </a:buClr>
              <a:buSzPct val="75000"/>
              <a:defRPr/>
            </a:pPr>
            <a:r>
              <a:rPr lang="en-US" altLang="zh-CN" sz="1000" b="1" dirty="0">
                <a:solidFill>
                  <a:srgbClr val="005072"/>
                </a:solidFill>
                <a:latin typeface="微软雅黑" pitchFamily="34" charset="-122"/>
                <a:ea typeface="微软雅黑" pitchFamily="34" charset="-122"/>
              </a:rPr>
              <a:t>Protection Rings</a:t>
            </a:r>
            <a:endParaRPr lang="zh-CN" altLang="en-US" sz="1000" b="1" dirty="0">
              <a:solidFill>
                <a:srgbClr val="005072"/>
              </a:solidFill>
              <a:latin typeface="微软雅黑" pitchFamily="34" charset="-122"/>
              <a:ea typeface="微软雅黑" pitchFamily="34" charset="-122"/>
            </a:endParaRPr>
          </a:p>
        </p:txBody>
      </p:sp>
      <p:sp>
        <p:nvSpPr>
          <p:cNvPr id="8" name="Content Placeholder 2"/>
          <p:cNvSpPr txBox="1">
            <a:spLocks/>
          </p:cNvSpPr>
          <p:nvPr/>
        </p:nvSpPr>
        <p:spPr bwMode="auto">
          <a:xfrm>
            <a:off x="2393991" y="3211497"/>
            <a:ext cx="1460096" cy="314693"/>
          </a:xfrm>
          <a:prstGeom prst="rect">
            <a:avLst/>
          </a:prstGeom>
          <a:noFill/>
          <a:ln w="9525">
            <a:noFill/>
            <a:miter lim="800000"/>
            <a:headEnd/>
            <a:tailEnd/>
          </a:ln>
        </p:spPr>
        <p:txBody>
          <a:bodyPr vert="horz" wrap="square" lIns="90487" tIns="44450" rIns="90487" bIns="44450" numCol="1" anchor="t" anchorCtr="0" compatLnSpc="1">
            <a:prstTxWarp prst="textNoShape">
              <a:avLst/>
            </a:prstTxWarp>
          </a:bodyPr>
          <a:lstStyle/>
          <a:p>
            <a:pPr marL="342900" indent="-342900" eaLnBrk="0" fontAlgn="base" hangingPunct="0">
              <a:spcBef>
                <a:spcPct val="20000"/>
              </a:spcBef>
              <a:spcAft>
                <a:spcPct val="0"/>
              </a:spcAft>
              <a:buClr>
                <a:schemeClr val="folHlink"/>
              </a:buClr>
              <a:buSzPct val="75000"/>
              <a:defRPr/>
            </a:pPr>
            <a:r>
              <a:rPr lang="en-US" altLang="zh-CN" sz="1000" b="1" dirty="0">
                <a:solidFill>
                  <a:srgbClr val="005072"/>
                </a:solidFill>
                <a:latin typeface="微软雅黑" pitchFamily="34" charset="-122"/>
                <a:ea typeface="微软雅黑" pitchFamily="34" charset="-122"/>
              </a:rPr>
              <a:t>Operating System</a:t>
            </a:r>
            <a:endParaRPr lang="zh-CN" altLang="en-US" sz="1000" b="1" dirty="0">
              <a:solidFill>
                <a:srgbClr val="005072"/>
              </a:solidFill>
              <a:latin typeface="微软雅黑" pitchFamily="34" charset="-122"/>
              <a:ea typeface="微软雅黑" pitchFamily="34" charset="-122"/>
            </a:endParaRPr>
          </a:p>
        </p:txBody>
      </p:sp>
      <p:sp>
        <p:nvSpPr>
          <p:cNvPr id="9" name="Content Placeholder 2"/>
          <p:cNvSpPr txBox="1">
            <a:spLocks/>
          </p:cNvSpPr>
          <p:nvPr/>
        </p:nvSpPr>
        <p:spPr bwMode="auto">
          <a:xfrm>
            <a:off x="2488255" y="3351288"/>
            <a:ext cx="1309268" cy="250313"/>
          </a:xfrm>
          <a:prstGeom prst="rect">
            <a:avLst/>
          </a:prstGeom>
          <a:noFill/>
          <a:ln w="9525">
            <a:noFill/>
            <a:miter lim="800000"/>
            <a:headEnd/>
            <a:tailEnd/>
          </a:ln>
        </p:spPr>
        <p:txBody>
          <a:bodyPr vert="horz" wrap="square" lIns="90487" tIns="44450" rIns="90487" bIns="44450" numCol="1" anchor="t" anchorCtr="0" compatLnSpc="1">
            <a:prstTxWarp prst="textNoShape">
              <a:avLst/>
            </a:prstTxWarp>
          </a:bodyPr>
          <a:lstStyle/>
          <a:p>
            <a:pPr marL="342900" indent="-342900" eaLnBrk="0" fontAlgn="base" hangingPunct="0">
              <a:spcBef>
                <a:spcPct val="20000"/>
              </a:spcBef>
              <a:spcAft>
                <a:spcPct val="0"/>
              </a:spcAft>
              <a:buClr>
                <a:schemeClr val="folHlink"/>
              </a:buClr>
              <a:buSzPct val="75000"/>
              <a:defRPr/>
            </a:pPr>
            <a:r>
              <a:rPr lang="en-US" altLang="zh-CN" sz="1000" b="1" dirty="0">
                <a:solidFill>
                  <a:srgbClr val="005072"/>
                </a:solidFill>
                <a:latin typeface="微软雅黑" pitchFamily="34" charset="-122"/>
                <a:ea typeface="微软雅黑" pitchFamily="34" charset="-122"/>
              </a:rPr>
              <a:t>Services (Device </a:t>
            </a:r>
            <a:r>
              <a:rPr lang="en-US" altLang="zh-CN" sz="1000" b="1" dirty="0" err="1">
                <a:solidFill>
                  <a:srgbClr val="005072"/>
                </a:solidFill>
                <a:latin typeface="微软雅黑" pitchFamily="34" charset="-122"/>
                <a:ea typeface="微软雅黑" pitchFamily="34" charset="-122"/>
              </a:rPr>
              <a:t>Drivers,Etc</a:t>
            </a:r>
            <a:r>
              <a:rPr lang="en-US" altLang="zh-CN" sz="1000" b="1" dirty="0">
                <a:solidFill>
                  <a:srgbClr val="005072"/>
                </a:solidFill>
                <a:latin typeface="微软雅黑" pitchFamily="34" charset="-122"/>
                <a:ea typeface="微软雅黑" pitchFamily="34" charset="-122"/>
              </a:rPr>
              <a:t>)</a:t>
            </a:r>
            <a:endParaRPr lang="zh-CN" altLang="en-US" sz="1000" b="1" dirty="0">
              <a:solidFill>
                <a:srgbClr val="005072"/>
              </a:solidFill>
              <a:latin typeface="微软雅黑" pitchFamily="34" charset="-122"/>
              <a:ea typeface="微软雅黑" pitchFamily="34" charset="-122"/>
            </a:endParaRPr>
          </a:p>
        </p:txBody>
      </p:sp>
      <p:sp>
        <p:nvSpPr>
          <p:cNvPr id="10" name="Content Placeholder 2"/>
          <p:cNvSpPr txBox="1">
            <a:spLocks/>
          </p:cNvSpPr>
          <p:nvPr/>
        </p:nvSpPr>
        <p:spPr bwMode="auto">
          <a:xfrm>
            <a:off x="2723931" y="3763149"/>
            <a:ext cx="1045317" cy="272088"/>
          </a:xfrm>
          <a:prstGeom prst="rect">
            <a:avLst/>
          </a:prstGeom>
          <a:noFill/>
          <a:ln w="9525">
            <a:noFill/>
            <a:miter lim="800000"/>
            <a:headEnd/>
            <a:tailEnd/>
          </a:ln>
        </p:spPr>
        <p:txBody>
          <a:bodyPr vert="horz" wrap="square" lIns="90487" tIns="44450" rIns="90487" bIns="44450" numCol="1" anchor="t" anchorCtr="0" compatLnSpc="1">
            <a:prstTxWarp prst="textNoShape">
              <a:avLst/>
            </a:prstTxWarp>
          </a:bodyPr>
          <a:lstStyle/>
          <a:p>
            <a:pPr marL="342900" indent="-342900" eaLnBrk="0" fontAlgn="base" hangingPunct="0">
              <a:spcBef>
                <a:spcPct val="20000"/>
              </a:spcBef>
              <a:spcAft>
                <a:spcPct val="0"/>
              </a:spcAft>
              <a:buClr>
                <a:schemeClr val="folHlink"/>
              </a:buClr>
              <a:buSzPct val="75000"/>
              <a:defRPr/>
            </a:pPr>
            <a:r>
              <a:rPr lang="en-US" altLang="zh-CN" sz="1000" b="1" dirty="0">
                <a:solidFill>
                  <a:srgbClr val="005072"/>
                </a:solidFill>
                <a:latin typeface="微软雅黑" pitchFamily="34" charset="-122"/>
                <a:ea typeface="微软雅黑" pitchFamily="34" charset="-122"/>
              </a:rPr>
              <a:t>Applications</a:t>
            </a:r>
            <a:endParaRPr lang="zh-CN" altLang="en-US" sz="1000" b="1" dirty="0">
              <a:solidFill>
                <a:srgbClr val="005072"/>
              </a:solidFill>
              <a:latin typeface="微软雅黑" pitchFamily="34" charset="-122"/>
              <a:ea typeface="微软雅黑" pitchFamily="34" charset="-122"/>
            </a:endParaRPr>
          </a:p>
        </p:txBody>
      </p:sp>
      <p:sp>
        <p:nvSpPr>
          <p:cNvPr id="12" name="Content Placeholder 2"/>
          <p:cNvSpPr txBox="1">
            <a:spLocks/>
          </p:cNvSpPr>
          <p:nvPr/>
        </p:nvSpPr>
        <p:spPr bwMode="auto">
          <a:xfrm>
            <a:off x="2356283" y="4126366"/>
            <a:ext cx="809647" cy="297823"/>
          </a:xfrm>
          <a:prstGeom prst="rect">
            <a:avLst/>
          </a:prstGeom>
          <a:noFill/>
          <a:ln w="9525">
            <a:noFill/>
            <a:miter lim="800000"/>
            <a:headEnd/>
            <a:tailEnd/>
          </a:ln>
        </p:spPr>
        <p:txBody>
          <a:bodyPr vert="horz" wrap="square" lIns="90487" tIns="44450" rIns="90487" bIns="44450" numCol="1" anchor="t" anchorCtr="0" compatLnSpc="1">
            <a:prstTxWarp prst="textNoShape">
              <a:avLst/>
            </a:prstTxWarp>
          </a:bodyPr>
          <a:lstStyle/>
          <a:p>
            <a:pPr marL="342900" indent="-342900" eaLnBrk="0" fontAlgn="base" hangingPunct="0">
              <a:spcBef>
                <a:spcPct val="20000"/>
              </a:spcBef>
              <a:spcAft>
                <a:spcPct val="0"/>
              </a:spcAft>
              <a:buClr>
                <a:schemeClr val="folHlink"/>
              </a:buClr>
              <a:buSzPct val="75000"/>
              <a:defRPr/>
            </a:pPr>
            <a:r>
              <a:rPr lang="en-US" altLang="zh-CN" sz="1000" b="1" dirty="0">
                <a:solidFill>
                  <a:srgbClr val="005072"/>
                </a:solidFill>
                <a:latin typeface="微软雅黑" pitchFamily="34" charset="-122"/>
                <a:ea typeface="微软雅黑" pitchFamily="34" charset="-122"/>
              </a:rPr>
              <a:t>Highest</a:t>
            </a:r>
            <a:endParaRPr lang="zh-CN" altLang="en-US" sz="1000" b="1" dirty="0">
              <a:solidFill>
                <a:srgbClr val="005072"/>
              </a:solidFill>
              <a:latin typeface="微软雅黑" pitchFamily="34" charset="-122"/>
              <a:ea typeface="微软雅黑" pitchFamily="34" charset="-122"/>
            </a:endParaRPr>
          </a:p>
        </p:txBody>
      </p:sp>
      <p:sp>
        <p:nvSpPr>
          <p:cNvPr id="13" name="Content Placeholder 2"/>
          <p:cNvSpPr txBox="1">
            <a:spLocks/>
          </p:cNvSpPr>
          <p:nvPr/>
        </p:nvSpPr>
        <p:spPr bwMode="auto">
          <a:xfrm>
            <a:off x="3921131" y="4133341"/>
            <a:ext cx="809647" cy="297823"/>
          </a:xfrm>
          <a:prstGeom prst="rect">
            <a:avLst/>
          </a:prstGeom>
          <a:noFill/>
          <a:ln w="9525">
            <a:noFill/>
            <a:miter lim="800000"/>
            <a:headEnd/>
            <a:tailEnd/>
          </a:ln>
        </p:spPr>
        <p:txBody>
          <a:bodyPr vert="horz" wrap="square" lIns="90487" tIns="44450" rIns="90487" bIns="44450" numCol="1" anchor="t" anchorCtr="0" compatLnSpc="1">
            <a:prstTxWarp prst="textNoShape">
              <a:avLst/>
            </a:prstTxWarp>
          </a:bodyPr>
          <a:lstStyle/>
          <a:p>
            <a:pPr marL="342900" indent="-342900" eaLnBrk="0" fontAlgn="base" hangingPunct="0">
              <a:spcBef>
                <a:spcPct val="20000"/>
              </a:spcBef>
              <a:spcAft>
                <a:spcPct val="0"/>
              </a:spcAft>
              <a:buClr>
                <a:schemeClr val="folHlink"/>
              </a:buClr>
              <a:buSzPct val="75000"/>
              <a:defRPr/>
            </a:pPr>
            <a:r>
              <a:rPr lang="en-US" altLang="zh-CN" sz="1000" b="1" dirty="0">
                <a:solidFill>
                  <a:srgbClr val="005072"/>
                </a:solidFill>
                <a:latin typeface="微软雅黑" pitchFamily="34" charset="-122"/>
                <a:ea typeface="微软雅黑" pitchFamily="34" charset="-122"/>
              </a:rPr>
              <a:t>Lowest</a:t>
            </a:r>
            <a:endParaRPr lang="zh-CN" altLang="en-US" sz="1000" b="1" dirty="0">
              <a:solidFill>
                <a:srgbClr val="005072"/>
              </a:solidFill>
              <a:latin typeface="微软雅黑" pitchFamily="34" charset="-122"/>
              <a:ea typeface="微软雅黑" pitchFamily="34" charset="-122"/>
            </a:endParaRPr>
          </a:p>
        </p:txBody>
      </p:sp>
      <p:sp>
        <p:nvSpPr>
          <p:cNvPr id="14" name="Content Placeholder 2"/>
          <p:cNvSpPr txBox="1">
            <a:spLocks/>
          </p:cNvSpPr>
          <p:nvPr/>
        </p:nvSpPr>
        <p:spPr bwMode="auto">
          <a:xfrm>
            <a:off x="2871644" y="4579688"/>
            <a:ext cx="1390904" cy="268223"/>
          </a:xfrm>
          <a:prstGeom prst="rect">
            <a:avLst/>
          </a:prstGeom>
          <a:noFill/>
          <a:ln w="9525">
            <a:noFill/>
            <a:miter lim="800000"/>
            <a:headEnd/>
            <a:tailEnd/>
          </a:ln>
        </p:spPr>
        <p:txBody>
          <a:bodyPr vert="horz" wrap="square" lIns="90487" tIns="44450" rIns="90487" bIns="44450" numCol="1" anchor="t" anchorCtr="0" compatLnSpc="1">
            <a:prstTxWarp prst="textNoShape">
              <a:avLst/>
            </a:prstTxWarp>
          </a:bodyPr>
          <a:lstStyle/>
          <a:p>
            <a:pPr marL="342900" indent="-342900" eaLnBrk="0" fontAlgn="base" hangingPunct="0">
              <a:spcBef>
                <a:spcPct val="20000"/>
              </a:spcBef>
              <a:spcAft>
                <a:spcPct val="0"/>
              </a:spcAft>
              <a:buClr>
                <a:schemeClr val="folHlink"/>
              </a:buClr>
              <a:buSzPct val="75000"/>
              <a:defRPr/>
            </a:pPr>
            <a:r>
              <a:rPr lang="en-US" altLang="zh-CN" sz="1000" b="1" dirty="0">
                <a:solidFill>
                  <a:srgbClr val="005072"/>
                </a:solidFill>
                <a:latin typeface="微软雅黑" pitchFamily="34" charset="-122"/>
                <a:ea typeface="微软雅黑" pitchFamily="34" charset="-122"/>
              </a:rPr>
              <a:t>Privilege  Levels</a:t>
            </a:r>
            <a:endParaRPr lang="zh-CN" altLang="en-US" sz="1000" b="1" dirty="0">
              <a:solidFill>
                <a:srgbClr val="005072"/>
              </a:solidFill>
              <a:latin typeface="微软雅黑" pitchFamily="34" charset="-122"/>
              <a:ea typeface="微软雅黑" pitchFamily="34" charset="-122"/>
            </a:endParaRPr>
          </a:p>
        </p:txBody>
      </p:sp>
      <p:sp>
        <p:nvSpPr>
          <p:cNvPr id="15" name="Content Placeholder 2"/>
          <p:cNvSpPr txBox="1">
            <a:spLocks/>
          </p:cNvSpPr>
          <p:nvPr/>
        </p:nvSpPr>
        <p:spPr bwMode="auto">
          <a:xfrm>
            <a:off x="4728720" y="2989013"/>
            <a:ext cx="677672" cy="259079"/>
          </a:xfrm>
          <a:prstGeom prst="rect">
            <a:avLst/>
          </a:prstGeom>
          <a:noFill/>
          <a:ln w="9525">
            <a:noFill/>
            <a:miter lim="800000"/>
            <a:headEnd/>
            <a:tailEnd/>
          </a:ln>
        </p:spPr>
        <p:txBody>
          <a:bodyPr vert="horz" wrap="square" lIns="90487" tIns="44450" rIns="90487" bIns="44450" numCol="1" anchor="t" anchorCtr="0" compatLnSpc="1">
            <a:prstTxWarp prst="textNoShape">
              <a:avLst/>
            </a:prstTxWarp>
          </a:bodyPr>
          <a:lstStyle/>
          <a:p>
            <a:pPr marL="342900" indent="-342900" eaLnBrk="0" fontAlgn="base" hangingPunct="0">
              <a:spcBef>
                <a:spcPct val="20000"/>
              </a:spcBef>
              <a:spcAft>
                <a:spcPct val="0"/>
              </a:spcAft>
              <a:buClr>
                <a:schemeClr val="folHlink"/>
              </a:buClr>
              <a:buSzPct val="75000"/>
              <a:defRPr/>
            </a:pPr>
            <a:r>
              <a:rPr lang="en-US" altLang="zh-CN" sz="1000" b="1" dirty="0">
                <a:solidFill>
                  <a:srgbClr val="005072"/>
                </a:solidFill>
                <a:latin typeface="微软雅黑" pitchFamily="34" charset="-122"/>
                <a:ea typeface="微软雅黑" pitchFamily="34" charset="-122"/>
              </a:rPr>
              <a:t>Level 0</a:t>
            </a:r>
            <a:endParaRPr lang="zh-CN" altLang="en-US" sz="1000" b="1" dirty="0">
              <a:solidFill>
                <a:srgbClr val="005072"/>
              </a:solidFill>
              <a:latin typeface="微软雅黑" pitchFamily="34" charset="-122"/>
              <a:ea typeface="微软雅黑" pitchFamily="34" charset="-122"/>
            </a:endParaRPr>
          </a:p>
        </p:txBody>
      </p:sp>
      <p:sp>
        <p:nvSpPr>
          <p:cNvPr id="16" name="Content Placeholder 2"/>
          <p:cNvSpPr txBox="1">
            <a:spLocks/>
          </p:cNvSpPr>
          <p:nvPr/>
        </p:nvSpPr>
        <p:spPr bwMode="auto">
          <a:xfrm>
            <a:off x="3401521" y="4853546"/>
            <a:ext cx="2807651" cy="275199"/>
          </a:xfrm>
          <a:prstGeom prst="rect">
            <a:avLst/>
          </a:prstGeom>
          <a:noFill/>
          <a:ln w="9525">
            <a:noFill/>
            <a:miter lim="800000"/>
            <a:headEnd/>
            <a:tailEnd/>
          </a:ln>
        </p:spPr>
        <p:txBody>
          <a:bodyPr vert="horz" wrap="square" lIns="90487" tIns="44450" rIns="90487" bIns="44450" numCol="1" anchor="t" anchorCtr="0" compatLnSpc="1">
            <a:prstTxWarp prst="textNoShape">
              <a:avLst/>
            </a:prstTxWarp>
          </a:bodyPr>
          <a:lstStyle/>
          <a:p>
            <a:pPr marL="342900" indent="-342900" eaLnBrk="0" fontAlgn="base" hangingPunct="0">
              <a:spcBef>
                <a:spcPct val="20000"/>
              </a:spcBef>
              <a:spcAft>
                <a:spcPct val="0"/>
              </a:spcAft>
              <a:buClr>
                <a:schemeClr val="folHlink"/>
              </a:buClr>
              <a:buSzPct val="75000"/>
              <a:defRPr/>
            </a:pPr>
            <a:r>
              <a:rPr lang="zh-CN" altLang="en-US" b="1" dirty="0">
                <a:solidFill>
                  <a:srgbClr val="005072"/>
                </a:solidFill>
                <a:latin typeface="微软雅黑" pitchFamily="34" charset="-122"/>
                <a:ea typeface="微软雅黑" pitchFamily="34" charset="-122"/>
              </a:rPr>
              <a:t>图 </a:t>
            </a:r>
            <a:r>
              <a:rPr lang="en-US" altLang="zh-CN" b="1" dirty="0">
                <a:solidFill>
                  <a:srgbClr val="005072"/>
                </a:solidFill>
                <a:latin typeface="微软雅黑" pitchFamily="34" charset="-122"/>
                <a:ea typeface="微软雅黑" pitchFamily="34" charset="-122"/>
              </a:rPr>
              <a:t> Protection Rings</a:t>
            </a:r>
            <a:endParaRPr lang="zh-CN" altLang="en-US" b="1" dirty="0">
              <a:solidFill>
                <a:srgbClr val="005072"/>
              </a:solidFill>
              <a:latin typeface="微软雅黑" pitchFamily="34" charset="-122"/>
              <a:ea typeface="微软雅黑" pitchFamily="34" charset="-122"/>
            </a:endParaRPr>
          </a:p>
        </p:txBody>
      </p:sp>
      <p:cxnSp>
        <p:nvCxnSpPr>
          <p:cNvPr id="18" name="直接箭头连接符 17"/>
          <p:cNvCxnSpPr/>
          <p:nvPr/>
        </p:nvCxnSpPr>
        <p:spPr bwMode="auto">
          <a:xfrm>
            <a:off x="3730400" y="2960581"/>
            <a:ext cx="1187778" cy="47134"/>
          </a:xfrm>
          <a:prstGeom prst="straightConnector1">
            <a:avLst/>
          </a:prstGeom>
          <a:ln w="19050">
            <a:headEnd type="none" w="med" len="med"/>
            <a:tailEnd type="arrow"/>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accent2"/>
          </a:lnRef>
          <a:fillRef idx="0">
            <a:schemeClr val="accent2"/>
          </a:fillRef>
          <a:effectRef idx="0">
            <a:schemeClr val="accent2"/>
          </a:effectRef>
          <a:fontRef idx="minor">
            <a:schemeClr val="tx1"/>
          </a:fontRef>
        </p:style>
      </p:cxnSp>
      <p:cxnSp>
        <p:nvCxnSpPr>
          <p:cNvPr id="19" name="直接箭头连接符 18"/>
          <p:cNvCxnSpPr/>
          <p:nvPr/>
        </p:nvCxnSpPr>
        <p:spPr bwMode="auto">
          <a:xfrm>
            <a:off x="3739828" y="3460202"/>
            <a:ext cx="1018095" cy="1588"/>
          </a:xfrm>
          <a:prstGeom prst="straightConnector1">
            <a:avLst/>
          </a:prstGeom>
          <a:ln w="19050">
            <a:headEnd type="none" w="med" len="med"/>
            <a:tailEnd type="arrow"/>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accent2"/>
          </a:lnRef>
          <a:fillRef idx="0">
            <a:schemeClr val="accent2"/>
          </a:fillRef>
          <a:effectRef idx="0">
            <a:schemeClr val="accent2"/>
          </a:effectRef>
          <a:fontRef idx="minor">
            <a:schemeClr val="tx1"/>
          </a:fontRef>
        </p:style>
      </p:cxnSp>
      <p:cxnSp>
        <p:nvCxnSpPr>
          <p:cNvPr id="20" name="直接箭头连接符 19"/>
          <p:cNvCxnSpPr/>
          <p:nvPr/>
        </p:nvCxnSpPr>
        <p:spPr bwMode="auto">
          <a:xfrm>
            <a:off x="3768109" y="3460203"/>
            <a:ext cx="886119" cy="301659"/>
          </a:xfrm>
          <a:prstGeom prst="straightConnector1">
            <a:avLst/>
          </a:prstGeom>
          <a:ln w="19050">
            <a:headEnd type="none" w="med" len="med"/>
            <a:tailEnd type="arrow"/>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accent2"/>
          </a:lnRef>
          <a:fillRef idx="0">
            <a:schemeClr val="accent2"/>
          </a:fillRef>
          <a:effectRef idx="0">
            <a:schemeClr val="accent2"/>
          </a:effectRef>
          <a:fontRef idx="minor">
            <a:schemeClr val="tx1"/>
          </a:fontRef>
        </p:style>
      </p:cxnSp>
      <p:cxnSp>
        <p:nvCxnSpPr>
          <p:cNvPr id="21" name="直接箭头连接符 20"/>
          <p:cNvCxnSpPr/>
          <p:nvPr/>
        </p:nvCxnSpPr>
        <p:spPr bwMode="auto">
          <a:xfrm>
            <a:off x="3739828" y="3903263"/>
            <a:ext cx="1018095" cy="160255"/>
          </a:xfrm>
          <a:prstGeom prst="straightConnector1">
            <a:avLst/>
          </a:prstGeom>
          <a:ln w="19050">
            <a:headEnd type="none" w="med" len="med"/>
            <a:tailEnd type="arrow"/>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accent2"/>
          </a:lnRef>
          <a:fillRef idx="0">
            <a:schemeClr val="accent2"/>
          </a:fillRef>
          <a:effectRef idx="0">
            <a:schemeClr val="accent2"/>
          </a:effectRef>
          <a:fontRef idx="minor">
            <a:schemeClr val="tx1"/>
          </a:fontRef>
        </p:style>
      </p:cxnSp>
      <p:sp>
        <p:nvSpPr>
          <p:cNvPr id="22" name="Content Placeholder 2"/>
          <p:cNvSpPr txBox="1">
            <a:spLocks/>
          </p:cNvSpPr>
          <p:nvPr/>
        </p:nvSpPr>
        <p:spPr bwMode="auto">
          <a:xfrm>
            <a:off x="2742781" y="2664744"/>
            <a:ext cx="988757" cy="578648"/>
          </a:xfrm>
          <a:prstGeom prst="rect">
            <a:avLst/>
          </a:prstGeom>
          <a:noFill/>
          <a:ln w="9525">
            <a:noFill/>
            <a:miter lim="800000"/>
            <a:headEnd/>
            <a:tailEnd/>
          </a:ln>
        </p:spPr>
        <p:txBody>
          <a:bodyPr vert="horz" wrap="square" lIns="90487" tIns="44450" rIns="90487" bIns="44450" numCol="1" anchor="t" anchorCtr="0" compatLnSpc="1">
            <a:prstTxWarp prst="textNoShape">
              <a:avLst/>
            </a:prstTxWarp>
          </a:bodyPr>
          <a:lstStyle/>
          <a:p>
            <a:pPr marL="342900" indent="-342900" eaLnBrk="0" fontAlgn="base" hangingPunct="0">
              <a:spcBef>
                <a:spcPct val="20000"/>
              </a:spcBef>
              <a:spcAft>
                <a:spcPct val="0"/>
              </a:spcAft>
              <a:buClr>
                <a:schemeClr val="folHlink"/>
              </a:buClr>
              <a:buSzPct val="75000"/>
              <a:defRPr/>
            </a:pPr>
            <a:r>
              <a:rPr lang="en-US" altLang="zh-CN" sz="1000" b="1" dirty="0">
                <a:solidFill>
                  <a:srgbClr val="005072"/>
                </a:solidFill>
                <a:latin typeface="微软雅黑" pitchFamily="34" charset="-122"/>
                <a:ea typeface="微软雅黑" pitchFamily="34" charset="-122"/>
              </a:rPr>
              <a:t>    Operating System Kernel</a:t>
            </a:r>
            <a:endParaRPr lang="zh-CN" altLang="en-US" sz="1000" b="1" dirty="0">
              <a:solidFill>
                <a:srgbClr val="005072"/>
              </a:solidFill>
              <a:latin typeface="微软雅黑" pitchFamily="34" charset="-122"/>
              <a:ea typeface="微软雅黑" pitchFamily="34" charset="-122"/>
            </a:endParaRPr>
          </a:p>
        </p:txBody>
      </p:sp>
      <p:sp>
        <p:nvSpPr>
          <p:cNvPr id="23" name="TextBox 4"/>
          <p:cNvSpPr txBox="1">
            <a:spLocks noChangeArrowheads="1"/>
          </p:cNvSpPr>
          <p:nvPr/>
        </p:nvSpPr>
        <p:spPr bwMode="auto">
          <a:xfrm>
            <a:off x="1922916" y="5230995"/>
            <a:ext cx="6858000" cy="396875"/>
          </a:xfrm>
          <a:prstGeom prst="rect">
            <a:avLst/>
          </a:prstGeom>
          <a:noFill/>
          <a:ln w="9525">
            <a:noFill/>
            <a:miter lim="800000"/>
            <a:headEnd/>
            <a:tailEnd/>
          </a:ln>
        </p:spPr>
        <p:txBody>
          <a:bodyPr>
            <a:spAutoFit/>
          </a:bodyPr>
          <a:lstStyle/>
          <a:p>
            <a:pPr marL="342900" indent="-342900" eaLnBrk="0" hangingPunct="0">
              <a:spcBef>
                <a:spcPct val="20000"/>
              </a:spcBef>
              <a:buClr>
                <a:schemeClr val="folHlink"/>
              </a:buClr>
              <a:buSzPct val="75000"/>
              <a:defRPr/>
            </a:pPr>
            <a:r>
              <a:rPr lang="zh-CN" altLang="en-US" sz="2000" b="1" dirty="0">
                <a:solidFill>
                  <a:srgbClr val="005072"/>
                </a:solidFill>
                <a:latin typeface="微软雅黑" pitchFamily="34" charset="-122"/>
                <a:ea typeface="微软雅黑" pitchFamily="34" charset="-122"/>
              </a:rPr>
              <a:t>Linux 和 uCore 只使用 ring 0 and ring 3</a:t>
            </a:r>
          </a:p>
        </p:txBody>
      </p:sp>
      <p:sp>
        <p:nvSpPr>
          <p:cNvPr id="24" name="矩形 6"/>
          <p:cNvSpPr>
            <a:spLocks noChangeArrowheads="1"/>
          </p:cNvSpPr>
          <p:nvPr/>
        </p:nvSpPr>
        <p:spPr bwMode="auto">
          <a:xfrm>
            <a:off x="1547664" y="5246075"/>
            <a:ext cx="414338" cy="366713"/>
          </a:xfrm>
          <a:prstGeom prst="rect">
            <a:avLst/>
          </a:prstGeom>
          <a:noFill/>
          <a:ln w="9525">
            <a:noFill/>
            <a:miter lim="800000"/>
            <a:headEnd/>
            <a:tailEnd/>
          </a:ln>
        </p:spPr>
        <p:txBody>
          <a:bodyPr wrap="none">
            <a:spAutoFit/>
          </a:bodyPr>
          <a:lstStyle/>
          <a:p>
            <a:r>
              <a:rPr lang="zh-CN" altLang="en-US" b="1" dirty="0">
                <a:solidFill>
                  <a:srgbClr val="11576A"/>
                </a:solidFill>
                <a:latin typeface="张海山锐谐体2.0-授权联系：Samtype@QQ.com" pitchFamily="2" charset="-122"/>
                <a:ea typeface="张海山锐谐体2.0-授权联系：Samtype@QQ.com" pitchFamily="2" charset="-122"/>
              </a:rPr>
              <a:t>■</a:t>
            </a:r>
            <a:endParaRPr lang="zh-CN" altLang="en-US" b="1" dirty="0">
              <a:latin typeface="Calibri" pitchFamily="34" charset="0"/>
            </a:endParaRPr>
          </a:p>
        </p:txBody>
      </p:sp>
      <p:sp>
        <p:nvSpPr>
          <p:cNvPr id="81" name="Content Placeholder 2"/>
          <p:cNvSpPr txBox="1">
            <a:spLocks/>
          </p:cNvSpPr>
          <p:nvPr/>
        </p:nvSpPr>
        <p:spPr bwMode="auto">
          <a:xfrm>
            <a:off x="4728720" y="3416127"/>
            <a:ext cx="677672" cy="259079"/>
          </a:xfrm>
          <a:prstGeom prst="rect">
            <a:avLst/>
          </a:prstGeom>
          <a:noFill/>
          <a:ln w="9525">
            <a:noFill/>
            <a:miter lim="800000"/>
            <a:headEnd/>
            <a:tailEnd/>
          </a:ln>
        </p:spPr>
        <p:txBody>
          <a:bodyPr vert="horz" wrap="square" lIns="90487" tIns="44450" rIns="90487" bIns="44450" numCol="1" anchor="t" anchorCtr="0" compatLnSpc="1">
            <a:prstTxWarp prst="textNoShape">
              <a:avLst/>
            </a:prstTxWarp>
          </a:bodyPr>
          <a:lstStyle/>
          <a:p>
            <a:pPr marL="342900" indent="-342900" eaLnBrk="0" fontAlgn="base" hangingPunct="0">
              <a:spcBef>
                <a:spcPct val="20000"/>
              </a:spcBef>
              <a:spcAft>
                <a:spcPct val="0"/>
              </a:spcAft>
              <a:buClr>
                <a:schemeClr val="folHlink"/>
              </a:buClr>
              <a:buSzPct val="75000"/>
              <a:defRPr/>
            </a:pPr>
            <a:r>
              <a:rPr lang="en-US" altLang="zh-CN" sz="1000" b="1" dirty="0">
                <a:solidFill>
                  <a:schemeClr val="bg1"/>
                </a:solidFill>
                <a:latin typeface="微软雅黑" pitchFamily="34" charset="-122"/>
                <a:ea typeface="微软雅黑" pitchFamily="34" charset="-122"/>
              </a:rPr>
              <a:t>Level 1</a:t>
            </a:r>
            <a:endParaRPr lang="zh-CN" altLang="en-US" sz="1000" b="1" dirty="0">
              <a:solidFill>
                <a:schemeClr val="bg1"/>
              </a:solidFill>
              <a:latin typeface="微软雅黑" pitchFamily="34" charset="-122"/>
              <a:ea typeface="微软雅黑" pitchFamily="34" charset="-122"/>
            </a:endParaRPr>
          </a:p>
        </p:txBody>
      </p:sp>
      <p:sp>
        <p:nvSpPr>
          <p:cNvPr id="82" name="Content Placeholder 2"/>
          <p:cNvSpPr txBox="1">
            <a:spLocks/>
          </p:cNvSpPr>
          <p:nvPr/>
        </p:nvSpPr>
        <p:spPr bwMode="auto">
          <a:xfrm>
            <a:off x="4728720" y="3716167"/>
            <a:ext cx="677672" cy="259079"/>
          </a:xfrm>
          <a:prstGeom prst="rect">
            <a:avLst/>
          </a:prstGeom>
          <a:noFill/>
          <a:ln w="9525">
            <a:noFill/>
            <a:miter lim="800000"/>
            <a:headEnd/>
            <a:tailEnd/>
          </a:ln>
        </p:spPr>
        <p:txBody>
          <a:bodyPr vert="horz" wrap="square" lIns="90487" tIns="44450" rIns="90487" bIns="44450" numCol="1" anchor="t" anchorCtr="0" compatLnSpc="1">
            <a:prstTxWarp prst="textNoShape">
              <a:avLst/>
            </a:prstTxWarp>
          </a:bodyPr>
          <a:lstStyle/>
          <a:p>
            <a:pPr marL="342900" indent="-342900" eaLnBrk="0" fontAlgn="base" hangingPunct="0">
              <a:spcBef>
                <a:spcPct val="20000"/>
              </a:spcBef>
              <a:spcAft>
                <a:spcPct val="0"/>
              </a:spcAft>
              <a:buClr>
                <a:schemeClr val="folHlink"/>
              </a:buClr>
              <a:buSzPct val="75000"/>
              <a:defRPr/>
            </a:pPr>
            <a:r>
              <a:rPr lang="en-US" altLang="zh-CN" sz="1000" b="1" dirty="0">
                <a:solidFill>
                  <a:srgbClr val="005072"/>
                </a:solidFill>
                <a:latin typeface="微软雅黑" pitchFamily="34" charset="-122"/>
                <a:ea typeface="微软雅黑" pitchFamily="34" charset="-122"/>
              </a:rPr>
              <a:t>Level 2</a:t>
            </a:r>
            <a:endParaRPr lang="zh-CN" altLang="en-US" sz="1000" b="1" dirty="0">
              <a:solidFill>
                <a:srgbClr val="005072"/>
              </a:solidFill>
              <a:latin typeface="微软雅黑" pitchFamily="34" charset="-122"/>
              <a:ea typeface="微软雅黑" pitchFamily="34" charset="-122"/>
            </a:endParaRPr>
          </a:p>
        </p:txBody>
      </p:sp>
      <p:sp>
        <p:nvSpPr>
          <p:cNvPr id="83" name="Content Placeholder 2"/>
          <p:cNvSpPr txBox="1">
            <a:spLocks/>
          </p:cNvSpPr>
          <p:nvPr/>
        </p:nvSpPr>
        <p:spPr bwMode="auto">
          <a:xfrm>
            <a:off x="4728720" y="3992394"/>
            <a:ext cx="677672" cy="259079"/>
          </a:xfrm>
          <a:prstGeom prst="rect">
            <a:avLst/>
          </a:prstGeom>
          <a:noFill/>
          <a:ln w="9525">
            <a:noFill/>
            <a:miter lim="800000"/>
            <a:headEnd/>
            <a:tailEnd/>
          </a:ln>
        </p:spPr>
        <p:txBody>
          <a:bodyPr vert="horz" wrap="square" lIns="90487" tIns="44450" rIns="90487" bIns="44450" numCol="1" anchor="t" anchorCtr="0" compatLnSpc="1">
            <a:prstTxWarp prst="textNoShape">
              <a:avLst/>
            </a:prstTxWarp>
          </a:bodyPr>
          <a:lstStyle/>
          <a:p>
            <a:pPr marL="342900" indent="-342900" eaLnBrk="0" fontAlgn="base" hangingPunct="0">
              <a:spcBef>
                <a:spcPct val="20000"/>
              </a:spcBef>
              <a:spcAft>
                <a:spcPct val="0"/>
              </a:spcAft>
              <a:buClr>
                <a:schemeClr val="folHlink"/>
              </a:buClr>
              <a:buSzPct val="75000"/>
              <a:defRPr/>
            </a:pPr>
            <a:r>
              <a:rPr lang="en-US" altLang="zh-CN" sz="1000" b="1" dirty="0">
                <a:solidFill>
                  <a:schemeClr val="bg1"/>
                </a:solidFill>
                <a:latin typeface="微软雅黑" pitchFamily="34" charset="-122"/>
                <a:ea typeface="微软雅黑" pitchFamily="34" charset="-122"/>
              </a:rPr>
              <a:t>Level 3</a:t>
            </a:r>
            <a:endParaRPr lang="zh-CN" altLang="en-US" sz="10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17511568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55F279-EECF-4E86-AC20-309ED1DC353A}"/>
              </a:ext>
            </a:extLst>
          </p:cNvPr>
          <p:cNvSpPr>
            <a:spLocks noGrp="1"/>
          </p:cNvSpPr>
          <p:nvPr>
            <p:ph type="title"/>
          </p:nvPr>
        </p:nvSpPr>
        <p:spPr>
          <a:xfrm>
            <a:off x="776478" y="347091"/>
            <a:ext cx="7777163" cy="892175"/>
          </a:xfrm>
        </p:spPr>
        <p:txBody>
          <a:bodyPr/>
          <a:lstStyle/>
          <a:p>
            <a:pPr algn="l"/>
            <a:r>
              <a:rPr lang="zh-CN" altLang="en-US" dirty="0"/>
              <a:t>如何读写</a:t>
            </a:r>
            <a:r>
              <a:rPr lang="en-US" altLang="zh-CN" dirty="0"/>
              <a:t>OS</a:t>
            </a:r>
            <a:r>
              <a:rPr lang="zh-CN" altLang="en-US" dirty="0"/>
              <a:t>内存区？</a:t>
            </a:r>
          </a:p>
        </p:txBody>
      </p:sp>
      <p:sp>
        <p:nvSpPr>
          <p:cNvPr id="3" name="内容占位符 2">
            <a:extLst>
              <a:ext uri="{FF2B5EF4-FFF2-40B4-BE49-F238E27FC236}">
                <a16:creationId xmlns:a16="http://schemas.microsoft.com/office/drawing/2014/main" id="{5192B790-33E2-4CD3-84E3-BB643C7BDA7D}"/>
              </a:ext>
            </a:extLst>
          </p:cNvPr>
          <p:cNvSpPr>
            <a:spLocks noGrp="1"/>
          </p:cNvSpPr>
          <p:nvPr>
            <p:ph idx="1"/>
          </p:nvPr>
        </p:nvSpPr>
        <p:spPr/>
        <p:txBody>
          <a:bodyPr/>
          <a:lstStyle/>
          <a:p>
            <a:r>
              <a:rPr lang="zh-CN" altLang="en-US" dirty="0"/>
              <a:t>用户程序运行中</a:t>
            </a:r>
            <a:endParaRPr lang="en-US" altLang="zh-CN" dirty="0"/>
          </a:p>
          <a:p>
            <a:r>
              <a:rPr lang="zh-CN" altLang="en-US" dirty="0"/>
              <a:t>时钟中断到来</a:t>
            </a:r>
            <a:endParaRPr lang="en-US" altLang="zh-CN" dirty="0"/>
          </a:p>
          <a:p>
            <a:r>
              <a:rPr lang="zh-CN" altLang="en-US" dirty="0"/>
              <a:t>为当前程序计时</a:t>
            </a:r>
            <a:endParaRPr lang="en-US" altLang="zh-CN" dirty="0"/>
          </a:p>
          <a:p>
            <a:r>
              <a:rPr lang="zh-CN" altLang="en-US" dirty="0"/>
              <a:t>返回被打断的程序</a:t>
            </a:r>
            <a:endParaRPr lang="en-US" altLang="zh-CN" dirty="0"/>
          </a:p>
          <a:p>
            <a:endParaRPr lang="en-US" altLang="zh-CN" dirty="0"/>
          </a:p>
          <a:p>
            <a:r>
              <a:rPr lang="zh-CN" altLang="en-US" dirty="0"/>
              <a:t>如何改变</a:t>
            </a:r>
            <a:r>
              <a:rPr lang="en-US" altLang="zh-CN" dirty="0"/>
              <a:t>CPU</a:t>
            </a:r>
            <a:r>
              <a:rPr lang="zh-CN" altLang="en-US" dirty="0"/>
              <a:t>的当前权限？</a:t>
            </a:r>
            <a:endParaRPr lang="en-US" altLang="zh-CN" dirty="0"/>
          </a:p>
          <a:p>
            <a:pPr lvl="1"/>
            <a:r>
              <a:rPr lang="zh-CN" altLang="en-US" dirty="0"/>
              <a:t>中断响应函数应该处于</a:t>
            </a:r>
            <a:r>
              <a:rPr lang="en-US" altLang="zh-CN" dirty="0"/>
              <a:t>ring0</a:t>
            </a:r>
          </a:p>
          <a:p>
            <a:pPr lvl="1"/>
            <a:r>
              <a:rPr lang="zh-CN" altLang="en-US" dirty="0"/>
              <a:t>中断跳转的过程自动提权</a:t>
            </a:r>
            <a:endParaRPr lang="en-US" altLang="zh-CN" dirty="0"/>
          </a:p>
          <a:p>
            <a:pPr lvl="1"/>
            <a:r>
              <a:rPr lang="zh-CN" altLang="en-US" dirty="0"/>
              <a:t>中断跳转的目标是</a:t>
            </a:r>
            <a:r>
              <a:rPr lang="en-US" altLang="zh-CN" dirty="0"/>
              <a:t>OS</a:t>
            </a:r>
            <a:r>
              <a:rPr lang="zh-CN" altLang="en-US" dirty="0"/>
              <a:t>预留的</a:t>
            </a:r>
            <a:endParaRPr lang="en-US" altLang="zh-CN" dirty="0"/>
          </a:p>
          <a:p>
            <a:pPr lvl="1"/>
            <a:r>
              <a:rPr lang="zh-CN" altLang="en-US" dirty="0"/>
              <a:t>中断返回时，</a:t>
            </a:r>
            <a:r>
              <a:rPr lang="en-US" altLang="zh-CN" dirty="0"/>
              <a:t>OS</a:t>
            </a:r>
            <a:r>
              <a:rPr lang="zh-CN" altLang="en-US" dirty="0"/>
              <a:t>程序员降权</a:t>
            </a:r>
            <a:endParaRPr lang="en-US" altLang="zh-CN" dirty="0"/>
          </a:p>
          <a:p>
            <a:endParaRPr lang="zh-CN" altLang="en-US" dirty="0"/>
          </a:p>
        </p:txBody>
      </p:sp>
      <p:sp>
        <p:nvSpPr>
          <p:cNvPr id="4" name="日期占位符 3">
            <a:extLst>
              <a:ext uri="{FF2B5EF4-FFF2-40B4-BE49-F238E27FC236}">
                <a16:creationId xmlns:a16="http://schemas.microsoft.com/office/drawing/2014/main" id="{A288D9FB-0D6C-453F-A1F5-2EF4F3B8A3E6}"/>
              </a:ext>
            </a:extLst>
          </p:cNvPr>
          <p:cNvSpPr>
            <a:spLocks noGrp="1"/>
          </p:cNvSpPr>
          <p:nvPr>
            <p:ph type="dt" sz="half" idx="10"/>
          </p:nvPr>
        </p:nvSpPr>
        <p:spPr/>
        <p:txBody>
          <a:bodyPr/>
          <a:lstStyle/>
          <a:p>
            <a:pPr>
              <a:defRPr/>
            </a:pPr>
            <a:r>
              <a:rPr lang="en-US" altLang="zh-CN"/>
              <a:t>Operating System</a:t>
            </a:r>
            <a:endParaRPr lang="en-US" altLang="ko-KR"/>
          </a:p>
        </p:txBody>
      </p:sp>
      <p:sp>
        <p:nvSpPr>
          <p:cNvPr id="5" name="页脚占位符 4">
            <a:extLst>
              <a:ext uri="{FF2B5EF4-FFF2-40B4-BE49-F238E27FC236}">
                <a16:creationId xmlns:a16="http://schemas.microsoft.com/office/drawing/2014/main" id="{27F2F8A0-7A8B-4778-A907-8E32F01E153A}"/>
              </a:ext>
            </a:extLst>
          </p:cNvPr>
          <p:cNvSpPr>
            <a:spLocks noGrp="1"/>
          </p:cNvSpPr>
          <p:nvPr>
            <p:ph type="ftr" sz="quarter" idx="11"/>
          </p:nvPr>
        </p:nvSpPr>
        <p:spPr/>
        <p:txBody>
          <a:bodyPr/>
          <a:lstStyle/>
          <a:p>
            <a:pPr>
              <a:defRPr/>
            </a:pPr>
            <a:r>
              <a:rPr lang="en-US" altLang="zh-CN"/>
              <a:t>CITS, NanKai University</a:t>
            </a:r>
            <a:endParaRPr lang="en-US" altLang="ko-KR"/>
          </a:p>
        </p:txBody>
      </p:sp>
      <p:sp>
        <p:nvSpPr>
          <p:cNvPr id="6" name="灯片编号占位符 5">
            <a:extLst>
              <a:ext uri="{FF2B5EF4-FFF2-40B4-BE49-F238E27FC236}">
                <a16:creationId xmlns:a16="http://schemas.microsoft.com/office/drawing/2014/main" id="{6B8FC186-C45A-43A7-BE27-3908DEDFCC5A}"/>
              </a:ext>
            </a:extLst>
          </p:cNvPr>
          <p:cNvSpPr>
            <a:spLocks noGrp="1"/>
          </p:cNvSpPr>
          <p:nvPr>
            <p:ph type="sldNum" sz="quarter" idx="12"/>
          </p:nvPr>
        </p:nvSpPr>
        <p:spPr/>
        <p:txBody>
          <a:bodyPr/>
          <a:lstStyle/>
          <a:p>
            <a:pPr>
              <a:defRPr/>
            </a:pPr>
            <a:fld id="{735FD82A-B7E6-45EF-A6AD-CFE05C0DE389}" type="slidenum">
              <a:rPr lang="en-US" altLang="ko-KR" smtClean="0"/>
              <a:pPr>
                <a:defRPr/>
              </a:pPr>
              <a:t>9</a:t>
            </a:fld>
            <a:endParaRPr lang="en-US" altLang="ko-KR"/>
          </a:p>
        </p:txBody>
      </p:sp>
      <p:pic>
        <p:nvPicPr>
          <p:cNvPr id="8" name="图片 7">
            <a:extLst>
              <a:ext uri="{FF2B5EF4-FFF2-40B4-BE49-F238E27FC236}">
                <a16:creationId xmlns:a16="http://schemas.microsoft.com/office/drawing/2014/main" id="{082F0D66-01F6-4DC1-B303-D485174B4A4E}"/>
              </a:ext>
            </a:extLst>
          </p:cNvPr>
          <p:cNvPicPr>
            <a:picLocks noChangeAspect="1"/>
          </p:cNvPicPr>
          <p:nvPr/>
        </p:nvPicPr>
        <p:blipFill>
          <a:blip r:embed="rId2"/>
          <a:stretch>
            <a:fillRect/>
          </a:stretch>
        </p:blipFill>
        <p:spPr>
          <a:xfrm>
            <a:off x="6521132" y="293370"/>
            <a:ext cx="2659380" cy="6271260"/>
          </a:xfrm>
          <a:prstGeom prst="rect">
            <a:avLst/>
          </a:prstGeom>
        </p:spPr>
      </p:pic>
    </p:spTree>
    <p:extLst>
      <p:ext uri="{BB962C8B-B14F-4D97-AF65-F5344CB8AC3E}">
        <p14:creationId xmlns:p14="http://schemas.microsoft.com/office/powerpoint/2010/main" val="389597325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0|0|0|0"/>
</p:tagLst>
</file>

<file path=ppt/theme/theme1.xml><?xml version="1.0" encoding="utf-8"?>
<a:theme xmlns:a="http://schemas.openxmlformats.org/drawingml/2006/main" name="psh3_Print">
  <a:themeElements>
    <a:clrScheme name="psh3_Print 2">
      <a:dk1>
        <a:srgbClr val="000000"/>
      </a:dk1>
      <a:lt1>
        <a:srgbClr val="FFFFFF"/>
      </a:lt1>
      <a:dk2>
        <a:srgbClr val="003366"/>
      </a:dk2>
      <a:lt2>
        <a:srgbClr val="CCCCCC"/>
      </a:lt2>
      <a:accent1>
        <a:srgbClr val="C0C9F6"/>
      </a:accent1>
      <a:accent2>
        <a:srgbClr val="A1B67A"/>
      </a:accent2>
      <a:accent3>
        <a:srgbClr val="FFFFFF"/>
      </a:accent3>
      <a:accent4>
        <a:srgbClr val="000000"/>
      </a:accent4>
      <a:accent5>
        <a:srgbClr val="DCE1FA"/>
      </a:accent5>
      <a:accent6>
        <a:srgbClr val="91A56E"/>
      </a:accent6>
      <a:hlink>
        <a:srgbClr val="789ED0"/>
      </a:hlink>
      <a:folHlink>
        <a:srgbClr val="B2B2B2"/>
      </a:folHlink>
    </a:clrScheme>
    <a:fontScheme name="psh3_Print">
      <a:majorFont>
        <a:latin typeface="Times New Roman"/>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psh3_Print 1">
        <a:dk1>
          <a:srgbClr val="5F5F5F"/>
        </a:dk1>
        <a:lt1>
          <a:srgbClr val="FFFFFF"/>
        </a:lt1>
        <a:dk2>
          <a:srgbClr val="000000"/>
        </a:dk2>
        <a:lt2>
          <a:srgbClr val="DDDDDD"/>
        </a:lt2>
        <a:accent1>
          <a:srgbClr val="C0C0C0"/>
        </a:accent1>
        <a:accent2>
          <a:srgbClr val="EAEAEA"/>
        </a:accent2>
        <a:accent3>
          <a:srgbClr val="FFFFFF"/>
        </a:accent3>
        <a:accent4>
          <a:srgbClr val="505050"/>
        </a:accent4>
        <a:accent5>
          <a:srgbClr val="DCDCDC"/>
        </a:accent5>
        <a:accent6>
          <a:srgbClr val="D4D4D4"/>
        </a:accent6>
        <a:hlink>
          <a:srgbClr val="4D4D4D"/>
        </a:hlink>
        <a:folHlink>
          <a:srgbClr val="B2B2B2"/>
        </a:folHlink>
      </a:clrScheme>
      <a:clrMap bg1="lt1" tx1="dk1" bg2="lt2" tx2="dk2" accent1="accent1" accent2="accent2" accent3="accent3" accent4="accent4" accent5="accent5" accent6="accent6" hlink="hlink" folHlink="folHlink"/>
    </a:extraClrScheme>
    <a:extraClrScheme>
      <a:clrScheme name="psh3_Print 2">
        <a:dk1>
          <a:srgbClr val="000000"/>
        </a:dk1>
        <a:lt1>
          <a:srgbClr val="FFFFFF"/>
        </a:lt1>
        <a:dk2>
          <a:srgbClr val="003366"/>
        </a:dk2>
        <a:lt2>
          <a:srgbClr val="CCCCCC"/>
        </a:lt2>
        <a:accent1>
          <a:srgbClr val="C0C9F6"/>
        </a:accent1>
        <a:accent2>
          <a:srgbClr val="A1B67A"/>
        </a:accent2>
        <a:accent3>
          <a:srgbClr val="FFFFFF"/>
        </a:accent3>
        <a:accent4>
          <a:srgbClr val="000000"/>
        </a:accent4>
        <a:accent5>
          <a:srgbClr val="DCE1FA"/>
        </a:accent5>
        <a:accent6>
          <a:srgbClr val="91A56E"/>
        </a:accent6>
        <a:hlink>
          <a:srgbClr val="789ED0"/>
        </a:hlink>
        <a:folHlink>
          <a:srgbClr val="B2B2B2"/>
        </a:folHlink>
      </a:clrScheme>
      <a:clrMap bg1="lt1" tx1="dk1" bg2="lt2" tx2="dk2" accent1="accent1" accent2="accent2" accent3="accent3" accent4="accent4" accent5="accent5" accent6="accent6" hlink="hlink" folHlink="folHlink"/>
    </a:extraClrScheme>
    <a:extraClrScheme>
      <a:clrScheme name="psh3_Print 3">
        <a:dk1>
          <a:srgbClr val="384868"/>
        </a:dk1>
        <a:lt1>
          <a:srgbClr val="FFFFFF"/>
        </a:lt1>
        <a:dk2>
          <a:srgbClr val="000000"/>
        </a:dk2>
        <a:lt2>
          <a:srgbClr val="CCCCCC"/>
        </a:lt2>
        <a:accent1>
          <a:srgbClr val="C0C9F6"/>
        </a:accent1>
        <a:accent2>
          <a:srgbClr val="A1B67A"/>
        </a:accent2>
        <a:accent3>
          <a:srgbClr val="FFFFFF"/>
        </a:accent3>
        <a:accent4>
          <a:srgbClr val="2E3C58"/>
        </a:accent4>
        <a:accent5>
          <a:srgbClr val="DCE1FA"/>
        </a:accent5>
        <a:accent6>
          <a:srgbClr val="91A56E"/>
        </a:accent6>
        <a:hlink>
          <a:srgbClr val="789ED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4120</Words>
  <Application>Microsoft Office PowerPoint</Application>
  <PresentationFormat>全屏显示(4:3)</PresentationFormat>
  <Paragraphs>838</Paragraphs>
  <Slides>54</Slides>
  <Notes>2</Notes>
  <HiddenSlides>0</HiddenSlides>
  <MMClips>0</MMClips>
  <ScaleCrop>false</ScaleCrop>
  <HeadingPairs>
    <vt:vector size="6" baseType="variant">
      <vt:variant>
        <vt:lpstr>已用的字体</vt:lpstr>
      </vt:variant>
      <vt:variant>
        <vt:i4>18</vt:i4>
      </vt:variant>
      <vt:variant>
        <vt:lpstr>主题</vt:lpstr>
      </vt:variant>
      <vt:variant>
        <vt:i4>1</vt:i4>
      </vt:variant>
      <vt:variant>
        <vt:lpstr>幻灯片标题</vt:lpstr>
      </vt:variant>
      <vt:variant>
        <vt:i4>54</vt:i4>
      </vt:variant>
    </vt:vector>
  </HeadingPairs>
  <TitlesOfParts>
    <vt:vector size="73" baseType="lpstr">
      <vt:lpstr>Gulim</vt:lpstr>
      <vt:lpstr>Gulim</vt:lpstr>
      <vt:lpstr>Monotype Sorts</vt:lpstr>
      <vt:lpstr>MS PGothic</vt:lpstr>
      <vt:lpstr>等线</vt:lpstr>
      <vt:lpstr>黑体</vt:lpstr>
      <vt:lpstr>华文琥珀</vt:lpstr>
      <vt:lpstr>宋体</vt:lpstr>
      <vt:lpstr>宋体</vt:lpstr>
      <vt:lpstr>微软雅黑</vt:lpstr>
      <vt:lpstr>张海山锐谐体2.0-授权联系：Samtype@QQ.com</vt:lpstr>
      <vt:lpstr>Arial</vt:lpstr>
      <vt:lpstr>Calibri</vt:lpstr>
      <vt:lpstr>Comic Sans MS</vt:lpstr>
      <vt:lpstr>Courier New</vt:lpstr>
      <vt:lpstr>Times New Roman</vt:lpstr>
      <vt:lpstr>Verdana</vt:lpstr>
      <vt:lpstr>Wingdings</vt:lpstr>
      <vt:lpstr>psh3_Print</vt:lpstr>
      <vt:lpstr>你信任你的“邻居”进程吗？</vt:lpstr>
      <vt:lpstr>多进程共存的设计之初即在考虑安全问题</vt:lpstr>
      <vt:lpstr>虚拟内存时代的空间隔离</vt:lpstr>
      <vt:lpstr>多进程的地址空间管理</vt:lpstr>
      <vt:lpstr>作为一个操作系统的开发者，你信任你的用户吗？</vt:lpstr>
      <vt:lpstr>借助硬件权限等级划分内存区域</vt:lpstr>
      <vt:lpstr>进程间隔离可以借助页表实现，进程内区域间隔离需要硬件支持</vt:lpstr>
      <vt:lpstr>PowerPoint 演示文稿</vt:lpstr>
      <vt:lpstr>如何读写OS内存区？</vt:lpstr>
      <vt:lpstr>用户指令与内核如何交互</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系统调用表</vt:lpstr>
      <vt:lpstr>PowerPoint 演示文稿</vt:lpstr>
      <vt:lpstr>PowerPoint 演示文稿</vt:lpstr>
      <vt:lpstr>前情提要</vt:lpstr>
      <vt:lpstr>既然空间是隔离的， 进程间如何交换数据？</vt:lpstr>
      <vt:lpstr>进程的地址空间</vt:lpstr>
      <vt:lpstr>进程之间如何交换信息</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关于IPC资源的一些小问题</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2023-10-23T04:31:40Z</dcterms:created>
  <dcterms:modified xsi:type="dcterms:W3CDTF">2023-10-23T04:31:47Z</dcterms:modified>
</cp:coreProperties>
</file>