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1"/>
  </p:notes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92" y="52"/>
      </p:cViewPr>
      <p:guideLst>
        <p:guide orient="horz" pos="22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C5991-ACB4-4B30-8F68-2629FE821B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6/27/2021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6/27/2021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289644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期末复习</a:t>
            </a: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二级分页映射机制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0" y="997743"/>
            <a:ext cx="6012399" cy="582697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393056" y="4171950"/>
            <a:ext cx="222884" cy="681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006850" y="3282950"/>
            <a:ext cx="825499" cy="95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336801" y="2933700"/>
            <a:ext cx="558800" cy="400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393056" y="4889500"/>
            <a:ext cx="222884" cy="6819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336801" y="3133725"/>
            <a:ext cx="558800" cy="984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5393056" y="5587999"/>
            <a:ext cx="222884" cy="10890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678180" y="5768975"/>
            <a:ext cx="807719" cy="2127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687705" y="2921000"/>
            <a:ext cx="798193" cy="2127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107259" y="1585550"/>
            <a:ext cx="4036741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给定一个对象的虚拟地址求其页目录项和页表项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给定页目录起始地址，求该对象目录项的地址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0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56" y="2201207"/>
            <a:ext cx="5562586" cy="392833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83277" y="1027703"/>
            <a:ext cx="8127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页面请求顺序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1, 2, 3, 4, 1, 2, 5, 1, 2, 3, 4, 5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物理内存为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frames</a:t>
            </a:r>
            <a:endParaRPr 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84521" y="2273570"/>
            <a:ext cx="4972384" cy="385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94438"/>
            <a:ext cx="8456613" cy="58635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16400" y="3467100"/>
            <a:ext cx="3919001" cy="116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2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607127" y="4682836"/>
            <a:ext cx="1704109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82294" y="5131236"/>
            <a:ext cx="8779412" cy="178510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proc_struct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类比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task_struct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描述进程的数据结构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(PCB),</a:t>
            </a:r>
          </a:p>
          <a:p>
            <a:r>
              <a:rPr 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PCB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cr3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成员变量描述了进程的页表基地址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lcr3(next-&gt;cr3)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加载下一个调度的进程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的页表基地址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注意：当给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cr3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进行赋值时，改变页表的同时，硬件会自动刷新</a:t>
            </a:r>
            <a:r>
              <a:rPr 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，并且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如果使用的是虚拟地址还需要进行清除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8" name="矩形 7"/>
          <p:cNvSpPr/>
          <p:nvPr/>
        </p:nvSpPr>
        <p:spPr>
          <a:xfrm>
            <a:off x="4482790" y="3639791"/>
            <a:ext cx="4478916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若是线程切换还需要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lcr3()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吗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不用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985163" y="1817730"/>
            <a:ext cx="2535382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context {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963" y="5140036"/>
            <a:ext cx="4031673" cy="235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20436" y="1173363"/>
            <a:ext cx="2535382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context {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963" y="5140036"/>
            <a:ext cx="4031673" cy="235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255818" y="1173363"/>
            <a:ext cx="5888181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.text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switch_to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switch_to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switch_to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(from, to)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from‘s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registers  (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函数压栈过程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esp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指向栈顶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4(%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# 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# 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# 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# 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# 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# 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24(%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# 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28(%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# 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from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72347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20436" y="1173363"/>
            <a:ext cx="2535382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context {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963" y="5140036"/>
            <a:ext cx="4031673" cy="235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255818" y="1173363"/>
            <a:ext cx="5888181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points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# 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# 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# 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# 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# 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to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# push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</a:t>
            </a:r>
          </a:p>
        </p:txBody>
      </p:sp>
    </p:spTree>
    <p:extLst>
      <p:ext uri="{BB962C8B-B14F-4D97-AF65-F5344CB8AC3E}">
        <p14:creationId xmlns:p14="http://schemas.microsoft.com/office/powerpoint/2010/main" val="264944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36656" y="3021304"/>
            <a:ext cx="4861256" cy="268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36656" y="5571216"/>
            <a:ext cx="4861256" cy="268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4482790" y="3639791"/>
            <a:ext cx="4478916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采用关中断的方式实现了原子操作，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但只适用于单核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不适用多核，否则多核的性能将无法体现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0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计算机体系结构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57561" y="1572322"/>
            <a:ext cx="1037064" cy="7582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26888" y="1572321"/>
            <a:ext cx="1037064" cy="7582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192051" y="1572320"/>
            <a:ext cx="1037064" cy="7582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PM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057214" y="1572319"/>
            <a:ext cx="1037064" cy="7582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</a:t>
            </a:r>
            <a:r>
              <a:rPr lang="en-US" altLang="zh-CN" sz="3200" b="1" dirty="0">
                <a:solidFill>
                  <a:schemeClr val="tx1"/>
                </a:solidFill>
              </a:rPr>
              <a:t>isk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715429" y="1739586"/>
            <a:ext cx="490654" cy="423747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右箭头 9"/>
          <p:cNvSpPr/>
          <p:nvPr/>
        </p:nvSpPr>
        <p:spPr>
          <a:xfrm>
            <a:off x="3580592" y="1739585"/>
            <a:ext cx="490654" cy="423747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箭头 10"/>
          <p:cNvSpPr/>
          <p:nvPr/>
        </p:nvSpPr>
        <p:spPr>
          <a:xfrm>
            <a:off x="5400505" y="1739580"/>
            <a:ext cx="490654" cy="423747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0" y="2771445"/>
            <a:ext cx="92220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访存指令发出，发生缺页，到数据被正确加载这一工作过程</a:t>
            </a:r>
            <a:r>
              <a:rPr lang="en-US" altLang="zh-CN" sz="2400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虚拟地址访存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查页表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查表失效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触发缺页中断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捕获中断后 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查找该进程对应的文件路径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根据具体文件系统</a:t>
            </a:r>
            <a:endParaRPr lang="en-US" altLang="zh-CN" sz="2400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扫描根目录和子目录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找到文件所在的链表的表头，然后顺着表头找到相应的块，这一过程中，每次由上一个块确定下一块的磁道和扇区，并驱动磁盘找到相应的位置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(FAT32)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若是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FFT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呢？</a:t>
            </a:r>
            <a:endParaRPr lang="en-US" altLang="zh-CN" sz="2400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若访存指令缺页，那么该指令地址会存在栈上，在缺页完成时，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会再执行一次，缺页会造成程序执行性能下降，那如何避免缺页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??</a:t>
            </a:r>
            <a:endParaRPr 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19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b="1" dirty="0"/>
              <a:t>安全状态、不安全状态和死锁</a:t>
            </a:r>
            <a:endParaRPr lang="en-US" altLang="zh-CN" b="1" dirty="0"/>
          </a:p>
          <a:p>
            <a:pPr lvl="1"/>
            <a:r>
              <a:rPr lang="en-US" dirty="0"/>
              <a:t> </a:t>
            </a:r>
            <a:r>
              <a:rPr lang="zh-CN" altLang="en-US" dirty="0"/>
              <a:t>安全状态：系统能按某种序列为每个进程分配所需的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资源，并能使每个进程可以顺利执行完成</a:t>
            </a:r>
            <a:endParaRPr lang="en-US" altLang="zh-CN" dirty="0"/>
          </a:p>
          <a:p>
            <a:pPr lvl="1"/>
            <a:r>
              <a:rPr lang="zh-CN" altLang="en-US" dirty="0"/>
              <a:t>不安全状态：若不存在这样一个序列则称为不安全状态</a:t>
            </a:r>
            <a:endParaRPr lang="en-US" altLang="zh-CN" dirty="0"/>
          </a:p>
          <a:p>
            <a:pPr lvl="1"/>
            <a:r>
              <a:rPr lang="zh-CN" altLang="en-US" dirty="0"/>
              <a:t>死锁：不安全状态中的一种，当系统进入不安全状态后，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便可能进入死锁状态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zh-CN" altLang="en-US" dirty="0"/>
              <a:t>银行家算法能够判别安全状态和不安全状态，但是不能判定死锁。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898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进程的生命周期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33500"/>
            <a:ext cx="6686550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95400" y="5592932"/>
            <a:ext cx="5549283" cy="755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238" y="6049877"/>
            <a:ext cx="915023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请注意上述五种状态模型之外还可以引入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不消耗资源的挂起状态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2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Belady</a:t>
            </a:r>
            <a:r>
              <a:rPr lang="zh-CN" altLang="en-US" dirty="0">
                <a:latin typeface="+mn-lt"/>
              </a:rPr>
              <a:t>现象</a:t>
            </a:r>
            <a:endParaRPr 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采用</a:t>
            </a:r>
            <a:r>
              <a:rPr lang="en-US" altLang="zh-CN" dirty="0">
                <a:latin typeface="+mn-lt"/>
              </a:rPr>
              <a:t>FIFO</a:t>
            </a:r>
            <a:r>
              <a:rPr lang="zh-CN" altLang="en-US" dirty="0">
                <a:latin typeface="+mn-lt"/>
              </a:rPr>
              <a:t>页面替换算法时，有时会出现分配的物理页面数增多但缺页率反而提高的异常现象</a:t>
            </a:r>
            <a:endParaRPr lang="en-US" altLang="zh-CN" dirty="0">
              <a:latin typeface="+mn-lt"/>
            </a:endParaRPr>
          </a:p>
          <a:p>
            <a:endParaRPr lang="en-US" altLang="zh-CN" dirty="0"/>
          </a:p>
          <a:p>
            <a:r>
              <a:rPr lang="zh-CN" altLang="en-US" dirty="0"/>
              <a:t>其产生原因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页面替换过程中没有考虑到使用频度等程序行为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如何避免该现象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能够对未来页面访问进行适当预测，例如根据程序的局部性原理进行预测，将未来可能访问的页面保留在物理内存中，从而在一定程度上避免该现象发生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959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内存抖动现象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分配给进程的物理内存小于所需求的最小值，进程运行时会频繁发生缺页中断，这种频繁的页面替换即为</a:t>
            </a:r>
            <a:r>
              <a:rPr lang="en-US" altLang="zh-CN" dirty="0"/>
              <a:t>n</a:t>
            </a:r>
            <a:r>
              <a:rPr lang="zh-CN" altLang="en-US" dirty="0"/>
              <a:t>内存抖动现象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如何观测到抖动现象发生</a:t>
            </a:r>
            <a:r>
              <a:rPr lang="en-US" altLang="zh-CN" dirty="0"/>
              <a:t>? </a:t>
            </a:r>
          </a:p>
          <a:p>
            <a:pPr lvl="1"/>
            <a:r>
              <a:rPr lang="zh-CN" altLang="en-US" dirty="0">
                <a:latin typeface="+mn-lt"/>
              </a:rPr>
              <a:t>出现抖动现象的原因是物理内存不足，无法支撑同时处于运行、就绪状态的进程在线切换。因此会发生的现象是缺页中断变多、</a:t>
            </a:r>
            <a:r>
              <a:rPr lang="en-US" altLang="zh-CN" dirty="0">
                <a:latin typeface="+mn-lt"/>
              </a:rPr>
              <a:t>CPU</a:t>
            </a:r>
            <a:r>
              <a:rPr lang="zh-CN" altLang="en-US" dirty="0">
                <a:latin typeface="+mn-lt"/>
              </a:rPr>
              <a:t>利用率低，程序进展缓慢等</a:t>
            </a:r>
            <a:endParaRPr lang="en-US" altLang="zh-CN" dirty="0">
              <a:latin typeface="+mn-lt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如何降低抖动现象发生</a:t>
            </a:r>
            <a:r>
              <a:rPr lang="en-US" altLang="zh-CN" sz="2800" dirty="0"/>
              <a:t>? </a:t>
            </a:r>
          </a:p>
          <a:p>
            <a:pPr lvl="1"/>
            <a:r>
              <a:rPr lang="zh-CN" altLang="en-US" dirty="0">
                <a:latin typeface="+mn-lt"/>
              </a:rPr>
              <a:t>可以将一部分进程置于挂起状态或者将部分进程杀死，以获得更多的可用内存</a:t>
            </a:r>
            <a:endParaRPr lang="en-US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691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信号量的概念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信号量的本质是一个由操作系统提供的计数器。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信号量通过一个计数器控制对共享资源的访问，信号量的值是一个非负整数，所有通过它的线程都会将该整数减一。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如果计数器大于</a:t>
            </a:r>
            <a:r>
              <a:rPr lang="en-US" altLang="zh-CN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，则访问被允许，计数器减</a:t>
            </a:r>
            <a:r>
              <a:rPr lang="en-US" altLang="zh-CN" dirty="0">
                <a:latin typeface="+mn-lt"/>
              </a:rPr>
              <a:t>1</a:t>
            </a:r>
          </a:p>
          <a:p>
            <a:r>
              <a:rPr lang="zh-CN" altLang="en-US" dirty="0">
                <a:latin typeface="+mn-lt"/>
              </a:rPr>
              <a:t>如果为</a:t>
            </a:r>
            <a:r>
              <a:rPr lang="en-US" altLang="zh-CN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，则访问被禁止，所有试图通过它的线程都将处于等待状态</a:t>
            </a:r>
            <a:endParaRPr lang="en-US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5258140"/>
            <a:ext cx="915023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使用信号量的优势和弊端有哪些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75275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同步和互斥问题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信号量机制可用来解决互斥与同步问题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一个信号量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只能被两个标准原语操作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P(), V()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原语是不可分割且不被中断的操作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信号量的数据结构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可使用临界区代码的线程数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*L: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刻画所有等待进入的线程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2" y="2180212"/>
            <a:ext cx="2081816" cy="13264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902" y="3595689"/>
            <a:ext cx="2081816" cy="831494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596650" y="4427183"/>
            <a:ext cx="5748670" cy="215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oid S.P()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S.value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this thread to S.L, block(S.L)}}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S.V()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S.value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++;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S.value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&lt;=0)  {wakeup a thread from S.L}}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1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利用信号量实现同步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为实现线程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的信号量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中的语句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中语句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的运行结果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78895" y="2616138"/>
            <a:ext cx="2981051" cy="215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 S = 0;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…..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S.V();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192051" y="2612930"/>
            <a:ext cx="2981051" cy="215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 S = 0;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…..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S.P();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语句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…..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351" y="5528605"/>
            <a:ext cx="7409399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在同步问题中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若某个行为要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用到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某种资源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则在这个行为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前面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P()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提供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某种资源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则在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其后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V()</a:t>
            </a:r>
            <a:endParaRPr lang="zh-CN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利用信号量实现互斥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为实现线程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的信号量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75006" y="2616138"/>
            <a:ext cx="2981051" cy="24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 S = 1;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…..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S.P();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的临界区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S.V();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282363" y="2616138"/>
            <a:ext cx="2981051" cy="24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 S = 1;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T2(){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…..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S.P();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的临界区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S.V();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351" y="5528605"/>
            <a:ext cx="740939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在互斥问题中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操作要加紧使用临界资源的行为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9129</TotalTime>
  <Words>1559</Words>
  <Application>Microsoft Office PowerPoint</Application>
  <PresentationFormat>全屏显示(4:3)</PresentationFormat>
  <Paragraphs>195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华文楷体</vt:lpstr>
      <vt:lpstr>楷体</vt:lpstr>
      <vt:lpstr>Arial</vt:lpstr>
      <vt:lpstr>Calibri</vt:lpstr>
      <vt:lpstr>Calibri Light</vt:lpstr>
      <vt:lpstr>Consolas</vt:lpstr>
      <vt:lpstr>Times New Roman</vt:lpstr>
      <vt:lpstr>Office 主题​​</vt:lpstr>
      <vt:lpstr>1_Office 主题​​</vt:lpstr>
      <vt:lpstr>期末复习</vt:lpstr>
      <vt:lpstr>死锁问题</vt:lpstr>
      <vt:lpstr>进程的生命周期</vt:lpstr>
      <vt:lpstr>Belady现象</vt:lpstr>
      <vt:lpstr>内存抖动现象</vt:lpstr>
      <vt:lpstr>信号量的概念</vt:lpstr>
      <vt:lpstr>同步和互斥问题</vt:lpstr>
      <vt:lpstr>利用信号量实现同步</vt:lpstr>
      <vt:lpstr>利用信号量实现互斥</vt:lpstr>
      <vt:lpstr>二级分页映射机制</vt:lpstr>
      <vt:lpstr>FIFO和LRU算法</vt:lpstr>
      <vt:lpstr>Fast File System (FFS) 文件系统</vt:lpstr>
      <vt:lpstr>进程切换</vt:lpstr>
      <vt:lpstr>进程切换</vt:lpstr>
      <vt:lpstr>进程切换</vt:lpstr>
      <vt:lpstr>进程切换</vt:lpstr>
      <vt:lpstr>进程切换</vt:lpstr>
      <vt:lpstr>计算机体系结构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詹 洪骁</cp:lastModifiedBy>
  <cp:revision>415</cp:revision>
  <dcterms:created xsi:type="dcterms:W3CDTF">2019-06-15T13:18:55Z</dcterms:created>
  <dcterms:modified xsi:type="dcterms:W3CDTF">2021-06-27T06:43:18Z</dcterms:modified>
</cp:coreProperties>
</file>