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439" r:id="rId3"/>
    <p:sldId id="440" r:id="rId4"/>
    <p:sldId id="441" r:id="rId5"/>
    <p:sldId id="442" r:id="rId6"/>
    <p:sldId id="443" r:id="rId7"/>
    <p:sldId id="444" r:id="rId8"/>
    <p:sldId id="4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88" d="100"/>
          <a:sy n="88" d="100"/>
        </p:scale>
        <p:origin x="417" y="33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1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</a:p>
          <a:p>
            <a:pPr lvl="1"/>
            <a:r>
              <a:rPr lang="en-US" altLang="zh-CN" dirty="0"/>
              <a:t>Ubuntu</a:t>
            </a:r>
          </a:p>
          <a:p>
            <a:r>
              <a:rPr lang="en-US" altLang="zh-CN" dirty="0" err="1"/>
              <a:t>Numpy</a:t>
            </a:r>
            <a:r>
              <a:rPr lang="zh-CN" altLang="en-US" dirty="0"/>
              <a:t>包安装</a:t>
            </a:r>
            <a:endParaRPr lang="en-US" altLang="zh-CN" dirty="0"/>
          </a:p>
          <a:p>
            <a:r>
              <a:rPr lang="en-US" altLang="zh-CN" dirty="0" err="1"/>
              <a:t>Jupyter</a:t>
            </a:r>
            <a:r>
              <a:rPr lang="zh-CN" altLang="en-US" dirty="0"/>
              <a:t>包安装</a:t>
            </a:r>
            <a:endParaRPr lang="en-US" altLang="zh-CN" dirty="0"/>
          </a:p>
          <a:p>
            <a:r>
              <a:rPr lang="en-US" altLang="zh-CN" dirty="0"/>
              <a:t>Python3</a:t>
            </a:r>
            <a:r>
              <a:rPr lang="zh-CN" altLang="en-US" dirty="0"/>
              <a:t>教程</a:t>
            </a:r>
          </a:p>
        </p:txBody>
      </p:sp>
    </p:spTree>
    <p:extLst>
      <p:ext uri="{BB962C8B-B14F-4D97-AF65-F5344CB8AC3E}">
        <p14:creationId xmlns:p14="http://schemas.microsoft.com/office/powerpoint/2010/main" val="22027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78" y="1880615"/>
            <a:ext cx="8423296" cy="415242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安装</a:t>
            </a:r>
            <a:r>
              <a:rPr lang="en-US" altLang="zh-CN" dirty="0"/>
              <a:t>(https://www.python.org/downloads/windows/)</a:t>
            </a:r>
          </a:p>
        </p:txBody>
      </p:sp>
    </p:spTree>
    <p:extLst>
      <p:ext uri="{BB962C8B-B14F-4D97-AF65-F5344CB8AC3E}">
        <p14:creationId xmlns:p14="http://schemas.microsoft.com/office/powerpoint/2010/main" val="34633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安装</a:t>
            </a:r>
            <a:r>
              <a:rPr lang="en-US" altLang="zh-CN" dirty="0"/>
              <a:t>-Windows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zh-CN" dirty="0" err="1"/>
              <a:t>VSCode</a:t>
            </a:r>
            <a:r>
              <a:rPr lang="zh-CN" altLang="en-US" dirty="0"/>
              <a:t>安装</a:t>
            </a:r>
            <a:r>
              <a:rPr lang="en-US" altLang="zh-CN" dirty="0"/>
              <a:t>(https://code.visualstudio.com/)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42" y="1881248"/>
            <a:ext cx="702431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Jupyter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 install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Python3</a:t>
            </a:r>
            <a:r>
              <a:rPr lang="zh-CN" altLang="en-US" dirty="0"/>
              <a:t>教程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https://www.w3cschool.cn/python3/python3-tutorial.html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26" y="1601107"/>
            <a:ext cx="6854599" cy="47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https://github.com/nndl/exercise/tree/master/chap1_warmup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37" y="1881248"/>
            <a:ext cx="6533177" cy="44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7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31018</TotalTime>
  <Words>83</Words>
  <Application>Microsoft Office PowerPoint</Application>
  <PresentationFormat>宽屏</PresentationFormat>
  <Paragraphs>26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大纲</vt:lpstr>
      <vt:lpstr>Python安装-Windows</vt:lpstr>
      <vt:lpstr>VSCode安装-Windows</vt:lpstr>
      <vt:lpstr>安装Numpy, Jupyter</vt:lpstr>
      <vt:lpstr>Python3教程</vt:lpstr>
      <vt:lpstr>Numpy练习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1207</cp:revision>
  <dcterms:created xsi:type="dcterms:W3CDTF">2019-08-31T02:02:00Z</dcterms:created>
  <dcterms:modified xsi:type="dcterms:W3CDTF">2024-03-04T10:39:13Z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