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1" r:id="rId6"/>
    <p:sldId id="265" r:id="rId7"/>
    <p:sldId id="267" r:id="rId8"/>
    <p:sldId id="263" r:id="rId9"/>
    <p:sldId id="264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49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4215-5857-499F-BC2D-F2A14EA0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E529B5-988F-4814-9BA2-EEAEF1C959F4}"/>
              </a:ext>
            </a:extLst>
          </p:cNvPr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B213972-B773-4BC6-BF5F-8B91FD8EE665}"/>
              </a:ext>
            </a:extLst>
          </p:cNvPr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28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428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3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78279" cy="6858000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332" r="-17588" b="-377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6397" y="4094407"/>
            <a:ext cx="6015086" cy="2199933"/>
            <a:chOff x="6525602" y="-1848839"/>
            <a:chExt cx="3519259" cy="1287119"/>
          </a:xfrm>
          <a:gradFill>
            <a:gsLst>
              <a:gs pos="0">
                <a:schemeClr val="bg1"/>
              </a:gs>
              <a:gs pos="63000">
                <a:schemeClr val="bg1">
                  <a:alpha val="46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</p:grpSpPr>
        <p:sp>
          <p:nvSpPr>
            <p:cNvPr id="7" name="iṩ1ïḍè"/>
            <p:cNvSpPr/>
            <p:nvPr/>
          </p:nvSpPr>
          <p:spPr bwMode="auto">
            <a:xfrm>
              <a:off x="6525602" y="-1848839"/>
              <a:ext cx="941254" cy="1257473"/>
            </a:xfrm>
            <a:custGeom>
              <a:avLst/>
              <a:gdLst>
                <a:gd name="T0" fmla="*/ 25 w 183"/>
                <a:gd name="T1" fmla="*/ 207 h 244"/>
                <a:gd name="T2" fmla="*/ 22 w 183"/>
                <a:gd name="T3" fmla="*/ 185 h 244"/>
                <a:gd name="T4" fmla="*/ 146 w 183"/>
                <a:gd name="T5" fmla="*/ 174 h 244"/>
                <a:gd name="T6" fmla="*/ 146 w 183"/>
                <a:gd name="T7" fmla="*/ 175 h 244"/>
                <a:gd name="T8" fmla="*/ 146 w 183"/>
                <a:gd name="T9" fmla="*/ 178 h 244"/>
                <a:gd name="T10" fmla="*/ 146 w 183"/>
                <a:gd name="T11" fmla="*/ 179 h 244"/>
                <a:gd name="T12" fmla="*/ 146 w 183"/>
                <a:gd name="T13" fmla="*/ 182 h 244"/>
                <a:gd name="T14" fmla="*/ 146 w 183"/>
                <a:gd name="T15" fmla="*/ 184 h 244"/>
                <a:gd name="T16" fmla="*/ 146 w 183"/>
                <a:gd name="T17" fmla="*/ 187 h 244"/>
                <a:gd name="T18" fmla="*/ 144 w 183"/>
                <a:gd name="T19" fmla="*/ 215 h 244"/>
                <a:gd name="T20" fmla="*/ 116 w 183"/>
                <a:gd name="T21" fmla="*/ 190 h 244"/>
                <a:gd name="T22" fmla="*/ 119 w 183"/>
                <a:gd name="T23" fmla="*/ 154 h 244"/>
                <a:gd name="T24" fmla="*/ 101 w 183"/>
                <a:gd name="T25" fmla="*/ 144 h 244"/>
                <a:gd name="T26" fmla="*/ 75 w 183"/>
                <a:gd name="T27" fmla="*/ 176 h 244"/>
                <a:gd name="T28" fmla="*/ 103 w 183"/>
                <a:gd name="T29" fmla="*/ 162 h 244"/>
                <a:gd name="T30" fmla="*/ 94 w 183"/>
                <a:gd name="T31" fmla="*/ 193 h 244"/>
                <a:gd name="T32" fmla="*/ 91 w 183"/>
                <a:gd name="T33" fmla="*/ 212 h 244"/>
                <a:gd name="T34" fmla="*/ 128 w 183"/>
                <a:gd name="T35" fmla="*/ 226 h 244"/>
                <a:gd name="T36" fmla="*/ 164 w 183"/>
                <a:gd name="T37" fmla="*/ 125 h 244"/>
                <a:gd name="T38" fmla="*/ 117 w 183"/>
                <a:gd name="T39" fmla="*/ 121 h 244"/>
                <a:gd name="T40" fmla="*/ 134 w 183"/>
                <a:gd name="T41" fmla="*/ 89 h 244"/>
                <a:gd name="T42" fmla="*/ 171 w 183"/>
                <a:gd name="T43" fmla="*/ 58 h 244"/>
                <a:gd name="T44" fmla="*/ 141 w 183"/>
                <a:gd name="T45" fmla="*/ 61 h 244"/>
                <a:gd name="T46" fmla="*/ 141 w 183"/>
                <a:gd name="T47" fmla="*/ 61 h 244"/>
                <a:gd name="T48" fmla="*/ 100 w 183"/>
                <a:gd name="T49" fmla="*/ 2 h 244"/>
                <a:gd name="T50" fmla="*/ 100 w 183"/>
                <a:gd name="T51" fmla="*/ 25 h 244"/>
                <a:gd name="T52" fmla="*/ 100 w 183"/>
                <a:gd name="T53" fmla="*/ 27 h 244"/>
                <a:gd name="T54" fmla="*/ 100 w 183"/>
                <a:gd name="T55" fmla="*/ 28 h 244"/>
                <a:gd name="T56" fmla="*/ 100 w 183"/>
                <a:gd name="T57" fmla="*/ 44 h 244"/>
                <a:gd name="T58" fmla="*/ 100 w 183"/>
                <a:gd name="T59" fmla="*/ 44 h 244"/>
                <a:gd name="T60" fmla="*/ 100 w 183"/>
                <a:gd name="T61" fmla="*/ 44 h 244"/>
                <a:gd name="T62" fmla="*/ 100 w 183"/>
                <a:gd name="T63" fmla="*/ 45 h 244"/>
                <a:gd name="T64" fmla="*/ 100 w 183"/>
                <a:gd name="T65" fmla="*/ 45 h 244"/>
                <a:gd name="T66" fmla="*/ 100 w 183"/>
                <a:gd name="T67" fmla="*/ 48 h 244"/>
                <a:gd name="T68" fmla="*/ 100 w 183"/>
                <a:gd name="T69" fmla="*/ 48 h 244"/>
                <a:gd name="T70" fmla="*/ 100 w 183"/>
                <a:gd name="T71" fmla="*/ 48 h 244"/>
                <a:gd name="T72" fmla="*/ 100 w 183"/>
                <a:gd name="T73" fmla="*/ 49 h 244"/>
                <a:gd name="T74" fmla="*/ 100 w 183"/>
                <a:gd name="T75" fmla="*/ 49 h 244"/>
                <a:gd name="T76" fmla="*/ 100 w 183"/>
                <a:gd name="T77" fmla="*/ 50 h 244"/>
                <a:gd name="T78" fmla="*/ 100 w 183"/>
                <a:gd name="T79" fmla="*/ 50 h 244"/>
                <a:gd name="T80" fmla="*/ 100 w 183"/>
                <a:gd name="T81" fmla="*/ 51 h 244"/>
                <a:gd name="T82" fmla="*/ 100 w 183"/>
                <a:gd name="T83" fmla="*/ 51 h 244"/>
                <a:gd name="T84" fmla="*/ 100 w 183"/>
                <a:gd name="T85" fmla="*/ 51 h 244"/>
                <a:gd name="T86" fmla="*/ 100 w 183"/>
                <a:gd name="T87" fmla="*/ 52 h 244"/>
                <a:gd name="T88" fmla="*/ 100 w 183"/>
                <a:gd name="T89" fmla="*/ 52 h 244"/>
                <a:gd name="T90" fmla="*/ 91 w 183"/>
                <a:gd name="T91" fmla="*/ 92 h 244"/>
                <a:gd name="T92" fmla="*/ 29 w 183"/>
                <a:gd name="T93" fmla="*/ 113 h 244"/>
                <a:gd name="T94" fmla="*/ 63 w 183"/>
                <a:gd name="T95" fmla="*/ 142 h 244"/>
                <a:gd name="T96" fmla="*/ 68 w 183"/>
                <a:gd name="T97" fmla="*/ 156 h 244"/>
                <a:gd name="T98" fmla="*/ 149 w 183"/>
                <a:gd name="T99" fmla="*/ 126 h 244"/>
                <a:gd name="T100" fmla="*/ 149 w 183"/>
                <a:gd name="T101" fmla="*/ 127 h 244"/>
                <a:gd name="T102" fmla="*/ 149 w 183"/>
                <a:gd name="T103" fmla="*/ 128 h 244"/>
                <a:gd name="T104" fmla="*/ 148 w 183"/>
                <a:gd name="T105" fmla="*/ 129 h 244"/>
                <a:gd name="T106" fmla="*/ 148 w 183"/>
                <a:gd name="T107" fmla="*/ 139 h 244"/>
                <a:gd name="T108" fmla="*/ 148 w 183"/>
                <a:gd name="T10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44">
                  <a:moveTo>
                    <a:pt x="35" y="169"/>
                  </a:moveTo>
                  <a:cubicBezTo>
                    <a:pt x="38" y="170"/>
                    <a:pt x="33" y="181"/>
                    <a:pt x="31" y="185"/>
                  </a:cubicBezTo>
                  <a:cubicBezTo>
                    <a:pt x="30" y="186"/>
                    <a:pt x="29" y="190"/>
                    <a:pt x="28" y="190"/>
                  </a:cubicBezTo>
                  <a:cubicBezTo>
                    <a:pt x="27" y="192"/>
                    <a:pt x="27" y="194"/>
                    <a:pt x="26" y="196"/>
                  </a:cubicBezTo>
                  <a:cubicBezTo>
                    <a:pt x="25" y="199"/>
                    <a:pt x="25" y="203"/>
                    <a:pt x="25" y="207"/>
                  </a:cubicBezTo>
                  <a:cubicBezTo>
                    <a:pt x="26" y="215"/>
                    <a:pt x="29" y="222"/>
                    <a:pt x="28" y="230"/>
                  </a:cubicBezTo>
                  <a:cubicBezTo>
                    <a:pt x="26" y="231"/>
                    <a:pt x="24" y="234"/>
                    <a:pt x="21" y="234"/>
                  </a:cubicBezTo>
                  <a:cubicBezTo>
                    <a:pt x="13" y="227"/>
                    <a:pt x="0" y="211"/>
                    <a:pt x="17" y="206"/>
                  </a:cubicBezTo>
                  <a:cubicBezTo>
                    <a:pt x="18" y="205"/>
                    <a:pt x="19" y="197"/>
                    <a:pt x="19" y="196"/>
                  </a:cubicBezTo>
                  <a:cubicBezTo>
                    <a:pt x="20" y="193"/>
                    <a:pt x="21" y="189"/>
                    <a:pt x="22" y="185"/>
                  </a:cubicBezTo>
                  <a:cubicBezTo>
                    <a:pt x="24" y="181"/>
                    <a:pt x="26" y="177"/>
                    <a:pt x="29" y="174"/>
                  </a:cubicBezTo>
                  <a:cubicBezTo>
                    <a:pt x="30" y="172"/>
                    <a:pt x="33" y="170"/>
                    <a:pt x="35" y="169"/>
                  </a:cubicBezTo>
                  <a:close/>
                  <a:moveTo>
                    <a:pt x="146" y="173"/>
                  </a:move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6" y="190"/>
                    <a:pt x="146" y="190"/>
                    <a:pt x="146" y="190"/>
                  </a:cubicBezTo>
                  <a:cubicBezTo>
                    <a:pt x="147" y="197"/>
                    <a:pt x="142" y="207"/>
                    <a:pt x="144" y="215"/>
                  </a:cubicBezTo>
                  <a:cubicBezTo>
                    <a:pt x="146" y="224"/>
                    <a:pt x="132" y="218"/>
                    <a:pt x="125" y="216"/>
                  </a:cubicBezTo>
                  <a:cubicBezTo>
                    <a:pt x="120" y="213"/>
                    <a:pt x="118" y="214"/>
                    <a:pt x="116" y="206"/>
                  </a:cubicBezTo>
                  <a:cubicBezTo>
                    <a:pt x="115" y="203"/>
                    <a:pt x="116" y="200"/>
                    <a:pt x="116" y="198"/>
                  </a:cubicBezTo>
                  <a:cubicBezTo>
                    <a:pt x="117" y="196"/>
                    <a:pt x="118" y="193"/>
                    <a:pt x="118" y="191"/>
                  </a:cubicBezTo>
                  <a:cubicBezTo>
                    <a:pt x="117" y="189"/>
                    <a:pt x="117" y="190"/>
                    <a:pt x="116" y="190"/>
                  </a:cubicBezTo>
                  <a:cubicBezTo>
                    <a:pt x="114" y="189"/>
                    <a:pt x="111" y="190"/>
                    <a:pt x="111" y="187"/>
                  </a:cubicBezTo>
                  <a:cubicBezTo>
                    <a:pt x="112" y="185"/>
                    <a:pt x="115" y="184"/>
                    <a:pt x="115" y="181"/>
                  </a:cubicBezTo>
                  <a:cubicBezTo>
                    <a:pt x="116" y="179"/>
                    <a:pt x="116" y="175"/>
                    <a:pt x="115" y="173"/>
                  </a:cubicBezTo>
                  <a:cubicBezTo>
                    <a:pt x="112" y="170"/>
                    <a:pt x="107" y="173"/>
                    <a:pt x="103" y="172"/>
                  </a:cubicBezTo>
                  <a:cubicBezTo>
                    <a:pt x="107" y="165"/>
                    <a:pt x="113" y="160"/>
                    <a:pt x="119" y="154"/>
                  </a:cubicBezTo>
                  <a:cubicBezTo>
                    <a:pt x="121" y="153"/>
                    <a:pt x="123" y="150"/>
                    <a:pt x="124" y="148"/>
                  </a:cubicBezTo>
                  <a:cubicBezTo>
                    <a:pt x="126" y="146"/>
                    <a:pt x="129" y="145"/>
                    <a:pt x="130" y="143"/>
                  </a:cubicBezTo>
                  <a:cubicBezTo>
                    <a:pt x="134" y="137"/>
                    <a:pt x="126" y="132"/>
                    <a:pt x="120" y="134"/>
                  </a:cubicBezTo>
                  <a:cubicBezTo>
                    <a:pt x="117" y="135"/>
                    <a:pt x="114" y="138"/>
                    <a:pt x="111" y="139"/>
                  </a:cubicBezTo>
                  <a:cubicBezTo>
                    <a:pt x="106" y="140"/>
                    <a:pt x="104" y="141"/>
                    <a:pt x="101" y="144"/>
                  </a:cubicBezTo>
                  <a:cubicBezTo>
                    <a:pt x="98" y="148"/>
                    <a:pt x="94" y="151"/>
                    <a:pt x="90" y="153"/>
                  </a:cubicBezTo>
                  <a:cubicBezTo>
                    <a:pt x="86" y="156"/>
                    <a:pt x="82" y="160"/>
                    <a:pt x="76" y="162"/>
                  </a:cubicBezTo>
                  <a:cubicBezTo>
                    <a:pt x="75" y="162"/>
                    <a:pt x="59" y="163"/>
                    <a:pt x="59" y="163"/>
                  </a:cubicBezTo>
                  <a:cubicBezTo>
                    <a:pt x="57" y="169"/>
                    <a:pt x="59" y="169"/>
                    <a:pt x="64" y="172"/>
                  </a:cubicBezTo>
                  <a:cubicBezTo>
                    <a:pt x="67" y="174"/>
                    <a:pt x="71" y="176"/>
                    <a:pt x="75" y="176"/>
                  </a:cubicBezTo>
                  <a:cubicBezTo>
                    <a:pt x="80" y="176"/>
                    <a:pt x="81" y="173"/>
                    <a:pt x="84" y="170"/>
                  </a:cubicBezTo>
                  <a:cubicBezTo>
                    <a:pt x="86" y="167"/>
                    <a:pt x="89" y="164"/>
                    <a:pt x="92" y="161"/>
                  </a:cubicBezTo>
                  <a:cubicBezTo>
                    <a:pt x="94" y="158"/>
                    <a:pt x="96" y="154"/>
                    <a:pt x="99" y="152"/>
                  </a:cubicBezTo>
                  <a:cubicBezTo>
                    <a:pt x="108" y="145"/>
                    <a:pt x="109" y="147"/>
                    <a:pt x="109" y="148"/>
                  </a:cubicBezTo>
                  <a:cubicBezTo>
                    <a:pt x="110" y="153"/>
                    <a:pt x="106" y="158"/>
                    <a:pt x="103" y="162"/>
                  </a:cubicBezTo>
                  <a:cubicBezTo>
                    <a:pt x="101" y="164"/>
                    <a:pt x="100" y="166"/>
                    <a:pt x="99" y="169"/>
                  </a:cubicBezTo>
                  <a:cubicBezTo>
                    <a:pt x="98" y="170"/>
                    <a:pt x="96" y="176"/>
                    <a:pt x="96" y="176"/>
                  </a:cubicBezTo>
                  <a:cubicBezTo>
                    <a:pt x="92" y="177"/>
                    <a:pt x="86" y="181"/>
                    <a:pt x="84" y="184"/>
                  </a:cubicBezTo>
                  <a:cubicBezTo>
                    <a:pt x="82" y="188"/>
                    <a:pt x="86" y="189"/>
                    <a:pt x="89" y="190"/>
                  </a:cubicBezTo>
                  <a:cubicBezTo>
                    <a:pt x="91" y="191"/>
                    <a:pt x="93" y="191"/>
                    <a:pt x="94" y="193"/>
                  </a:cubicBezTo>
                  <a:cubicBezTo>
                    <a:pt x="95" y="193"/>
                    <a:pt x="97" y="197"/>
                    <a:pt x="96" y="197"/>
                  </a:cubicBezTo>
                  <a:cubicBezTo>
                    <a:pt x="92" y="197"/>
                    <a:pt x="89" y="199"/>
                    <a:pt x="85" y="201"/>
                  </a:cubicBezTo>
                  <a:cubicBezTo>
                    <a:pt x="83" y="202"/>
                    <a:pt x="80" y="203"/>
                    <a:pt x="81" y="206"/>
                  </a:cubicBezTo>
                  <a:cubicBezTo>
                    <a:pt x="82" y="207"/>
                    <a:pt x="82" y="209"/>
                    <a:pt x="82" y="209"/>
                  </a:cubicBezTo>
                  <a:cubicBezTo>
                    <a:pt x="83" y="211"/>
                    <a:pt x="91" y="211"/>
                    <a:pt x="91" y="212"/>
                  </a:cubicBezTo>
                  <a:cubicBezTo>
                    <a:pt x="90" y="215"/>
                    <a:pt x="91" y="219"/>
                    <a:pt x="95" y="220"/>
                  </a:cubicBezTo>
                  <a:cubicBezTo>
                    <a:pt x="98" y="221"/>
                    <a:pt x="109" y="222"/>
                    <a:pt x="112" y="220"/>
                  </a:cubicBezTo>
                  <a:cubicBezTo>
                    <a:pt x="113" y="219"/>
                    <a:pt x="112" y="217"/>
                    <a:pt x="114" y="217"/>
                  </a:cubicBezTo>
                  <a:cubicBezTo>
                    <a:pt x="116" y="216"/>
                    <a:pt x="117" y="218"/>
                    <a:pt x="118" y="219"/>
                  </a:cubicBezTo>
                  <a:cubicBezTo>
                    <a:pt x="122" y="221"/>
                    <a:pt x="125" y="224"/>
                    <a:pt x="128" y="226"/>
                  </a:cubicBezTo>
                  <a:cubicBezTo>
                    <a:pt x="132" y="230"/>
                    <a:pt x="148" y="244"/>
                    <a:pt x="154" y="239"/>
                  </a:cubicBezTo>
                  <a:cubicBezTo>
                    <a:pt x="156" y="237"/>
                    <a:pt x="155" y="231"/>
                    <a:pt x="155" y="228"/>
                  </a:cubicBezTo>
                  <a:cubicBezTo>
                    <a:pt x="156" y="226"/>
                    <a:pt x="156" y="223"/>
                    <a:pt x="156" y="220"/>
                  </a:cubicBezTo>
                  <a:cubicBezTo>
                    <a:pt x="158" y="201"/>
                    <a:pt x="160" y="182"/>
                    <a:pt x="161" y="163"/>
                  </a:cubicBezTo>
                  <a:cubicBezTo>
                    <a:pt x="162" y="151"/>
                    <a:pt x="164" y="138"/>
                    <a:pt x="164" y="125"/>
                  </a:cubicBezTo>
                  <a:cubicBezTo>
                    <a:pt x="164" y="122"/>
                    <a:pt x="166" y="117"/>
                    <a:pt x="165" y="113"/>
                  </a:cubicBezTo>
                  <a:cubicBezTo>
                    <a:pt x="164" y="110"/>
                    <a:pt x="162" y="110"/>
                    <a:pt x="160" y="108"/>
                  </a:cubicBezTo>
                  <a:cubicBezTo>
                    <a:pt x="158" y="106"/>
                    <a:pt x="159" y="106"/>
                    <a:pt x="156" y="107"/>
                  </a:cubicBezTo>
                  <a:cubicBezTo>
                    <a:pt x="152" y="107"/>
                    <a:pt x="149" y="109"/>
                    <a:pt x="146" y="110"/>
                  </a:cubicBezTo>
                  <a:cubicBezTo>
                    <a:pt x="136" y="113"/>
                    <a:pt x="126" y="117"/>
                    <a:pt x="117" y="121"/>
                  </a:cubicBezTo>
                  <a:cubicBezTo>
                    <a:pt x="111" y="123"/>
                    <a:pt x="103" y="127"/>
                    <a:pt x="97" y="127"/>
                  </a:cubicBezTo>
                  <a:cubicBezTo>
                    <a:pt x="98" y="121"/>
                    <a:pt x="102" y="116"/>
                    <a:pt x="104" y="111"/>
                  </a:cubicBezTo>
                  <a:cubicBezTo>
                    <a:pt x="107" y="106"/>
                    <a:pt x="109" y="101"/>
                    <a:pt x="113" y="96"/>
                  </a:cubicBezTo>
                  <a:cubicBezTo>
                    <a:pt x="114" y="94"/>
                    <a:pt x="122" y="93"/>
                    <a:pt x="124" y="92"/>
                  </a:cubicBezTo>
                  <a:cubicBezTo>
                    <a:pt x="127" y="91"/>
                    <a:pt x="131" y="90"/>
                    <a:pt x="134" y="89"/>
                  </a:cubicBezTo>
                  <a:cubicBezTo>
                    <a:pt x="141" y="86"/>
                    <a:pt x="148" y="83"/>
                    <a:pt x="154" y="81"/>
                  </a:cubicBezTo>
                  <a:cubicBezTo>
                    <a:pt x="161" y="78"/>
                    <a:pt x="168" y="76"/>
                    <a:pt x="174" y="73"/>
                  </a:cubicBezTo>
                  <a:cubicBezTo>
                    <a:pt x="178" y="72"/>
                    <a:pt x="183" y="68"/>
                    <a:pt x="180" y="63"/>
                  </a:cubicBezTo>
                  <a:cubicBezTo>
                    <a:pt x="179" y="62"/>
                    <a:pt x="176" y="62"/>
                    <a:pt x="175" y="61"/>
                  </a:cubicBezTo>
                  <a:cubicBezTo>
                    <a:pt x="173" y="60"/>
                    <a:pt x="173" y="59"/>
                    <a:pt x="171" y="58"/>
                  </a:cubicBezTo>
                  <a:cubicBezTo>
                    <a:pt x="169" y="57"/>
                    <a:pt x="166" y="58"/>
                    <a:pt x="164" y="58"/>
                  </a:cubicBezTo>
                  <a:cubicBezTo>
                    <a:pt x="161" y="58"/>
                    <a:pt x="157" y="58"/>
                    <a:pt x="154" y="58"/>
                  </a:cubicBezTo>
                  <a:cubicBezTo>
                    <a:pt x="149" y="58"/>
                    <a:pt x="144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8"/>
                    <a:pt x="140" y="60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3" y="62"/>
                    <a:pt x="145" y="63"/>
                    <a:pt x="146" y="64"/>
                  </a:cubicBezTo>
                  <a:cubicBezTo>
                    <a:pt x="147" y="64"/>
                    <a:pt x="157" y="70"/>
                    <a:pt x="154" y="71"/>
                  </a:cubicBezTo>
                  <a:cubicBezTo>
                    <a:pt x="143" y="75"/>
                    <a:pt x="132" y="84"/>
                    <a:pt x="119" y="83"/>
                  </a:cubicBezTo>
                  <a:cubicBezTo>
                    <a:pt x="123" y="73"/>
                    <a:pt x="137" y="37"/>
                    <a:pt x="129" y="24"/>
                  </a:cubicBezTo>
                  <a:cubicBezTo>
                    <a:pt x="128" y="23"/>
                    <a:pt x="106" y="0"/>
                    <a:pt x="100" y="2"/>
                  </a:cubicBezTo>
                  <a:cubicBezTo>
                    <a:pt x="100" y="9"/>
                    <a:pt x="100" y="16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7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5"/>
                    <a:pt x="98" y="57"/>
                    <a:pt x="97" y="60"/>
                  </a:cubicBezTo>
                  <a:cubicBezTo>
                    <a:pt x="95" y="67"/>
                    <a:pt x="94" y="74"/>
                    <a:pt x="93" y="81"/>
                  </a:cubicBezTo>
                  <a:cubicBezTo>
                    <a:pt x="92" y="84"/>
                    <a:pt x="93" y="89"/>
                    <a:pt x="91" y="92"/>
                  </a:cubicBezTo>
                  <a:cubicBezTo>
                    <a:pt x="90" y="94"/>
                    <a:pt x="86" y="95"/>
                    <a:pt x="84" y="96"/>
                  </a:cubicBezTo>
                  <a:cubicBezTo>
                    <a:pt x="75" y="100"/>
                    <a:pt x="67" y="105"/>
                    <a:pt x="58" y="109"/>
                  </a:cubicBezTo>
                  <a:cubicBezTo>
                    <a:pt x="51" y="112"/>
                    <a:pt x="43" y="116"/>
                    <a:pt x="35" y="118"/>
                  </a:cubicBezTo>
                  <a:cubicBezTo>
                    <a:pt x="34" y="118"/>
                    <a:pt x="31" y="120"/>
                    <a:pt x="30" y="119"/>
                  </a:cubicBezTo>
                  <a:cubicBezTo>
                    <a:pt x="28" y="118"/>
                    <a:pt x="29" y="114"/>
                    <a:pt x="29" y="113"/>
                  </a:cubicBezTo>
                  <a:cubicBezTo>
                    <a:pt x="24" y="116"/>
                    <a:pt x="16" y="126"/>
                    <a:pt x="23" y="129"/>
                  </a:cubicBezTo>
                  <a:cubicBezTo>
                    <a:pt x="29" y="131"/>
                    <a:pt x="32" y="129"/>
                    <a:pt x="36" y="127"/>
                  </a:cubicBezTo>
                  <a:cubicBezTo>
                    <a:pt x="39" y="125"/>
                    <a:pt x="73" y="110"/>
                    <a:pt x="86" y="106"/>
                  </a:cubicBezTo>
                  <a:cubicBezTo>
                    <a:pt x="85" y="119"/>
                    <a:pt x="82" y="128"/>
                    <a:pt x="76" y="136"/>
                  </a:cubicBezTo>
                  <a:cubicBezTo>
                    <a:pt x="75" y="139"/>
                    <a:pt x="66" y="141"/>
                    <a:pt x="63" y="142"/>
                  </a:cubicBezTo>
                  <a:cubicBezTo>
                    <a:pt x="59" y="144"/>
                    <a:pt x="54" y="146"/>
                    <a:pt x="50" y="148"/>
                  </a:cubicBezTo>
                  <a:cubicBezTo>
                    <a:pt x="44" y="151"/>
                    <a:pt x="30" y="158"/>
                    <a:pt x="31" y="166"/>
                  </a:cubicBezTo>
                  <a:cubicBezTo>
                    <a:pt x="36" y="166"/>
                    <a:pt x="39" y="166"/>
                    <a:pt x="43" y="164"/>
                  </a:cubicBezTo>
                  <a:cubicBezTo>
                    <a:pt x="47" y="163"/>
                    <a:pt x="51" y="163"/>
                    <a:pt x="55" y="161"/>
                  </a:cubicBezTo>
                  <a:cubicBezTo>
                    <a:pt x="59" y="160"/>
                    <a:pt x="64" y="158"/>
                    <a:pt x="68" y="156"/>
                  </a:cubicBezTo>
                  <a:cubicBezTo>
                    <a:pt x="90" y="145"/>
                    <a:pt x="110" y="133"/>
                    <a:pt x="132" y="122"/>
                  </a:cubicBezTo>
                  <a:cubicBezTo>
                    <a:pt x="135" y="120"/>
                    <a:pt x="143" y="115"/>
                    <a:pt x="148" y="117"/>
                  </a:cubicBezTo>
                  <a:cubicBezTo>
                    <a:pt x="151" y="119"/>
                    <a:pt x="149" y="123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32"/>
                    <a:pt x="148" y="135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53"/>
                    <a:pt x="147" y="163"/>
                    <a:pt x="146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š1íḓe"/>
            <p:cNvSpPr/>
            <p:nvPr/>
          </p:nvSpPr>
          <p:spPr bwMode="auto">
            <a:xfrm>
              <a:off x="7526678" y="-1498031"/>
              <a:ext cx="679383" cy="807847"/>
            </a:xfrm>
            <a:custGeom>
              <a:avLst/>
              <a:gdLst>
                <a:gd name="T0" fmla="*/ 18 w 132"/>
                <a:gd name="T1" fmla="*/ 111 h 157"/>
                <a:gd name="T2" fmla="*/ 4 w 132"/>
                <a:gd name="T3" fmla="*/ 111 h 157"/>
                <a:gd name="T4" fmla="*/ 63 w 132"/>
                <a:gd name="T5" fmla="*/ 116 h 157"/>
                <a:gd name="T6" fmla="*/ 61 w 132"/>
                <a:gd name="T7" fmla="*/ 120 h 157"/>
                <a:gd name="T8" fmla="*/ 67 w 132"/>
                <a:gd name="T9" fmla="*/ 115 h 157"/>
                <a:gd name="T10" fmla="*/ 128 w 132"/>
                <a:gd name="T11" fmla="*/ 128 h 157"/>
                <a:gd name="T12" fmla="*/ 125 w 132"/>
                <a:gd name="T13" fmla="*/ 112 h 157"/>
                <a:gd name="T14" fmla="*/ 125 w 132"/>
                <a:gd name="T15" fmla="*/ 111 h 157"/>
                <a:gd name="T16" fmla="*/ 129 w 132"/>
                <a:gd name="T17" fmla="*/ 18 h 157"/>
                <a:gd name="T18" fmla="*/ 126 w 132"/>
                <a:gd name="T19" fmla="*/ 1 h 157"/>
                <a:gd name="T20" fmla="*/ 126 w 132"/>
                <a:gd name="T21" fmla="*/ 1 h 157"/>
                <a:gd name="T22" fmla="*/ 126 w 132"/>
                <a:gd name="T23" fmla="*/ 1 h 157"/>
                <a:gd name="T24" fmla="*/ 126 w 132"/>
                <a:gd name="T25" fmla="*/ 1 h 157"/>
                <a:gd name="T26" fmla="*/ 126 w 132"/>
                <a:gd name="T27" fmla="*/ 1 h 157"/>
                <a:gd name="T28" fmla="*/ 126 w 132"/>
                <a:gd name="T29" fmla="*/ 1 h 157"/>
                <a:gd name="T30" fmla="*/ 101 w 132"/>
                <a:gd name="T31" fmla="*/ 39 h 157"/>
                <a:gd name="T32" fmla="*/ 74 w 132"/>
                <a:gd name="T33" fmla="*/ 25 h 157"/>
                <a:gd name="T34" fmla="*/ 59 w 132"/>
                <a:gd name="T35" fmla="*/ 27 h 157"/>
                <a:gd name="T36" fmla="*/ 17 w 132"/>
                <a:gd name="T37" fmla="*/ 55 h 157"/>
                <a:gd name="T38" fmla="*/ 64 w 132"/>
                <a:gd name="T39" fmla="*/ 37 h 157"/>
                <a:gd name="T40" fmla="*/ 35 w 132"/>
                <a:gd name="T41" fmla="*/ 75 h 157"/>
                <a:gd name="T42" fmla="*/ 55 w 132"/>
                <a:gd name="T43" fmla="*/ 79 h 157"/>
                <a:gd name="T44" fmla="*/ 53 w 132"/>
                <a:gd name="T45" fmla="*/ 88 h 157"/>
                <a:gd name="T46" fmla="*/ 54 w 132"/>
                <a:gd name="T47" fmla="*/ 88 h 157"/>
                <a:gd name="T48" fmla="*/ 54 w 132"/>
                <a:gd name="T49" fmla="*/ 88 h 157"/>
                <a:gd name="T50" fmla="*/ 54 w 132"/>
                <a:gd name="T51" fmla="*/ 88 h 157"/>
                <a:gd name="T52" fmla="*/ 55 w 132"/>
                <a:gd name="T53" fmla="*/ 88 h 157"/>
                <a:gd name="T54" fmla="*/ 55 w 132"/>
                <a:gd name="T55" fmla="*/ 88 h 157"/>
                <a:gd name="T56" fmla="*/ 72 w 132"/>
                <a:gd name="T57" fmla="*/ 63 h 157"/>
                <a:gd name="T58" fmla="*/ 92 w 132"/>
                <a:gd name="T59" fmla="*/ 61 h 157"/>
                <a:gd name="T60" fmla="*/ 106 w 132"/>
                <a:gd name="T61" fmla="*/ 38 h 157"/>
                <a:gd name="T62" fmla="*/ 113 w 132"/>
                <a:gd name="T63" fmla="*/ 110 h 157"/>
                <a:gd name="T64" fmla="*/ 87 w 132"/>
                <a:gd name="T65" fmla="*/ 139 h 157"/>
                <a:gd name="T66" fmla="*/ 79 w 132"/>
                <a:gd name="T67" fmla="*/ 96 h 157"/>
                <a:gd name="T68" fmla="*/ 57 w 132"/>
                <a:gd name="T69" fmla="*/ 93 h 157"/>
                <a:gd name="T70" fmla="*/ 50 w 132"/>
                <a:gd name="T71" fmla="*/ 113 h 157"/>
                <a:gd name="T72" fmla="*/ 48 w 132"/>
                <a:gd name="T73" fmla="*/ 125 h 157"/>
                <a:gd name="T74" fmla="*/ 116 w 132"/>
                <a:gd name="T75" fmla="*/ 156 h 157"/>
                <a:gd name="T76" fmla="*/ 127 w 132"/>
                <a:gd name="T77" fmla="*/ 138 h 157"/>
                <a:gd name="T78" fmla="*/ 127 w 132"/>
                <a:gd name="T79" fmla="*/ 138 h 157"/>
                <a:gd name="T80" fmla="*/ 127 w 132"/>
                <a:gd name="T81" fmla="*/ 138 h 157"/>
                <a:gd name="T82" fmla="*/ 71 w 132"/>
                <a:gd name="T83" fmla="*/ 9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57">
                  <a:moveTo>
                    <a:pt x="11" y="86"/>
                  </a:moveTo>
                  <a:cubicBezTo>
                    <a:pt x="17" y="85"/>
                    <a:pt x="16" y="94"/>
                    <a:pt x="16" y="97"/>
                  </a:cubicBezTo>
                  <a:cubicBezTo>
                    <a:pt x="17" y="102"/>
                    <a:pt x="17" y="106"/>
                    <a:pt x="18" y="111"/>
                  </a:cubicBezTo>
                  <a:cubicBezTo>
                    <a:pt x="19" y="117"/>
                    <a:pt x="22" y="124"/>
                    <a:pt x="22" y="130"/>
                  </a:cubicBezTo>
                  <a:cubicBezTo>
                    <a:pt x="23" y="137"/>
                    <a:pt x="1" y="142"/>
                    <a:pt x="1" y="140"/>
                  </a:cubicBezTo>
                  <a:cubicBezTo>
                    <a:pt x="0" y="131"/>
                    <a:pt x="2" y="120"/>
                    <a:pt x="4" y="111"/>
                  </a:cubicBezTo>
                  <a:cubicBezTo>
                    <a:pt x="5" y="106"/>
                    <a:pt x="6" y="102"/>
                    <a:pt x="7" y="97"/>
                  </a:cubicBezTo>
                  <a:cubicBezTo>
                    <a:pt x="7" y="96"/>
                    <a:pt x="10" y="86"/>
                    <a:pt x="11" y="86"/>
                  </a:cubicBezTo>
                  <a:close/>
                  <a:moveTo>
                    <a:pt x="63" y="116"/>
                  </a:move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1" y="119"/>
                    <a:pt x="61" y="120"/>
                  </a:cubicBezTo>
                  <a:cubicBezTo>
                    <a:pt x="61" y="123"/>
                    <a:pt x="59" y="126"/>
                    <a:pt x="59" y="128"/>
                  </a:cubicBezTo>
                  <a:cubicBezTo>
                    <a:pt x="60" y="132"/>
                    <a:pt x="65" y="132"/>
                    <a:pt x="68" y="133"/>
                  </a:cubicBezTo>
                  <a:cubicBezTo>
                    <a:pt x="69" y="128"/>
                    <a:pt x="72" y="119"/>
                    <a:pt x="67" y="115"/>
                  </a:cubicBezTo>
                  <a:cubicBezTo>
                    <a:pt x="67" y="117"/>
                    <a:pt x="64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lose/>
                  <a:moveTo>
                    <a:pt x="128" y="128"/>
                  </a:moveTo>
                  <a:cubicBezTo>
                    <a:pt x="128" y="123"/>
                    <a:pt x="128" y="117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2" y="76"/>
                    <a:pt x="132" y="47"/>
                    <a:pt x="129" y="18"/>
                  </a:cubicBezTo>
                  <a:cubicBezTo>
                    <a:pt x="129" y="14"/>
                    <a:pt x="131" y="3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0" y="1"/>
                    <a:pt x="118" y="1"/>
                  </a:cubicBezTo>
                  <a:cubicBezTo>
                    <a:pt x="115" y="1"/>
                    <a:pt x="113" y="2"/>
                    <a:pt x="110" y="2"/>
                  </a:cubicBezTo>
                  <a:cubicBezTo>
                    <a:pt x="106" y="13"/>
                    <a:pt x="102" y="25"/>
                    <a:pt x="101" y="39"/>
                  </a:cubicBezTo>
                  <a:cubicBezTo>
                    <a:pt x="92" y="46"/>
                    <a:pt x="91" y="62"/>
                    <a:pt x="69" y="57"/>
                  </a:cubicBezTo>
                  <a:cubicBezTo>
                    <a:pt x="68" y="49"/>
                    <a:pt x="72" y="43"/>
                    <a:pt x="75" y="35"/>
                  </a:cubicBezTo>
                  <a:cubicBezTo>
                    <a:pt x="76" y="32"/>
                    <a:pt x="78" y="28"/>
                    <a:pt x="74" y="25"/>
                  </a:cubicBezTo>
                  <a:cubicBezTo>
                    <a:pt x="72" y="24"/>
                    <a:pt x="68" y="25"/>
                    <a:pt x="65" y="25"/>
                  </a:cubicBezTo>
                  <a:cubicBezTo>
                    <a:pt x="64" y="25"/>
                    <a:pt x="61" y="24"/>
                    <a:pt x="60" y="25"/>
                  </a:cubicBezTo>
                  <a:cubicBezTo>
                    <a:pt x="59" y="26"/>
                    <a:pt x="60" y="27"/>
                    <a:pt x="59" y="27"/>
                  </a:cubicBezTo>
                  <a:cubicBezTo>
                    <a:pt x="50" y="31"/>
                    <a:pt x="42" y="34"/>
                    <a:pt x="34" y="38"/>
                  </a:cubicBezTo>
                  <a:cubicBezTo>
                    <a:pt x="27" y="41"/>
                    <a:pt x="17" y="46"/>
                    <a:pt x="13" y="52"/>
                  </a:cubicBezTo>
                  <a:cubicBezTo>
                    <a:pt x="15" y="53"/>
                    <a:pt x="16" y="54"/>
                    <a:pt x="17" y="55"/>
                  </a:cubicBezTo>
                  <a:cubicBezTo>
                    <a:pt x="25" y="57"/>
                    <a:pt x="35" y="53"/>
                    <a:pt x="42" y="49"/>
                  </a:cubicBezTo>
                  <a:cubicBezTo>
                    <a:pt x="46" y="47"/>
                    <a:pt x="49" y="45"/>
                    <a:pt x="53" y="42"/>
                  </a:cubicBezTo>
                  <a:cubicBezTo>
                    <a:pt x="54" y="42"/>
                    <a:pt x="64" y="36"/>
                    <a:pt x="64" y="37"/>
                  </a:cubicBezTo>
                  <a:cubicBezTo>
                    <a:pt x="65" y="41"/>
                    <a:pt x="63" y="46"/>
                    <a:pt x="62" y="50"/>
                  </a:cubicBezTo>
                  <a:cubicBezTo>
                    <a:pt x="61" y="51"/>
                    <a:pt x="60" y="62"/>
                    <a:pt x="60" y="63"/>
                  </a:cubicBezTo>
                  <a:cubicBezTo>
                    <a:pt x="55" y="65"/>
                    <a:pt x="32" y="67"/>
                    <a:pt x="35" y="75"/>
                  </a:cubicBezTo>
                  <a:cubicBezTo>
                    <a:pt x="36" y="77"/>
                    <a:pt x="40" y="81"/>
                    <a:pt x="43" y="81"/>
                  </a:cubicBezTo>
                  <a:cubicBezTo>
                    <a:pt x="47" y="81"/>
                    <a:pt x="51" y="73"/>
                    <a:pt x="55" y="72"/>
                  </a:cubicBezTo>
                  <a:cubicBezTo>
                    <a:pt x="55" y="74"/>
                    <a:pt x="55" y="77"/>
                    <a:pt x="55" y="79"/>
                  </a:cubicBezTo>
                  <a:cubicBezTo>
                    <a:pt x="54" y="82"/>
                    <a:pt x="52" y="85"/>
                    <a:pt x="52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60" y="87"/>
                    <a:pt x="64" y="81"/>
                    <a:pt x="64" y="78"/>
                  </a:cubicBezTo>
                  <a:cubicBezTo>
                    <a:pt x="64" y="72"/>
                    <a:pt x="64" y="63"/>
                    <a:pt x="72" y="63"/>
                  </a:cubicBezTo>
                  <a:cubicBezTo>
                    <a:pt x="73" y="63"/>
                    <a:pt x="77" y="68"/>
                    <a:pt x="78" y="68"/>
                  </a:cubicBezTo>
                  <a:cubicBezTo>
                    <a:pt x="81" y="70"/>
                    <a:pt x="84" y="71"/>
                    <a:pt x="88" y="71"/>
                  </a:cubicBezTo>
                  <a:cubicBezTo>
                    <a:pt x="96" y="72"/>
                    <a:pt x="91" y="66"/>
                    <a:pt x="92" y="61"/>
                  </a:cubicBezTo>
                  <a:cubicBezTo>
                    <a:pt x="92" y="59"/>
                    <a:pt x="94" y="57"/>
                    <a:pt x="95" y="55"/>
                  </a:cubicBezTo>
                  <a:cubicBezTo>
                    <a:pt x="97" y="53"/>
                    <a:pt x="98" y="51"/>
                    <a:pt x="99" y="48"/>
                  </a:cubicBezTo>
                  <a:cubicBezTo>
                    <a:pt x="101" y="44"/>
                    <a:pt x="102" y="41"/>
                    <a:pt x="106" y="38"/>
                  </a:cubicBezTo>
                  <a:cubicBezTo>
                    <a:pt x="108" y="36"/>
                    <a:pt x="111" y="34"/>
                    <a:pt x="111" y="31"/>
                  </a:cubicBezTo>
                  <a:cubicBezTo>
                    <a:pt x="111" y="29"/>
                    <a:pt x="109" y="16"/>
                    <a:pt x="113" y="17"/>
                  </a:cubicBezTo>
                  <a:cubicBezTo>
                    <a:pt x="116" y="46"/>
                    <a:pt x="106" y="86"/>
                    <a:pt x="113" y="110"/>
                  </a:cubicBezTo>
                  <a:cubicBezTo>
                    <a:pt x="112" y="120"/>
                    <a:pt x="119" y="132"/>
                    <a:pt x="116" y="142"/>
                  </a:cubicBezTo>
                  <a:cubicBezTo>
                    <a:pt x="110" y="143"/>
                    <a:pt x="103" y="142"/>
                    <a:pt x="97" y="141"/>
                  </a:cubicBezTo>
                  <a:cubicBezTo>
                    <a:pt x="94" y="140"/>
                    <a:pt x="90" y="140"/>
                    <a:pt x="87" y="139"/>
                  </a:cubicBezTo>
                  <a:cubicBezTo>
                    <a:pt x="86" y="139"/>
                    <a:pt x="79" y="136"/>
                    <a:pt x="78" y="137"/>
                  </a:cubicBezTo>
                  <a:cubicBezTo>
                    <a:pt x="92" y="129"/>
                    <a:pt x="88" y="110"/>
                    <a:pt x="87" y="97"/>
                  </a:cubicBezTo>
                  <a:cubicBezTo>
                    <a:pt x="85" y="96"/>
                    <a:pt x="81" y="98"/>
                    <a:pt x="79" y="96"/>
                  </a:cubicBezTo>
                  <a:cubicBezTo>
                    <a:pt x="83" y="92"/>
                    <a:pt x="89" y="91"/>
                    <a:pt x="87" y="84"/>
                  </a:cubicBezTo>
                  <a:cubicBezTo>
                    <a:pt x="81" y="84"/>
                    <a:pt x="79" y="80"/>
                    <a:pt x="73" y="84"/>
                  </a:cubicBezTo>
                  <a:cubicBezTo>
                    <a:pt x="68" y="87"/>
                    <a:pt x="63" y="90"/>
                    <a:pt x="57" y="93"/>
                  </a:cubicBezTo>
                  <a:cubicBezTo>
                    <a:pt x="53" y="94"/>
                    <a:pt x="50" y="97"/>
                    <a:pt x="46" y="99"/>
                  </a:cubicBezTo>
                  <a:cubicBezTo>
                    <a:pt x="41" y="101"/>
                    <a:pt x="39" y="103"/>
                    <a:pt x="39" y="108"/>
                  </a:cubicBezTo>
                  <a:cubicBezTo>
                    <a:pt x="43" y="108"/>
                    <a:pt x="52" y="106"/>
                    <a:pt x="50" y="113"/>
                  </a:cubicBezTo>
                  <a:cubicBezTo>
                    <a:pt x="49" y="115"/>
                    <a:pt x="47" y="116"/>
                    <a:pt x="45" y="117"/>
                  </a:cubicBezTo>
                  <a:cubicBezTo>
                    <a:pt x="43" y="118"/>
                    <a:pt x="39" y="119"/>
                    <a:pt x="39" y="121"/>
                  </a:cubicBezTo>
                  <a:cubicBezTo>
                    <a:pt x="38" y="125"/>
                    <a:pt x="45" y="125"/>
                    <a:pt x="48" y="125"/>
                  </a:cubicBezTo>
                  <a:cubicBezTo>
                    <a:pt x="47" y="129"/>
                    <a:pt x="51" y="132"/>
                    <a:pt x="54" y="133"/>
                  </a:cubicBezTo>
                  <a:cubicBezTo>
                    <a:pt x="60" y="136"/>
                    <a:pt x="65" y="138"/>
                    <a:pt x="71" y="140"/>
                  </a:cubicBezTo>
                  <a:cubicBezTo>
                    <a:pt x="83" y="146"/>
                    <a:pt x="114" y="156"/>
                    <a:pt x="116" y="156"/>
                  </a:cubicBezTo>
                  <a:cubicBezTo>
                    <a:pt x="119" y="157"/>
                    <a:pt x="124" y="151"/>
                    <a:pt x="125" y="150"/>
                  </a:cubicBezTo>
                  <a:cubicBezTo>
                    <a:pt x="129" y="146"/>
                    <a:pt x="127" y="143"/>
                    <a:pt x="127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5"/>
                    <a:pt x="128" y="131"/>
                    <a:pt x="128" y="128"/>
                  </a:cubicBezTo>
                  <a:close/>
                  <a:moveTo>
                    <a:pt x="60" y="102"/>
                  </a:moveTo>
                  <a:cubicBezTo>
                    <a:pt x="67" y="100"/>
                    <a:pt x="65" y="97"/>
                    <a:pt x="71" y="98"/>
                  </a:cubicBezTo>
                  <a:cubicBezTo>
                    <a:pt x="70" y="104"/>
                    <a:pt x="63" y="105"/>
                    <a:pt x="60" y="108"/>
                  </a:cubicBezTo>
                  <a:cubicBezTo>
                    <a:pt x="60" y="106"/>
                    <a:pt x="60" y="104"/>
                    <a:pt x="6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ľïḑe"/>
            <p:cNvSpPr/>
            <p:nvPr/>
          </p:nvSpPr>
          <p:spPr bwMode="auto">
            <a:xfrm>
              <a:off x="8265883" y="-1460973"/>
              <a:ext cx="785613" cy="718909"/>
            </a:xfrm>
            <a:custGeom>
              <a:avLst/>
              <a:gdLst>
                <a:gd name="T0" fmla="*/ 18 w 153"/>
                <a:gd name="T1" fmla="*/ 78 h 140"/>
                <a:gd name="T2" fmla="*/ 45 w 153"/>
                <a:gd name="T3" fmla="*/ 74 h 140"/>
                <a:gd name="T4" fmla="*/ 60 w 153"/>
                <a:gd name="T5" fmla="*/ 69 h 140"/>
                <a:gd name="T6" fmla="*/ 72 w 153"/>
                <a:gd name="T7" fmla="*/ 53 h 140"/>
                <a:gd name="T8" fmla="*/ 87 w 153"/>
                <a:gd name="T9" fmla="*/ 1 h 140"/>
                <a:gd name="T10" fmla="*/ 95 w 153"/>
                <a:gd name="T11" fmla="*/ 7 h 140"/>
                <a:gd name="T12" fmla="*/ 96 w 153"/>
                <a:gd name="T13" fmla="*/ 7 h 140"/>
                <a:gd name="T14" fmla="*/ 96 w 153"/>
                <a:gd name="T15" fmla="*/ 7 h 140"/>
                <a:gd name="T16" fmla="*/ 96 w 153"/>
                <a:gd name="T17" fmla="*/ 7 h 140"/>
                <a:gd name="T18" fmla="*/ 96 w 153"/>
                <a:gd name="T19" fmla="*/ 8 h 140"/>
                <a:gd name="T20" fmla="*/ 96 w 153"/>
                <a:gd name="T21" fmla="*/ 8 h 140"/>
                <a:gd name="T22" fmla="*/ 97 w 153"/>
                <a:gd name="T23" fmla="*/ 8 h 140"/>
                <a:gd name="T24" fmla="*/ 101 w 153"/>
                <a:gd name="T25" fmla="*/ 15 h 140"/>
                <a:gd name="T26" fmla="*/ 101 w 153"/>
                <a:gd name="T27" fmla="*/ 24 h 140"/>
                <a:gd name="T28" fmla="*/ 101 w 153"/>
                <a:gd name="T29" fmla="*/ 25 h 140"/>
                <a:gd name="T30" fmla="*/ 101 w 153"/>
                <a:gd name="T31" fmla="*/ 25 h 140"/>
                <a:gd name="T32" fmla="*/ 101 w 153"/>
                <a:gd name="T33" fmla="*/ 25 h 140"/>
                <a:gd name="T34" fmla="*/ 101 w 153"/>
                <a:gd name="T35" fmla="*/ 26 h 140"/>
                <a:gd name="T36" fmla="*/ 101 w 153"/>
                <a:gd name="T37" fmla="*/ 26 h 140"/>
                <a:gd name="T38" fmla="*/ 101 w 153"/>
                <a:gd name="T39" fmla="*/ 26 h 140"/>
                <a:gd name="T40" fmla="*/ 100 w 153"/>
                <a:gd name="T41" fmla="*/ 27 h 140"/>
                <a:gd name="T42" fmla="*/ 100 w 153"/>
                <a:gd name="T43" fmla="*/ 27 h 140"/>
                <a:gd name="T44" fmla="*/ 96 w 153"/>
                <a:gd name="T45" fmla="*/ 37 h 140"/>
                <a:gd name="T46" fmla="*/ 90 w 153"/>
                <a:gd name="T47" fmla="*/ 57 h 140"/>
                <a:gd name="T48" fmla="*/ 106 w 153"/>
                <a:gd name="T49" fmla="*/ 44 h 140"/>
                <a:gd name="T50" fmla="*/ 118 w 153"/>
                <a:gd name="T51" fmla="*/ 43 h 140"/>
                <a:gd name="T52" fmla="*/ 125 w 153"/>
                <a:gd name="T53" fmla="*/ 41 h 140"/>
                <a:gd name="T54" fmla="*/ 110 w 153"/>
                <a:gd name="T55" fmla="*/ 60 h 140"/>
                <a:gd name="T56" fmla="*/ 109 w 153"/>
                <a:gd name="T57" fmla="*/ 61 h 140"/>
                <a:gd name="T58" fmla="*/ 109 w 153"/>
                <a:gd name="T59" fmla="*/ 61 h 140"/>
                <a:gd name="T60" fmla="*/ 108 w 153"/>
                <a:gd name="T61" fmla="*/ 61 h 140"/>
                <a:gd name="T62" fmla="*/ 107 w 153"/>
                <a:gd name="T63" fmla="*/ 61 h 140"/>
                <a:gd name="T64" fmla="*/ 107 w 153"/>
                <a:gd name="T65" fmla="*/ 62 h 140"/>
                <a:gd name="T66" fmla="*/ 31 w 153"/>
                <a:gd name="T67" fmla="*/ 135 h 140"/>
                <a:gd name="T68" fmla="*/ 4 w 153"/>
                <a:gd name="T69" fmla="*/ 137 h 140"/>
                <a:gd name="T70" fmla="*/ 25 w 153"/>
                <a:gd name="T71" fmla="*/ 127 h 140"/>
                <a:gd name="T72" fmla="*/ 54 w 153"/>
                <a:gd name="T73" fmla="*/ 101 h 140"/>
                <a:gd name="T74" fmla="*/ 65 w 153"/>
                <a:gd name="T75" fmla="*/ 78 h 140"/>
                <a:gd name="T76" fmla="*/ 40 w 153"/>
                <a:gd name="T77" fmla="*/ 91 h 140"/>
                <a:gd name="T78" fmla="*/ 94 w 153"/>
                <a:gd name="T79" fmla="*/ 86 h 140"/>
                <a:gd name="T80" fmla="*/ 101 w 153"/>
                <a:gd name="T81" fmla="*/ 104 h 140"/>
                <a:gd name="T82" fmla="*/ 148 w 153"/>
                <a:gd name="T83" fmla="*/ 116 h 140"/>
                <a:gd name="T84" fmla="*/ 147 w 153"/>
                <a:gd name="T85" fmla="*/ 108 h 140"/>
                <a:gd name="T86" fmla="*/ 114 w 153"/>
                <a:gd name="T87" fmla="*/ 99 h 140"/>
                <a:gd name="T88" fmla="*/ 102 w 153"/>
                <a:gd name="T89" fmla="*/ 93 h 140"/>
                <a:gd name="T90" fmla="*/ 98 w 153"/>
                <a:gd name="T91" fmla="*/ 8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0">
                  <a:moveTo>
                    <a:pt x="26" y="92"/>
                  </a:moveTo>
                  <a:cubicBezTo>
                    <a:pt x="21" y="90"/>
                    <a:pt x="18" y="87"/>
                    <a:pt x="18" y="78"/>
                  </a:cubicBezTo>
                  <a:cubicBezTo>
                    <a:pt x="21" y="78"/>
                    <a:pt x="21" y="81"/>
                    <a:pt x="23" y="82"/>
                  </a:cubicBezTo>
                  <a:cubicBezTo>
                    <a:pt x="31" y="80"/>
                    <a:pt x="41" y="79"/>
                    <a:pt x="45" y="74"/>
                  </a:cubicBezTo>
                  <a:cubicBezTo>
                    <a:pt x="46" y="73"/>
                    <a:pt x="53" y="73"/>
                    <a:pt x="54" y="72"/>
                  </a:cubicBezTo>
                  <a:cubicBezTo>
                    <a:pt x="56" y="72"/>
                    <a:pt x="58" y="70"/>
                    <a:pt x="60" y="69"/>
                  </a:cubicBezTo>
                  <a:cubicBezTo>
                    <a:pt x="63" y="68"/>
                    <a:pt x="66" y="67"/>
                    <a:pt x="69" y="65"/>
                  </a:cubicBezTo>
                  <a:cubicBezTo>
                    <a:pt x="72" y="62"/>
                    <a:pt x="72" y="57"/>
                    <a:pt x="72" y="53"/>
                  </a:cubicBezTo>
                  <a:cubicBezTo>
                    <a:pt x="74" y="42"/>
                    <a:pt x="79" y="32"/>
                    <a:pt x="80" y="22"/>
                  </a:cubicBezTo>
                  <a:cubicBezTo>
                    <a:pt x="81" y="16"/>
                    <a:pt x="76" y="2"/>
                    <a:pt x="87" y="1"/>
                  </a:cubicBezTo>
                  <a:cubicBezTo>
                    <a:pt x="89" y="0"/>
                    <a:pt x="90" y="2"/>
                    <a:pt x="91" y="4"/>
                  </a:cubicBezTo>
                  <a:cubicBezTo>
                    <a:pt x="93" y="6"/>
                    <a:pt x="93" y="6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9" y="10"/>
                    <a:pt x="101" y="12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8"/>
                    <a:pt x="101" y="22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9"/>
                    <a:pt x="100" y="30"/>
                    <a:pt x="99" y="32"/>
                  </a:cubicBezTo>
                  <a:cubicBezTo>
                    <a:pt x="98" y="34"/>
                    <a:pt x="97" y="34"/>
                    <a:pt x="96" y="37"/>
                  </a:cubicBezTo>
                  <a:cubicBezTo>
                    <a:pt x="96" y="39"/>
                    <a:pt x="95" y="41"/>
                    <a:pt x="94" y="44"/>
                  </a:cubicBezTo>
                  <a:cubicBezTo>
                    <a:pt x="93" y="48"/>
                    <a:pt x="91" y="52"/>
                    <a:pt x="90" y="57"/>
                  </a:cubicBezTo>
                  <a:cubicBezTo>
                    <a:pt x="95" y="60"/>
                    <a:pt x="101" y="55"/>
                    <a:pt x="106" y="55"/>
                  </a:cubicBezTo>
                  <a:cubicBezTo>
                    <a:pt x="104" y="49"/>
                    <a:pt x="104" y="50"/>
                    <a:pt x="106" y="44"/>
                  </a:cubicBezTo>
                  <a:cubicBezTo>
                    <a:pt x="106" y="43"/>
                    <a:pt x="113" y="44"/>
                    <a:pt x="114" y="44"/>
                  </a:cubicBezTo>
                  <a:cubicBezTo>
                    <a:pt x="116" y="44"/>
                    <a:pt x="117" y="44"/>
                    <a:pt x="118" y="43"/>
                  </a:cubicBezTo>
                  <a:cubicBezTo>
                    <a:pt x="119" y="43"/>
                    <a:pt x="119" y="42"/>
                    <a:pt x="120" y="41"/>
                  </a:cubicBezTo>
                  <a:cubicBezTo>
                    <a:pt x="121" y="41"/>
                    <a:pt x="124" y="41"/>
                    <a:pt x="125" y="41"/>
                  </a:cubicBezTo>
                  <a:cubicBezTo>
                    <a:pt x="129" y="41"/>
                    <a:pt x="134" y="41"/>
                    <a:pt x="138" y="41"/>
                  </a:cubicBezTo>
                  <a:cubicBezTo>
                    <a:pt x="143" y="55"/>
                    <a:pt x="125" y="55"/>
                    <a:pt x="110" y="60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94" y="66"/>
                    <a:pt x="83" y="70"/>
                    <a:pt x="83" y="70"/>
                  </a:cubicBezTo>
                  <a:cubicBezTo>
                    <a:pt x="78" y="98"/>
                    <a:pt x="62" y="127"/>
                    <a:pt x="31" y="135"/>
                  </a:cubicBezTo>
                  <a:cubicBezTo>
                    <a:pt x="22" y="138"/>
                    <a:pt x="11" y="140"/>
                    <a:pt x="1" y="139"/>
                  </a:cubicBezTo>
                  <a:cubicBezTo>
                    <a:pt x="0" y="139"/>
                    <a:pt x="4" y="136"/>
                    <a:pt x="4" y="137"/>
                  </a:cubicBezTo>
                  <a:cubicBezTo>
                    <a:pt x="5" y="135"/>
                    <a:pt x="5" y="134"/>
                    <a:pt x="8" y="133"/>
                  </a:cubicBezTo>
                  <a:cubicBezTo>
                    <a:pt x="14" y="132"/>
                    <a:pt x="19" y="130"/>
                    <a:pt x="25" y="127"/>
                  </a:cubicBezTo>
                  <a:cubicBezTo>
                    <a:pt x="35" y="122"/>
                    <a:pt x="43" y="115"/>
                    <a:pt x="53" y="109"/>
                  </a:cubicBezTo>
                  <a:cubicBezTo>
                    <a:pt x="53" y="108"/>
                    <a:pt x="54" y="103"/>
                    <a:pt x="54" y="101"/>
                  </a:cubicBezTo>
                  <a:cubicBezTo>
                    <a:pt x="55" y="99"/>
                    <a:pt x="56" y="97"/>
                    <a:pt x="57" y="95"/>
                  </a:cubicBezTo>
                  <a:cubicBezTo>
                    <a:pt x="60" y="91"/>
                    <a:pt x="66" y="82"/>
                    <a:pt x="65" y="78"/>
                  </a:cubicBezTo>
                  <a:cubicBezTo>
                    <a:pt x="61" y="81"/>
                    <a:pt x="57" y="84"/>
                    <a:pt x="52" y="86"/>
                  </a:cubicBezTo>
                  <a:cubicBezTo>
                    <a:pt x="48" y="87"/>
                    <a:pt x="44" y="91"/>
                    <a:pt x="40" y="91"/>
                  </a:cubicBezTo>
                  <a:cubicBezTo>
                    <a:pt x="38" y="91"/>
                    <a:pt x="29" y="93"/>
                    <a:pt x="26" y="92"/>
                  </a:cubicBezTo>
                  <a:close/>
                  <a:moveTo>
                    <a:pt x="94" y="86"/>
                  </a:moveTo>
                  <a:cubicBezTo>
                    <a:pt x="90" y="86"/>
                    <a:pt x="88" y="87"/>
                    <a:pt x="86" y="87"/>
                  </a:cubicBezTo>
                  <a:cubicBezTo>
                    <a:pt x="90" y="94"/>
                    <a:pt x="96" y="98"/>
                    <a:pt x="101" y="104"/>
                  </a:cubicBezTo>
                  <a:cubicBezTo>
                    <a:pt x="101" y="105"/>
                    <a:pt x="117" y="123"/>
                    <a:pt x="124" y="124"/>
                  </a:cubicBezTo>
                  <a:cubicBezTo>
                    <a:pt x="132" y="125"/>
                    <a:pt x="137" y="118"/>
                    <a:pt x="148" y="116"/>
                  </a:cubicBezTo>
                  <a:cubicBezTo>
                    <a:pt x="148" y="116"/>
                    <a:pt x="152" y="110"/>
                    <a:pt x="152" y="109"/>
                  </a:cubicBezTo>
                  <a:cubicBezTo>
                    <a:pt x="153" y="106"/>
                    <a:pt x="150" y="107"/>
                    <a:pt x="147" y="108"/>
                  </a:cubicBezTo>
                  <a:cubicBezTo>
                    <a:pt x="141" y="110"/>
                    <a:pt x="134" y="105"/>
                    <a:pt x="128" y="109"/>
                  </a:cubicBezTo>
                  <a:cubicBezTo>
                    <a:pt x="127" y="109"/>
                    <a:pt x="115" y="100"/>
                    <a:pt x="114" y="99"/>
                  </a:cubicBezTo>
                  <a:cubicBezTo>
                    <a:pt x="111" y="97"/>
                    <a:pt x="109" y="96"/>
                    <a:pt x="106" y="95"/>
                  </a:cubicBezTo>
                  <a:cubicBezTo>
                    <a:pt x="105" y="94"/>
                    <a:pt x="102" y="94"/>
                    <a:pt x="102" y="93"/>
                  </a:cubicBezTo>
                  <a:cubicBezTo>
                    <a:pt x="101" y="93"/>
                    <a:pt x="101" y="91"/>
                    <a:pt x="100" y="90"/>
                  </a:cubicBezTo>
                  <a:cubicBezTo>
                    <a:pt x="100" y="90"/>
                    <a:pt x="99" y="90"/>
                    <a:pt x="98" y="89"/>
                  </a:cubicBezTo>
                  <a:cubicBezTo>
                    <a:pt x="98" y="89"/>
                    <a:pt x="93" y="86"/>
                    <a:pt x="9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$1íďe"/>
            <p:cNvSpPr/>
            <p:nvPr/>
          </p:nvSpPr>
          <p:spPr bwMode="auto">
            <a:xfrm>
              <a:off x="9125842" y="-1715433"/>
              <a:ext cx="919019" cy="1153713"/>
            </a:xfrm>
            <a:custGeom>
              <a:avLst/>
              <a:gdLst>
                <a:gd name="T0" fmla="*/ 127 w 179"/>
                <a:gd name="T1" fmla="*/ 144 h 224"/>
                <a:gd name="T2" fmla="*/ 104 w 179"/>
                <a:gd name="T3" fmla="*/ 173 h 224"/>
                <a:gd name="T4" fmla="*/ 79 w 179"/>
                <a:gd name="T5" fmla="*/ 222 h 224"/>
                <a:gd name="T6" fmla="*/ 53 w 179"/>
                <a:gd name="T7" fmla="*/ 216 h 224"/>
                <a:gd name="T8" fmla="*/ 52 w 179"/>
                <a:gd name="T9" fmla="*/ 216 h 224"/>
                <a:gd name="T10" fmla="*/ 51 w 179"/>
                <a:gd name="T11" fmla="*/ 216 h 224"/>
                <a:gd name="T12" fmla="*/ 51 w 179"/>
                <a:gd name="T13" fmla="*/ 215 h 224"/>
                <a:gd name="T14" fmla="*/ 42 w 179"/>
                <a:gd name="T15" fmla="*/ 207 h 224"/>
                <a:gd name="T16" fmla="*/ 95 w 179"/>
                <a:gd name="T17" fmla="*/ 205 h 224"/>
                <a:gd name="T18" fmla="*/ 91 w 179"/>
                <a:gd name="T19" fmla="*/ 166 h 224"/>
                <a:gd name="T20" fmla="*/ 28 w 179"/>
                <a:gd name="T21" fmla="*/ 188 h 224"/>
                <a:gd name="T22" fmla="*/ 76 w 179"/>
                <a:gd name="T23" fmla="*/ 153 h 224"/>
                <a:gd name="T24" fmla="*/ 117 w 179"/>
                <a:gd name="T25" fmla="*/ 143 h 224"/>
                <a:gd name="T26" fmla="*/ 121 w 179"/>
                <a:gd name="T27" fmla="*/ 62 h 224"/>
                <a:gd name="T28" fmla="*/ 78 w 179"/>
                <a:gd name="T29" fmla="*/ 55 h 224"/>
                <a:gd name="T30" fmla="*/ 75 w 179"/>
                <a:gd name="T31" fmla="*/ 54 h 224"/>
                <a:gd name="T32" fmla="*/ 75 w 179"/>
                <a:gd name="T33" fmla="*/ 54 h 224"/>
                <a:gd name="T34" fmla="*/ 75 w 179"/>
                <a:gd name="T35" fmla="*/ 55 h 224"/>
                <a:gd name="T36" fmla="*/ 75 w 179"/>
                <a:gd name="T37" fmla="*/ 55 h 224"/>
                <a:gd name="T38" fmla="*/ 75 w 179"/>
                <a:gd name="T39" fmla="*/ 55 h 224"/>
                <a:gd name="T40" fmla="*/ 75 w 179"/>
                <a:gd name="T41" fmla="*/ 56 h 224"/>
                <a:gd name="T42" fmla="*/ 75 w 179"/>
                <a:gd name="T43" fmla="*/ 56 h 224"/>
                <a:gd name="T44" fmla="*/ 75 w 179"/>
                <a:gd name="T45" fmla="*/ 56 h 224"/>
                <a:gd name="T46" fmla="*/ 75 w 179"/>
                <a:gd name="T47" fmla="*/ 57 h 224"/>
                <a:gd name="T48" fmla="*/ 75 w 179"/>
                <a:gd name="T49" fmla="*/ 57 h 224"/>
                <a:gd name="T50" fmla="*/ 75 w 179"/>
                <a:gd name="T51" fmla="*/ 58 h 224"/>
                <a:gd name="T52" fmla="*/ 75 w 179"/>
                <a:gd name="T53" fmla="*/ 58 h 224"/>
                <a:gd name="T54" fmla="*/ 75 w 179"/>
                <a:gd name="T55" fmla="*/ 58 h 224"/>
                <a:gd name="T56" fmla="*/ 75 w 179"/>
                <a:gd name="T57" fmla="*/ 59 h 224"/>
                <a:gd name="T58" fmla="*/ 75 w 179"/>
                <a:gd name="T59" fmla="*/ 59 h 224"/>
                <a:gd name="T60" fmla="*/ 75 w 179"/>
                <a:gd name="T61" fmla="*/ 59 h 224"/>
                <a:gd name="T62" fmla="*/ 98 w 179"/>
                <a:gd name="T63" fmla="*/ 57 h 224"/>
                <a:gd name="T64" fmla="*/ 75 w 179"/>
                <a:gd name="T65" fmla="*/ 48 h 224"/>
                <a:gd name="T66" fmla="*/ 128 w 179"/>
                <a:gd name="T67" fmla="*/ 72 h 224"/>
                <a:gd name="T68" fmla="*/ 119 w 179"/>
                <a:gd name="T69" fmla="*/ 34 h 224"/>
                <a:gd name="T70" fmla="*/ 84 w 179"/>
                <a:gd name="T71" fmla="*/ 113 h 224"/>
                <a:gd name="T72" fmla="*/ 122 w 179"/>
                <a:gd name="T73" fmla="*/ 124 h 224"/>
                <a:gd name="T74" fmla="*/ 96 w 179"/>
                <a:gd name="T75" fmla="*/ 113 h 224"/>
                <a:gd name="T76" fmla="*/ 62 w 179"/>
                <a:gd name="T77" fmla="*/ 134 h 224"/>
                <a:gd name="T78" fmla="*/ 4 w 179"/>
                <a:gd name="T79" fmla="*/ 146 h 224"/>
                <a:gd name="T80" fmla="*/ 65 w 179"/>
                <a:gd name="T81" fmla="*/ 112 h 224"/>
                <a:gd name="T82" fmla="*/ 100 w 179"/>
                <a:gd name="T83" fmla="*/ 82 h 224"/>
                <a:gd name="T84" fmla="*/ 82 w 179"/>
                <a:gd name="T85" fmla="*/ 75 h 224"/>
                <a:gd name="T86" fmla="*/ 62 w 179"/>
                <a:gd name="T87" fmla="*/ 79 h 224"/>
                <a:gd name="T88" fmla="*/ 30 w 179"/>
                <a:gd name="T89" fmla="*/ 71 h 224"/>
                <a:gd name="T90" fmla="*/ 54 w 179"/>
                <a:gd name="T91" fmla="*/ 79 h 224"/>
                <a:gd name="T92" fmla="*/ 55 w 179"/>
                <a:gd name="T93" fmla="*/ 47 h 224"/>
                <a:gd name="T94" fmla="*/ 44 w 179"/>
                <a:gd name="T95" fmla="*/ 18 h 224"/>
                <a:gd name="T96" fmla="*/ 65 w 179"/>
                <a:gd name="T97" fmla="*/ 24 h 224"/>
                <a:gd name="T98" fmla="*/ 98 w 179"/>
                <a:gd name="T99" fmla="*/ 27 h 224"/>
                <a:gd name="T100" fmla="*/ 111 w 179"/>
                <a:gd name="T101" fmla="*/ 9 h 224"/>
                <a:gd name="T102" fmla="*/ 124 w 179"/>
                <a:gd name="T103" fmla="*/ 23 h 224"/>
                <a:gd name="T104" fmla="*/ 177 w 179"/>
                <a:gd name="T105" fmla="*/ 16 h 224"/>
                <a:gd name="T106" fmla="*/ 162 w 179"/>
                <a:gd name="T107" fmla="*/ 50 h 224"/>
                <a:gd name="T108" fmla="*/ 149 w 179"/>
                <a:gd name="T109" fmla="*/ 70 h 224"/>
                <a:gd name="T110" fmla="*/ 143 w 179"/>
                <a:gd name="T111" fmla="*/ 77 h 224"/>
                <a:gd name="T112" fmla="*/ 143 w 179"/>
                <a:gd name="T113" fmla="*/ 78 h 224"/>
                <a:gd name="T114" fmla="*/ 142 w 179"/>
                <a:gd name="T115" fmla="*/ 78 h 224"/>
                <a:gd name="T116" fmla="*/ 142 w 179"/>
                <a:gd name="T117" fmla="*/ 78 h 224"/>
                <a:gd name="T118" fmla="*/ 142 w 179"/>
                <a:gd name="T119" fmla="*/ 78 h 224"/>
                <a:gd name="T120" fmla="*/ 112 w 179"/>
                <a:gd name="T12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24">
                  <a:moveTo>
                    <a:pt x="121" y="70"/>
                  </a:moveTo>
                  <a:cubicBezTo>
                    <a:pt x="121" y="67"/>
                    <a:pt x="121" y="65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lose/>
                  <a:moveTo>
                    <a:pt x="127" y="144"/>
                  </a:moveTo>
                  <a:cubicBezTo>
                    <a:pt x="130" y="146"/>
                    <a:pt x="132" y="148"/>
                    <a:pt x="132" y="151"/>
                  </a:cubicBezTo>
                  <a:cubicBezTo>
                    <a:pt x="132" y="158"/>
                    <a:pt x="126" y="160"/>
                    <a:pt x="120" y="160"/>
                  </a:cubicBezTo>
                  <a:cubicBezTo>
                    <a:pt x="116" y="161"/>
                    <a:pt x="104" y="158"/>
                    <a:pt x="101" y="162"/>
                  </a:cubicBezTo>
                  <a:cubicBezTo>
                    <a:pt x="99" y="165"/>
                    <a:pt x="103" y="170"/>
                    <a:pt x="104" y="173"/>
                  </a:cubicBezTo>
                  <a:cubicBezTo>
                    <a:pt x="104" y="177"/>
                    <a:pt x="105" y="181"/>
                    <a:pt x="105" y="186"/>
                  </a:cubicBezTo>
                  <a:cubicBezTo>
                    <a:pt x="105" y="193"/>
                    <a:pt x="105" y="202"/>
                    <a:pt x="105" y="210"/>
                  </a:cubicBezTo>
                  <a:cubicBezTo>
                    <a:pt x="105" y="216"/>
                    <a:pt x="100" y="222"/>
                    <a:pt x="93" y="223"/>
                  </a:cubicBezTo>
                  <a:cubicBezTo>
                    <a:pt x="88" y="224"/>
                    <a:pt x="83" y="222"/>
                    <a:pt x="79" y="222"/>
                  </a:cubicBezTo>
                  <a:cubicBezTo>
                    <a:pt x="73" y="221"/>
                    <a:pt x="68" y="223"/>
                    <a:pt x="63" y="220"/>
                  </a:cubicBezTo>
                  <a:cubicBezTo>
                    <a:pt x="60" y="218"/>
                    <a:pt x="57" y="218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47" y="214"/>
                    <a:pt x="42" y="212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6" y="210"/>
                    <a:pt x="51" y="209"/>
                    <a:pt x="56" y="210"/>
                  </a:cubicBezTo>
                  <a:cubicBezTo>
                    <a:pt x="61" y="210"/>
                    <a:pt x="66" y="210"/>
                    <a:pt x="71" y="211"/>
                  </a:cubicBezTo>
                  <a:cubicBezTo>
                    <a:pt x="75" y="211"/>
                    <a:pt x="79" y="212"/>
                    <a:pt x="83" y="212"/>
                  </a:cubicBezTo>
                  <a:cubicBezTo>
                    <a:pt x="88" y="212"/>
                    <a:pt x="92" y="208"/>
                    <a:pt x="95" y="205"/>
                  </a:cubicBezTo>
                  <a:cubicBezTo>
                    <a:pt x="96" y="202"/>
                    <a:pt x="96" y="198"/>
                    <a:pt x="97" y="194"/>
                  </a:cubicBezTo>
                  <a:cubicBezTo>
                    <a:pt x="98" y="191"/>
                    <a:pt x="96" y="189"/>
                    <a:pt x="96" y="186"/>
                  </a:cubicBezTo>
                  <a:cubicBezTo>
                    <a:pt x="95" y="182"/>
                    <a:pt x="94" y="178"/>
                    <a:pt x="93" y="174"/>
                  </a:cubicBezTo>
                  <a:cubicBezTo>
                    <a:pt x="93" y="172"/>
                    <a:pt x="92" y="168"/>
                    <a:pt x="91" y="166"/>
                  </a:cubicBezTo>
                  <a:cubicBezTo>
                    <a:pt x="90" y="164"/>
                    <a:pt x="90" y="165"/>
                    <a:pt x="88" y="165"/>
                  </a:cubicBezTo>
                  <a:cubicBezTo>
                    <a:pt x="88" y="165"/>
                    <a:pt x="82" y="166"/>
                    <a:pt x="82" y="166"/>
                  </a:cubicBezTo>
                  <a:cubicBezTo>
                    <a:pt x="71" y="175"/>
                    <a:pt x="56" y="181"/>
                    <a:pt x="43" y="188"/>
                  </a:cubicBezTo>
                  <a:cubicBezTo>
                    <a:pt x="38" y="188"/>
                    <a:pt x="33" y="188"/>
                    <a:pt x="28" y="188"/>
                  </a:cubicBezTo>
                  <a:cubicBezTo>
                    <a:pt x="27" y="188"/>
                    <a:pt x="23" y="184"/>
                    <a:pt x="23" y="183"/>
                  </a:cubicBezTo>
                  <a:cubicBezTo>
                    <a:pt x="18" y="177"/>
                    <a:pt x="24" y="175"/>
                    <a:pt x="30" y="173"/>
                  </a:cubicBezTo>
                  <a:cubicBezTo>
                    <a:pt x="35" y="172"/>
                    <a:pt x="40" y="169"/>
                    <a:pt x="45" y="167"/>
                  </a:cubicBezTo>
                  <a:cubicBezTo>
                    <a:pt x="55" y="162"/>
                    <a:pt x="65" y="156"/>
                    <a:pt x="76" y="153"/>
                  </a:cubicBezTo>
                  <a:cubicBezTo>
                    <a:pt x="82" y="151"/>
                    <a:pt x="90" y="149"/>
                    <a:pt x="97" y="149"/>
                  </a:cubicBezTo>
                  <a:cubicBezTo>
                    <a:pt x="97" y="149"/>
                    <a:pt x="99" y="146"/>
                    <a:pt x="100" y="146"/>
                  </a:cubicBezTo>
                  <a:cubicBezTo>
                    <a:pt x="102" y="145"/>
                    <a:pt x="103" y="145"/>
                    <a:pt x="105" y="145"/>
                  </a:cubicBezTo>
                  <a:cubicBezTo>
                    <a:pt x="109" y="144"/>
                    <a:pt x="113" y="143"/>
                    <a:pt x="117" y="143"/>
                  </a:cubicBezTo>
                  <a:cubicBezTo>
                    <a:pt x="120" y="143"/>
                    <a:pt x="124" y="143"/>
                    <a:pt x="127" y="144"/>
                  </a:cubicBezTo>
                  <a:close/>
                  <a:moveTo>
                    <a:pt x="118" y="71"/>
                  </a:moveTo>
                  <a:cubicBezTo>
                    <a:pt x="118" y="70"/>
                    <a:pt x="119" y="70"/>
                    <a:pt x="121" y="70"/>
                  </a:cubicBezTo>
                  <a:cubicBezTo>
                    <a:pt x="121" y="67"/>
                    <a:pt x="121" y="65"/>
                    <a:pt x="121" y="62"/>
                  </a:cubicBezTo>
                  <a:cubicBezTo>
                    <a:pt x="118" y="63"/>
                    <a:pt x="118" y="61"/>
                    <a:pt x="117" y="60"/>
                  </a:cubicBezTo>
                  <a:cubicBezTo>
                    <a:pt x="117" y="64"/>
                    <a:pt x="114" y="69"/>
                    <a:pt x="118" y="71"/>
                  </a:cubicBezTo>
                  <a:close/>
                  <a:moveTo>
                    <a:pt x="75" y="60"/>
                  </a:moveTo>
                  <a:cubicBezTo>
                    <a:pt x="77" y="59"/>
                    <a:pt x="77" y="57"/>
                    <a:pt x="78" y="55"/>
                  </a:cubicBezTo>
                  <a:cubicBezTo>
                    <a:pt x="77" y="55"/>
                    <a:pt x="78" y="53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lose/>
                  <a:moveTo>
                    <a:pt x="89" y="57"/>
                  </a:moveTo>
                  <a:cubicBezTo>
                    <a:pt x="92" y="57"/>
                    <a:pt x="95" y="57"/>
                    <a:pt x="98" y="57"/>
                  </a:cubicBezTo>
                  <a:cubicBezTo>
                    <a:pt x="96" y="53"/>
                    <a:pt x="103" y="50"/>
                    <a:pt x="98" y="48"/>
                  </a:cubicBezTo>
                  <a:cubicBezTo>
                    <a:pt x="94" y="51"/>
                    <a:pt x="92" y="54"/>
                    <a:pt x="89" y="57"/>
                  </a:cubicBezTo>
                  <a:close/>
                  <a:moveTo>
                    <a:pt x="75" y="41"/>
                  </a:moveTo>
                  <a:cubicBezTo>
                    <a:pt x="75" y="43"/>
                    <a:pt x="75" y="46"/>
                    <a:pt x="75" y="48"/>
                  </a:cubicBezTo>
                  <a:cubicBezTo>
                    <a:pt x="80" y="48"/>
                    <a:pt x="82" y="45"/>
                    <a:pt x="84" y="41"/>
                  </a:cubicBezTo>
                  <a:cubicBezTo>
                    <a:pt x="80" y="40"/>
                    <a:pt x="80" y="40"/>
                    <a:pt x="75" y="41"/>
                  </a:cubicBezTo>
                  <a:close/>
                  <a:moveTo>
                    <a:pt x="119" y="48"/>
                  </a:moveTo>
                  <a:cubicBezTo>
                    <a:pt x="130" y="44"/>
                    <a:pt x="135" y="64"/>
                    <a:pt x="128" y="72"/>
                  </a:cubicBezTo>
                  <a:cubicBezTo>
                    <a:pt x="138" y="69"/>
                    <a:pt x="145" y="61"/>
                    <a:pt x="148" y="51"/>
                  </a:cubicBezTo>
                  <a:cubicBezTo>
                    <a:pt x="149" y="51"/>
                    <a:pt x="150" y="51"/>
                    <a:pt x="151" y="51"/>
                  </a:cubicBezTo>
                  <a:cubicBezTo>
                    <a:pt x="153" y="41"/>
                    <a:pt x="161" y="36"/>
                    <a:pt x="160" y="23"/>
                  </a:cubicBezTo>
                  <a:cubicBezTo>
                    <a:pt x="144" y="18"/>
                    <a:pt x="131" y="29"/>
                    <a:pt x="119" y="34"/>
                  </a:cubicBezTo>
                  <a:cubicBezTo>
                    <a:pt x="119" y="38"/>
                    <a:pt x="123" y="45"/>
                    <a:pt x="119" y="48"/>
                  </a:cubicBezTo>
                  <a:close/>
                  <a:moveTo>
                    <a:pt x="22" y="141"/>
                  </a:moveTo>
                  <a:cubicBezTo>
                    <a:pt x="22" y="142"/>
                    <a:pt x="63" y="122"/>
                    <a:pt x="66" y="120"/>
                  </a:cubicBezTo>
                  <a:cubicBezTo>
                    <a:pt x="72" y="117"/>
                    <a:pt x="78" y="115"/>
                    <a:pt x="84" y="113"/>
                  </a:cubicBezTo>
                  <a:cubicBezTo>
                    <a:pt x="88" y="111"/>
                    <a:pt x="92" y="108"/>
                    <a:pt x="96" y="106"/>
                  </a:cubicBezTo>
                  <a:cubicBezTo>
                    <a:pt x="103" y="103"/>
                    <a:pt x="125" y="95"/>
                    <a:pt x="129" y="95"/>
                  </a:cubicBezTo>
                  <a:cubicBezTo>
                    <a:pt x="136" y="95"/>
                    <a:pt x="140" y="99"/>
                    <a:pt x="140" y="107"/>
                  </a:cubicBezTo>
                  <a:cubicBezTo>
                    <a:pt x="139" y="115"/>
                    <a:pt x="130" y="121"/>
                    <a:pt x="122" y="124"/>
                  </a:cubicBezTo>
                  <a:cubicBezTo>
                    <a:pt x="113" y="130"/>
                    <a:pt x="103" y="135"/>
                    <a:pt x="93" y="141"/>
                  </a:cubicBezTo>
                  <a:cubicBezTo>
                    <a:pt x="92" y="135"/>
                    <a:pt x="100" y="131"/>
                    <a:pt x="104" y="128"/>
                  </a:cubicBezTo>
                  <a:cubicBezTo>
                    <a:pt x="110" y="121"/>
                    <a:pt x="116" y="113"/>
                    <a:pt x="122" y="106"/>
                  </a:cubicBezTo>
                  <a:cubicBezTo>
                    <a:pt x="113" y="103"/>
                    <a:pt x="103" y="109"/>
                    <a:pt x="96" y="113"/>
                  </a:cubicBezTo>
                  <a:cubicBezTo>
                    <a:pt x="92" y="115"/>
                    <a:pt x="89" y="117"/>
                    <a:pt x="85" y="119"/>
                  </a:cubicBezTo>
                  <a:cubicBezTo>
                    <a:pt x="82" y="120"/>
                    <a:pt x="79" y="121"/>
                    <a:pt x="76" y="122"/>
                  </a:cubicBezTo>
                  <a:cubicBezTo>
                    <a:pt x="73" y="124"/>
                    <a:pt x="72" y="127"/>
                    <a:pt x="69" y="129"/>
                  </a:cubicBezTo>
                  <a:cubicBezTo>
                    <a:pt x="67" y="131"/>
                    <a:pt x="64" y="131"/>
                    <a:pt x="62" y="134"/>
                  </a:cubicBezTo>
                  <a:cubicBezTo>
                    <a:pt x="58" y="138"/>
                    <a:pt x="53" y="140"/>
                    <a:pt x="48" y="143"/>
                  </a:cubicBezTo>
                  <a:cubicBezTo>
                    <a:pt x="42" y="147"/>
                    <a:pt x="37" y="150"/>
                    <a:pt x="31" y="153"/>
                  </a:cubicBezTo>
                  <a:cubicBezTo>
                    <a:pt x="25" y="156"/>
                    <a:pt x="19" y="160"/>
                    <a:pt x="13" y="161"/>
                  </a:cubicBezTo>
                  <a:cubicBezTo>
                    <a:pt x="4" y="161"/>
                    <a:pt x="0" y="153"/>
                    <a:pt x="4" y="146"/>
                  </a:cubicBezTo>
                  <a:cubicBezTo>
                    <a:pt x="7" y="141"/>
                    <a:pt x="12" y="142"/>
                    <a:pt x="17" y="139"/>
                  </a:cubicBezTo>
                  <a:cubicBezTo>
                    <a:pt x="21" y="138"/>
                    <a:pt x="24" y="135"/>
                    <a:pt x="27" y="133"/>
                  </a:cubicBezTo>
                  <a:cubicBezTo>
                    <a:pt x="35" y="128"/>
                    <a:pt x="43" y="125"/>
                    <a:pt x="51" y="121"/>
                  </a:cubicBezTo>
                  <a:cubicBezTo>
                    <a:pt x="56" y="118"/>
                    <a:pt x="60" y="115"/>
                    <a:pt x="65" y="112"/>
                  </a:cubicBezTo>
                  <a:cubicBezTo>
                    <a:pt x="68" y="111"/>
                    <a:pt x="70" y="110"/>
                    <a:pt x="72" y="108"/>
                  </a:cubicBezTo>
                  <a:cubicBezTo>
                    <a:pt x="75" y="107"/>
                    <a:pt x="79" y="106"/>
                    <a:pt x="80" y="105"/>
                  </a:cubicBezTo>
                  <a:cubicBezTo>
                    <a:pt x="89" y="97"/>
                    <a:pt x="102" y="94"/>
                    <a:pt x="107" y="83"/>
                  </a:cubicBezTo>
                  <a:cubicBezTo>
                    <a:pt x="108" y="81"/>
                    <a:pt x="100" y="82"/>
                    <a:pt x="100" y="82"/>
                  </a:cubicBezTo>
                  <a:cubicBezTo>
                    <a:pt x="98" y="81"/>
                    <a:pt x="98" y="78"/>
                    <a:pt x="97" y="76"/>
                  </a:cubicBezTo>
                  <a:cubicBezTo>
                    <a:pt x="97" y="77"/>
                    <a:pt x="90" y="80"/>
                    <a:pt x="89" y="81"/>
                  </a:cubicBezTo>
                  <a:cubicBezTo>
                    <a:pt x="87" y="82"/>
                    <a:pt x="77" y="86"/>
                    <a:pt x="76" y="82"/>
                  </a:cubicBezTo>
                  <a:cubicBezTo>
                    <a:pt x="75" y="80"/>
                    <a:pt x="81" y="77"/>
                    <a:pt x="82" y="75"/>
                  </a:cubicBezTo>
                  <a:cubicBezTo>
                    <a:pt x="85" y="72"/>
                    <a:pt x="88" y="69"/>
                    <a:pt x="90" y="66"/>
                  </a:cubicBezTo>
                  <a:cubicBezTo>
                    <a:pt x="90" y="66"/>
                    <a:pt x="83" y="62"/>
                    <a:pt x="82" y="62"/>
                  </a:cubicBezTo>
                  <a:cubicBezTo>
                    <a:pt x="78" y="63"/>
                    <a:pt x="77" y="67"/>
                    <a:pt x="76" y="70"/>
                  </a:cubicBezTo>
                  <a:cubicBezTo>
                    <a:pt x="73" y="75"/>
                    <a:pt x="70" y="83"/>
                    <a:pt x="62" y="79"/>
                  </a:cubicBezTo>
                  <a:cubicBezTo>
                    <a:pt x="58" y="84"/>
                    <a:pt x="53" y="90"/>
                    <a:pt x="50" y="96"/>
                  </a:cubicBezTo>
                  <a:cubicBezTo>
                    <a:pt x="49" y="99"/>
                    <a:pt x="48" y="103"/>
                    <a:pt x="46" y="105"/>
                  </a:cubicBezTo>
                  <a:cubicBezTo>
                    <a:pt x="44" y="107"/>
                    <a:pt x="40" y="106"/>
                    <a:pt x="40" y="110"/>
                  </a:cubicBezTo>
                  <a:cubicBezTo>
                    <a:pt x="25" y="105"/>
                    <a:pt x="30" y="82"/>
                    <a:pt x="30" y="71"/>
                  </a:cubicBezTo>
                  <a:cubicBezTo>
                    <a:pt x="30" y="66"/>
                    <a:pt x="30" y="62"/>
                    <a:pt x="30" y="57"/>
                  </a:cubicBezTo>
                  <a:cubicBezTo>
                    <a:pt x="37" y="58"/>
                    <a:pt x="41" y="59"/>
                    <a:pt x="43" y="66"/>
                  </a:cubicBezTo>
                  <a:cubicBezTo>
                    <a:pt x="45" y="72"/>
                    <a:pt x="45" y="79"/>
                    <a:pt x="45" y="85"/>
                  </a:cubicBezTo>
                  <a:cubicBezTo>
                    <a:pt x="48" y="84"/>
                    <a:pt x="51" y="82"/>
                    <a:pt x="54" y="79"/>
                  </a:cubicBezTo>
                  <a:cubicBezTo>
                    <a:pt x="56" y="77"/>
                    <a:pt x="59" y="74"/>
                    <a:pt x="59" y="72"/>
                  </a:cubicBezTo>
                  <a:cubicBezTo>
                    <a:pt x="59" y="68"/>
                    <a:pt x="59" y="65"/>
                    <a:pt x="58" y="61"/>
                  </a:cubicBezTo>
                  <a:cubicBezTo>
                    <a:pt x="58" y="58"/>
                    <a:pt x="57" y="59"/>
                    <a:pt x="56" y="56"/>
                  </a:cubicBezTo>
                  <a:cubicBezTo>
                    <a:pt x="55" y="54"/>
                    <a:pt x="56" y="49"/>
                    <a:pt x="55" y="47"/>
                  </a:cubicBezTo>
                  <a:cubicBezTo>
                    <a:pt x="55" y="44"/>
                    <a:pt x="54" y="41"/>
                    <a:pt x="52" y="38"/>
                  </a:cubicBezTo>
                  <a:cubicBezTo>
                    <a:pt x="51" y="35"/>
                    <a:pt x="50" y="33"/>
                    <a:pt x="49" y="30"/>
                  </a:cubicBezTo>
                  <a:cubicBezTo>
                    <a:pt x="48" y="28"/>
                    <a:pt x="48" y="22"/>
                    <a:pt x="46" y="20"/>
                  </a:cubicBezTo>
                  <a:cubicBezTo>
                    <a:pt x="46" y="19"/>
                    <a:pt x="45" y="19"/>
                    <a:pt x="44" y="18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7" y="11"/>
                    <a:pt x="46" y="13"/>
                    <a:pt x="46" y="14"/>
                  </a:cubicBezTo>
                  <a:cubicBezTo>
                    <a:pt x="46" y="13"/>
                    <a:pt x="56" y="17"/>
                    <a:pt x="57" y="17"/>
                  </a:cubicBezTo>
                  <a:cubicBezTo>
                    <a:pt x="60" y="19"/>
                    <a:pt x="62" y="21"/>
                    <a:pt x="65" y="24"/>
                  </a:cubicBezTo>
                  <a:cubicBezTo>
                    <a:pt x="68" y="27"/>
                    <a:pt x="72" y="31"/>
                    <a:pt x="77" y="31"/>
                  </a:cubicBezTo>
                  <a:cubicBezTo>
                    <a:pt x="79" y="32"/>
                    <a:pt x="82" y="31"/>
                    <a:pt x="84" y="31"/>
                  </a:cubicBezTo>
                  <a:cubicBezTo>
                    <a:pt x="88" y="31"/>
                    <a:pt x="91" y="31"/>
                    <a:pt x="94" y="30"/>
                  </a:cubicBezTo>
                  <a:cubicBezTo>
                    <a:pt x="96" y="29"/>
                    <a:pt x="98" y="28"/>
                    <a:pt x="98" y="27"/>
                  </a:cubicBezTo>
                  <a:cubicBezTo>
                    <a:pt x="99" y="26"/>
                    <a:pt x="99" y="24"/>
                    <a:pt x="100" y="23"/>
                  </a:cubicBezTo>
                  <a:cubicBezTo>
                    <a:pt x="101" y="21"/>
                    <a:pt x="102" y="21"/>
                    <a:pt x="103" y="20"/>
                  </a:cubicBezTo>
                  <a:cubicBezTo>
                    <a:pt x="104" y="18"/>
                    <a:pt x="105" y="17"/>
                    <a:pt x="105" y="15"/>
                  </a:cubicBezTo>
                  <a:cubicBezTo>
                    <a:pt x="107" y="13"/>
                    <a:pt x="109" y="12"/>
                    <a:pt x="111" y="9"/>
                  </a:cubicBezTo>
                  <a:cubicBezTo>
                    <a:pt x="112" y="7"/>
                    <a:pt x="113" y="5"/>
                    <a:pt x="114" y="4"/>
                  </a:cubicBezTo>
                  <a:cubicBezTo>
                    <a:pt x="116" y="2"/>
                    <a:pt x="129" y="0"/>
                    <a:pt x="130" y="3"/>
                  </a:cubicBezTo>
                  <a:cubicBezTo>
                    <a:pt x="132" y="13"/>
                    <a:pt x="127" y="17"/>
                    <a:pt x="122" y="22"/>
                  </a:cubicBezTo>
                  <a:cubicBezTo>
                    <a:pt x="121" y="22"/>
                    <a:pt x="124" y="23"/>
                    <a:pt x="124" y="23"/>
                  </a:cubicBezTo>
                  <a:cubicBezTo>
                    <a:pt x="125" y="22"/>
                    <a:pt x="125" y="21"/>
                    <a:pt x="126" y="21"/>
                  </a:cubicBezTo>
                  <a:cubicBezTo>
                    <a:pt x="127" y="20"/>
                    <a:pt x="127" y="19"/>
                    <a:pt x="128" y="18"/>
                  </a:cubicBezTo>
                  <a:cubicBezTo>
                    <a:pt x="135" y="14"/>
                    <a:pt x="143" y="11"/>
                    <a:pt x="152" y="10"/>
                  </a:cubicBezTo>
                  <a:cubicBezTo>
                    <a:pt x="160" y="9"/>
                    <a:pt x="171" y="9"/>
                    <a:pt x="177" y="16"/>
                  </a:cubicBezTo>
                  <a:cubicBezTo>
                    <a:pt x="179" y="19"/>
                    <a:pt x="176" y="29"/>
                    <a:pt x="174" y="32"/>
                  </a:cubicBezTo>
                  <a:cubicBezTo>
                    <a:pt x="173" y="35"/>
                    <a:pt x="172" y="37"/>
                    <a:pt x="170" y="38"/>
                  </a:cubicBezTo>
                  <a:cubicBezTo>
                    <a:pt x="168" y="40"/>
                    <a:pt x="168" y="42"/>
                    <a:pt x="167" y="45"/>
                  </a:cubicBezTo>
                  <a:cubicBezTo>
                    <a:pt x="166" y="47"/>
                    <a:pt x="164" y="48"/>
                    <a:pt x="162" y="50"/>
                  </a:cubicBezTo>
                  <a:cubicBezTo>
                    <a:pt x="161" y="52"/>
                    <a:pt x="160" y="54"/>
                    <a:pt x="159" y="56"/>
                  </a:cubicBezTo>
                  <a:cubicBezTo>
                    <a:pt x="158" y="58"/>
                    <a:pt x="157" y="60"/>
                    <a:pt x="155" y="62"/>
                  </a:cubicBezTo>
                  <a:cubicBezTo>
                    <a:pt x="154" y="63"/>
                    <a:pt x="152" y="64"/>
                    <a:pt x="151" y="65"/>
                  </a:cubicBezTo>
                  <a:cubicBezTo>
                    <a:pt x="150" y="66"/>
                    <a:pt x="150" y="68"/>
                    <a:pt x="149" y="70"/>
                  </a:cubicBezTo>
                  <a:cubicBezTo>
                    <a:pt x="149" y="70"/>
                    <a:pt x="147" y="70"/>
                    <a:pt x="147" y="71"/>
                  </a:cubicBezTo>
                  <a:cubicBezTo>
                    <a:pt x="145" y="73"/>
                    <a:pt x="146" y="75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80"/>
                    <a:pt x="139" y="81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0" y="88"/>
                    <a:pt x="123" y="91"/>
                    <a:pt x="112" y="88"/>
                  </a:cubicBezTo>
                  <a:cubicBezTo>
                    <a:pt x="100" y="99"/>
                    <a:pt x="38" y="133"/>
                    <a:pt x="22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矩形 1"/>
          <p:cNvSpPr/>
          <p:nvPr/>
        </p:nvSpPr>
        <p:spPr>
          <a:xfrm>
            <a:off x="6074304" y="4041065"/>
            <a:ext cx="6117695" cy="2816935"/>
          </a:xfrm>
          <a:prstGeom prst="rect">
            <a:avLst/>
          </a:prstGeom>
          <a:blipFill>
            <a:blip r:embed="rId4"/>
            <a:srcRect/>
            <a:stretch>
              <a:fillRect l="1" t="-18" r="-5906" b="-5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e1b93269-a88a-4938-a2f0-c039c7557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7512" y="389345"/>
            <a:ext cx="1857891" cy="630303"/>
            <a:chOff x="3643313" y="2530475"/>
            <a:chExt cx="4918075" cy="1793875"/>
          </a:xfrm>
        </p:grpSpPr>
        <p:grpSp>
          <p:nvGrpSpPr>
            <p:cNvPr id="68" name="îśļîďé"/>
            <p:cNvGrpSpPr/>
            <p:nvPr/>
          </p:nvGrpSpPr>
          <p:grpSpPr>
            <a:xfrm>
              <a:off x="3643313" y="2530475"/>
              <a:ext cx="1785938" cy="1793875"/>
              <a:chOff x="3643313" y="2530475"/>
              <a:chExt cx="1785938" cy="1793875"/>
            </a:xfrm>
          </p:grpSpPr>
          <p:sp>
            <p:nvSpPr>
              <p:cNvPr id="91" name="íSḷïḓè"/>
              <p:cNvSpPr/>
              <p:nvPr/>
            </p:nvSpPr>
            <p:spPr bwMode="auto">
              <a:xfrm>
                <a:off x="3643313" y="2530475"/>
                <a:ext cx="1785938" cy="1793875"/>
              </a:xfrm>
              <a:custGeom>
                <a:avLst/>
                <a:gdLst>
                  <a:gd name="T0" fmla="*/ 271 w 541"/>
                  <a:gd name="T1" fmla="*/ 0 h 542"/>
                  <a:gd name="T2" fmla="*/ 0 w 541"/>
                  <a:gd name="T3" fmla="*/ 271 h 542"/>
                  <a:gd name="T4" fmla="*/ 271 w 541"/>
                  <a:gd name="T5" fmla="*/ 542 h 542"/>
                  <a:gd name="T6" fmla="*/ 541 w 541"/>
                  <a:gd name="T7" fmla="*/ 271 h 542"/>
                  <a:gd name="T8" fmla="*/ 271 w 541"/>
                  <a:gd name="T9" fmla="*/ 0 h 542"/>
                  <a:gd name="T10" fmla="*/ 271 w 541"/>
                  <a:gd name="T11" fmla="*/ 0 h 542"/>
                  <a:gd name="T12" fmla="*/ 271 w 541"/>
                  <a:gd name="T13" fmla="*/ 20 h 542"/>
                  <a:gd name="T14" fmla="*/ 521 w 541"/>
                  <a:gd name="T15" fmla="*/ 271 h 542"/>
                  <a:gd name="T16" fmla="*/ 271 w 541"/>
                  <a:gd name="T17" fmla="*/ 522 h 542"/>
                  <a:gd name="T18" fmla="*/ 20 w 541"/>
                  <a:gd name="T19" fmla="*/ 271 h 542"/>
                  <a:gd name="T20" fmla="*/ 271 w 541"/>
                  <a:gd name="T21" fmla="*/ 2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" h="542">
                    <a:moveTo>
                      <a:pt x="271" y="0"/>
                    </a:moveTo>
                    <a:cubicBezTo>
                      <a:pt x="121" y="0"/>
                      <a:pt x="0" y="122"/>
                      <a:pt x="0" y="271"/>
                    </a:cubicBezTo>
                    <a:cubicBezTo>
                      <a:pt x="0" y="420"/>
                      <a:pt x="121" y="542"/>
                      <a:pt x="271" y="542"/>
                    </a:cubicBezTo>
                    <a:cubicBezTo>
                      <a:pt x="420" y="542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lose/>
                    <a:moveTo>
                      <a:pt x="271" y="20"/>
                    </a:moveTo>
                    <a:cubicBezTo>
                      <a:pt x="409" y="20"/>
                      <a:pt x="521" y="133"/>
                      <a:pt x="521" y="271"/>
                    </a:cubicBezTo>
                    <a:cubicBezTo>
                      <a:pt x="521" y="410"/>
                      <a:pt x="409" y="522"/>
                      <a:pt x="271" y="522"/>
                    </a:cubicBezTo>
                    <a:cubicBezTo>
                      <a:pt x="132" y="522"/>
                      <a:pt x="20" y="410"/>
                      <a:pt x="20" y="271"/>
                    </a:cubicBezTo>
                    <a:cubicBezTo>
                      <a:pt x="20" y="133"/>
                      <a:pt x="132" y="20"/>
                      <a:pt x="271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ṣlïďê"/>
              <p:cNvSpPr/>
              <p:nvPr/>
            </p:nvSpPr>
            <p:spPr bwMode="auto">
              <a:xfrm>
                <a:off x="3973513" y="2862263"/>
                <a:ext cx="1131888" cy="1120775"/>
              </a:xfrm>
              <a:custGeom>
                <a:avLst/>
                <a:gdLst>
                  <a:gd name="T0" fmla="*/ 355 w 713"/>
                  <a:gd name="T1" fmla="*/ 0 h 706"/>
                  <a:gd name="T2" fmla="*/ 331 w 713"/>
                  <a:gd name="T3" fmla="*/ 27 h 706"/>
                  <a:gd name="T4" fmla="*/ 254 w 713"/>
                  <a:gd name="T5" fmla="*/ 104 h 706"/>
                  <a:gd name="T6" fmla="*/ 143 w 713"/>
                  <a:gd name="T7" fmla="*/ 104 h 706"/>
                  <a:gd name="T8" fmla="*/ 106 w 713"/>
                  <a:gd name="T9" fmla="*/ 104 h 706"/>
                  <a:gd name="T10" fmla="*/ 106 w 713"/>
                  <a:gd name="T11" fmla="*/ 141 h 706"/>
                  <a:gd name="T12" fmla="*/ 106 w 713"/>
                  <a:gd name="T13" fmla="*/ 250 h 706"/>
                  <a:gd name="T14" fmla="*/ 27 w 713"/>
                  <a:gd name="T15" fmla="*/ 329 h 706"/>
                  <a:gd name="T16" fmla="*/ 0 w 713"/>
                  <a:gd name="T17" fmla="*/ 354 h 706"/>
                  <a:gd name="T18" fmla="*/ 27 w 713"/>
                  <a:gd name="T19" fmla="*/ 381 h 706"/>
                  <a:gd name="T20" fmla="*/ 106 w 713"/>
                  <a:gd name="T21" fmla="*/ 460 h 706"/>
                  <a:gd name="T22" fmla="*/ 106 w 713"/>
                  <a:gd name="T23" fmla="*/ 567 h 706"/>
                  <a:gd name="T24" fmla="*/ 106 w 713"/>
                  <a:gd name="T25" fmla="*/ 604 h 706"/>
                  <a:gd name="T26" fmla="*/ 143 w 713"/>
                  <a:gd name="T27" fmla="*/ 604 h 706"/>
                  <a:gd name="T28" fmla="*/ 254 w 713"/>
                  <a:gd name="T29" fmla="*/ 604 h 706"/>
                  <a:gd name="T30" fmla="*/ 331 w 713"/>
                  <a:gd name="T31" fmla="*/ 681 h 706"/>
                  <a:gd name="T32" fmla="*/ 355 w 713"/>
                  <a:gd name="T33" fmla="*/ 706 h 706"/>
                  <a:gd name="T34" fmla="*/ 382 w 713"/>
                  <a:gd name="T35" fmla="*/ 681 h 706"/>
                  <a:gd name="T36" fmla="*/ 459 w 713"/>
                  <a:gd name="T37" fmla="*/ 604 h 706"/>
                  <a:gd name="T38" fmla="*/ 576 w 713"/>
                  <a:gd name="T39" fmla="*/ 604 h 706"/>
                  <a:gd name="T40" fmla="*/ 613 w 713"/>
                  <a:gd name="T41" fmla="*/ 604 h 706"/>
                  <a:gd name="T42" fmla="*/ 613 w 713"/>
                  <a:gd name="T43" fmla="*/ 567 h 706"/>
                  <a:gd name="T44" fmla="*/ 613 w 713"/>
                  <a:gd name="T45" fmla="*/ 458 h 706"/>
                  <a:gd name="T46" fmla="*/ 686 w 713"/>
                  <a:gd name="T47" fmla="*/ 385 h 706"/>
                  <a:gd name="T48" fmla="*/ 713 w 713"/>
                  <a:gd name="T49" fmla="*/ 358 h 706"/>
                  <a:gd name="T50" fmla="*/ 686 w 713"/>
                  <a:gd name="T51" fmla="*/ 331 h 706"/>
                  <a:gd name="T52" fmla="*/ 605 w 713"/>
                  <a:gd name="T53" fmla="*/ 250 h 706"/>
                  <a:gd name="T54" fmla="*/ 605 w 713"/>
                  <a:gd name="T55" fmla="*/ 143 h 706"/>
                  <a:gd name="T56" fmla="*/ 605 w 713"/>
                  <a:gd name="T57" fmla="*/ 106 h 706"/>
                  <a:gd name="T58" fmla="*/ 568 w 713"/>
                  <a:gd name="T59" fmla="*/ 106 h 706"/>
                  <a:gd name="T60" fmla="*/ 462 w 713"/>
                  <a:gd name="T61" fmla="*/ 106 h 706"/>
                  <a:gd name="T62" fmla="*/ 382 w 713"/>
                  <a:gd name="T63" fmla="*/ 27 h 706"/>
                  <a:gd name="T64" fmla="*/ 355 w 713"/>
                  <a:gd name="T65" fmla="*/ 0 h 706"/>
                  <a:gd name="T66" fmla="*/ 355 w 713"/>
                  <a:gd name="T67" fmla="*/ 0 h 706"/>
                  <a:gd name="T68" fmla="*/ 355 w 713"/>
                  <a:gd name="T69" fmla="*/ 54 h 706"/>
                  <a:gd name="T70" fmla="*/ 447 w 713"/>
                  <a:gd name="T71" fmla="*/ 143 h 706"/>
                  <a:gd name="T72" fmla="*/ 568 w 713"/>
                  <a:gd name="T73" fmla="*/ 143 h 706"/>
                  <a:gd name="T74" fmla="*/ 568 w 713"/>
                  <a:gd name="T75" fmla="*/ 264 h 706"/>
                  <a:gd name="T76" fmla="*/ 659 w 713"/>
                  <a:gd name="T77" fmla="*/ 358 h 706"/>
                  <a:gd name="T78" fmla="*/ 576 w 713"/>
                  <a:gd name="T79" fmla="*/ 444 h 706"/>
                  <a:gd name="T80" fmla="*/ 576 w 713"/>
                  <a:gd name="T81" fmla="*/ 567 h 706"/>
                  <a:gd name="T82" fmla="*/ 445 w 713"/>
                  <a:gd name="T83" fmla="*/ 567 h 706"/>
                  <a:gd name="T84" fmla="*/ 355 w 713"/>
                  <a:gd name="T85" fmla="*/ 654 h 706"/>
                  <a:gd name="T86" fmla="*/ 270 w 713"/>
                  <a:gd name="T87" fmla="*/ 567 h 706"/>
                  <a:gd name="T88" fmla="*/ 143 w 713"/>
                  <a:gd name="T89" fmla="*/ 567 h 706"/>
                  <a:gd name="T90" fmla="*/ 143 w 713"/>
                  <a:gd name="T91" fmla="*/ 444 h 706"/>
                  <a:gd name="T92" fmla="*/ 52 w 713"/>
                  <a:gd name="T93" fmla="*/ 354 h 706"/>
                  <a:gd name="T94" fmla="*/ 143 w 713"/>
                  <a:gd name="T95" fmla="*/ 264 h 706"/>
                  <a:gd name="T96" fmla="*/ 143 w 713"/>
                  <a:gd name="T97" fmla="*/ 141 h 706"/>
                  <a:gd name="T98" fmla="*/ 268 w 713"/>
                  <a:gd name="T99" fmla="*/ 141 h 706"/>
                  <a:gd name="T100" fmla="*/ 355 w 713"/>
                  <a:gd name="T101" fmla="*/ 5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3" h="706">
                    <a:moveTo>
                      <a:pt x="355" y="0"/>
                    </a:moveTo>
                    <a:lnTo>
                      <a:pt x="331" y="27"/>
                    </a:lnTo>
                    <a:lnTo>
                      <a:pt x="254" y="104"/>
                    </a:lnTo>
                    <a:lnTo>
                      <a:pt x="143" y="104"/>
                    </a:lnTo>
                    <a:lnTo>
                      <a:pt x="106" y="104"/>
                    </a:lnTo>
                    <a:lnTo>
                      <a:pt x="106" y="141"/>
                    </a:lnTo>
                    <a:lnTo>
                      <a:pt x="106" y="250"/>
                    </a:lnTo>
                    <a:lnTo>
                      <a:pt x="27" y="329"/>
                    </a:lnTo>
                    <a:lnTo>
                      <a:pt x="0" y="354"/>
                    </a:lnTo>
                    <a:lnTo>
                      <a:pt x="27" y="381"/>
                    </a:lnTo>
                    <a:lnTo>
                      <a:pt x="106" y="460"/>
                    </a:lnTo>
                    <a:lnTo>
                      <a:pt x="106" y="567"/>
                    </a:lnTo>
                    <a:lnTo>
                      <a:pt x="106" y="604"/>
                    </a:lnTo>
                    <a:lnTo>
                      <a:pt x="143" y="604"/>
                    </a:lnTo>
                    <a:lnTo>
                      <a:pt x="254" y="604"/>
                    </a:lnTo>
                    <a:lnTo>
                      <a:pt x="331" y="681"/>
                    </a:lnTo>
                    <a:lnTo>
                      <a:pt x="355" y="706"/>
                    </a:lnTo>
                    <a:lnTo>
                      <a:pt x="382" y="681"/>
                    </a:lnTo>
                    <a:lnTo>
                      <a:pt x="459" y="604"/>
                    </a:lnTo>
                    <a:lnTo>
                      <a:pt x="576" y="604"/>
                    </a:lnTo>
                    <a:lnTo>
                      <a:pt x="613" y="604"/>
                    </a:lnTo>
                    <a:lnTo>
                      <a:pt x="613" y="567"/>
                    </a:lnTo>
                    <a:lnTo>
                      <a:pt x="613" y="458"/>
                    </a:lnTo>
                    <a:lnTo>
                      <a:pt x="686" y="385"/>
                    </a:lnTo>
                    <a:lnTo>
                      <a:pt x="713" y="358"/>
                    </a:lnTo>
                    <a:lnTo>
                      <a:pt x="686" y="331"/>
                    </a:lnTo>
                    <a:lnTo>
                      <a:pt x="605" y="250"/>
                    </a:lnTo>
                    <a:lnTo>
                      <a:pt x="605" y="143"/>
                    </a:lnTo>
                    <a:lnTo>
                      <a:pt x="605" y="106"/>
                    </a:lnTo>
                    <a:lnTo>
                      <a:pt x="568" y="106"/>
                    </a:lnTo>
                    <a:lnTo>
                      <a:pt x="462" y="106"/>
                    </a:lnTo>
                    <a:lnTo>
                      <a:pt x="382" y="27"/>
                    </a:lnTo>
                    <a:lnTo>
                      <a:pt x="355" y="0"/>
                    </a:lnTo>
                    <a:lnTo>
                      <a:pt x="355" y="0"/>
                    </a:lnTo>
                    <a:close/>
                    <a:moveTo>
                      <a:pt x="355" y="54"/>
                    </a:moveTo>
                    <a:lnTo>
                      <a:pt x="447" y="143"/>
                    </a:lnTo>
                    <a:lnTo>
                      <a:pt x="568" y="143"/>
                    </a:lnTo>
                    <a:lnTo>
                      <a:pt x="568" y="264"/>
                    </a:lnTo>
                    <a:lnTo>
                      <a:pt x="659" y="358"/>
                    </a:lnTo>
                    <a:lnTo>
                      <a:pt x="576" y="444"/>
                    </a:lnTo>
                    <a:lnTo>
                      <a:pt x="576" y="567"/>
                    </a:lnTo>
                    <a:lnTo>
                      <a:pt x="445" y="567"/>
                    </a:lnTo>
                    <a:lnTo>
                      <a:pt x="355" y="654"/>
                    </a:lnTo>
                    <a:lnTo>
                      <a:pt x="270" y="567"/>
                    </a:lnTo>
                    <a:lnTo>
                      <a:pt x="143" y="567"/>
                    </a:lnTo>
                    <a:lnTo>
                      <a:pt x="143" y="444"/>
                    </a:lnTo>
                    <a:lnTo>
                      <a:pt x="52" y="354"/>
                    </a:lnTo>
                    <a:lnTo>
                      <a:pt x="143" y="264"/>
                    </a:lnTo>
                    <a:lnTo>
                      <a:pt x="143" y="141"/>
                    </a:lnTo>
                    <a:lnTo>
                      <a:pt x="268" y="141"/>
                    </a:lnTo>
                    <a:lnTo>
                      <a:pt x="355" y="5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šlîḑè"/>
              <p:cNvSpPr/>
              <p:nvPr/>
            </p:nvSpPr>
            <p:spPr bwMode="auto">
              <a:xfrm>
                <a:off x="3933826" y="2825750"/>
                <a:ext cx="1204913" cy="1206500"/>
              </a:xfrm>
              <a:custGeom>
                <a:avLst/>
                <a:gdLst>
                  <a:gd name="T0" fmla="*/ 183 w 365"/>
                  <a:gd name="T1" fmla="*/ 0 h 365"/>
                  <a:gd name="T2" fmla="*/ 0 w 365"/>
                  <a:gd name="T3" fmla="*/ 182 h 365"/>
                  <a:gd name="T4" fmla="*/ 183 w 365"/>
                  <a:gd name="T5" fmla="*/ 365 h 365"/>
                  <a:gd name="T6" fmla="*/ 365 w 365"/>
                  <a:gd name="T7" fmla="*/ 182 h 365"/>
                  <a:gd name="T8" fmla="*/ 183 w 365"/>
                  <a:gd name="T9" fmla="*/ 0 h 365"/>
                  <a:gd name="T10" fmla="*/ 183 w 365"/>
                  <a:gd name="T11" fmla="*/ 0 h 365"/>
                  <a:gd name="T12" fmla="*/ 183 w 365"/>
                  <a:gd name="T13" fmla="*/ 20 h 365"/>
                  <a:gd name="T14" fmla="*/ 345 w 365"/>
                  <a:gd name="T15" fmla="*/ 182 h 365"/>
                  <a:gd name="T16" fmla="*/ 183 w 365"/>
                  <a:gd name="T17" fmla="*/ 345 h 365"/>
                  <a:gd name="T18" fmla="*/ 20 w 365"/>
                  <a:gd name="T19" fmla="*/ 182 h 365"/>
                  <a:gd name="T20" fmla="*/ 183 w 365"/>
                  <a:gd name="T21" fmla="*/ 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365">
                    <a:moveTo>
                      <a:pt x="183" y="0"/>
                    </a:moveTo>
                    <a:cubicBezTo>
                      <a:pt x="82" y="0"/>
                      <a:pt x="0" y="82"/>
                      <a:pt x="0" y="182"/>
                    </a:cubicBezTo>
                    <a:cubicBezTo>
                      <a:pt x="0" y="283"/>
                      <a:pt x="82" y="365"/>
                      <a:pt x="183" y="365"/>
                    </a:cubicBezTo>
                    <a:cubicBezTo>
                      <a:pt x="284" y="365"/>
                      <a:pt x="365" y="283"/>
                      <a:pt x="365" y="182"/>
                    </a:cubicBezTo>
                    <a:cubicBezTo>
                      <a:pt x="365" y="82"/>
                      <a:pt x="284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183" y="20"/>
                    </a:moveTo>
                    <a:cubicBezTo>
                      <a:pt x="273" y="20"/>
                      <a:pt x="345" y="92"/>
                      <a:pt x="345" y="182"/>
                    </a:cubicBezTo>
                    <a:cubicBezTo>
                      <a:pt x="345" y="272"/>
                      <a:pt x="273" y="345"/>
                      <a:pt x="183" y="345"/>
                    </a:cubicBezTo>
                    <a:cubicBezTo>
                      <a:pt x="93" y="345"/>
                      <a:pt x="20" y="272"/>
                      <a:pt x="20" y="182"/>
                    </a:cubicBezTo>
                    <a:cubicBezTo>
                      <a:pt x="20" y="92"/>
                      <a:pt x="93" y="20"/>
                      <a:pt x="183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s1ïḓé"/>
              <p:cNvSpPr/>
              <p:nvPr/>
            </p:nvSpPr>
            <p:spPr bwMode="auto">
              <a:xfrm>
                <a:off x="3749676" y="3467100"/>
                <a:ext cx="184150" cy="176213"/>
              </a:xfrm>
              <a:custGeom>
                <a:avLst/>
                <a:gdLst>
                  <a:gd name="T0" fmla="*/ 14 w 116"/>
                  <a:gd name="T1" fmla="*/ 111 h 111"/>
                  <a:gd name="T2" fmla="*/ 14 w 116"/>
                  <a:gd name="T3" fmla="*/ 88 h 111"/>
                  <a:gd name="T4" fmla="*/ 72 w 116"/>
                  <a:gd name="T5" fmla="*/ 25 h 111"/>
                  <a:gd name="T6" fmla="*/ 4 w 116"/>
                  <a:gd name="T7" fmla="*/ 35 h 111"/>
                  <a:gd name="T8" fmla="*/ 0 w 116"/>
                  <a:gd name="T9" fmla="*/ 17 h 111"/>
                  <a:gd name="T10" fmla="*/ 101 w 116"/>
                  <a:gd name="T11" fmla="*/ 0 h 111"/>
                  <a:gd name="T12" fmla="*/ 103 w 116"/>
                  <a:gd name="T13" fmla="*/ 23 h 111"/>
                  <a:gd name="T14" fmla="*/ 41 w 116"/>
                  <a:gd name="T15" fmla="*/ 88 h 111"/>
                  <a:gd name="T16" fmla="*/ 116 w 116"/>
                  <a:gd name="T17" fmla="*/ 75 h 111"/>
                  <a:gd name="T18" fmla="*/ 116 w 116"/>
                  <a:gd name="T19" fmla="*/ 96 h 111"/>
                  <a:gd name="T20" fmla="*/ 14 w 11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11">
                    <a:moveTo>
                      <a:pt x="14" y="111"/>
                    </a:moveTo>
                    <a:lnTo>
                      <a:pt x="14" y="88"/>
                    </a:lnTo>
                    <a:lnTo>
                      <a:pt x="72" y="25"/>
                    </a:lnTo>
                    <a:lnTo>
                      <a:pt x="4" y="35"/>
                    </a:lnTo>
                    <a:lnTo>
                      <a:pt x="0" y="17"/>
                    </a:lnTo>
                    <a:lnTo>
                      <a:pt x="101" y="0"/>
                    </a:lnTo>
                    <a:lnTo>
                      <a:pt x="103" y="23"/>
                    </a:lnTo>
                    <a:lnTo>
                      <a:pt x="41" y="88"/>
                    </a:lnTo>
                    <a:lnTo>
                      <a:pt x="116" y="75"/>
                    </a:lnTo>
                    <a:lnTo>
                      <a:pt x="116" y="96"/>
                    </a:lnTo>
                    <a:lnTo>
                      <a:pt x="14" y="11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ṥľîḍê"/>
              <p:cNvSpPr/>
              <p:nvPr/>
            </p:nvSpPr>
            <p:spPr bwMode="auto">
              <a:xfrm>
                <a:off x="3752851" y="3281363"/>
                <a:ext cx="171450" cy="161925"/>
              </a:xfrm>
              <a:custGeom>
                <a:avLst/>
                <a:gdLst>
                  <a:gd name="T0" fmla="*/ 66 w 108"/>
                  <a:gd name="T1" fmla="*/ 36 h 102"/>
                  <a:gd name="T2" fmla="*/ 22 w 108"/>
                  <a:gd name="T3" fmla="*/ 46 h 102"/>
                  <a:gd name="T4" fmla="*/ 64 w 108"/>
                  <a:gd name="T5" fmla="*/ 63 h 102"/>
                  <a:gd name="T6" fmla="*/ 66 w 108"/>
                  <a:gd name="T7" fmla="*/ 36 h 102"/>
                  <a:gd name="T8" fmla="*/ 66 w 108"/>
                  <a:gd name="T9" fmla="*/ 36 h 102"/>
                  <a:gd name="T10" fmla="*/ 83 w 108"/>
                  <a:gd name="T11" fmla="*/ 32 h 102"/>
                  <a:gd name="T12" fmla="*/ 79 w 108"/>
                  <a:gd name="T13" fmla="*/ 73 h 102"/>
                  <a:gd name="T14" fmla="*/ 101 w 108"/>
                  <a:gd name="T15" fmla="*/ 82 h 102"/>
                  <a:gd name="T16" fmla="*/ 97 w 108"/>
                  <a:gd name="T17" fmla="*/ 102 h 102"/>
                  <a:gd name="T18" fmla="*/ 0 w 108"/>
                  <a:gd name="T19" fmla="*/ 57 h 102"/>
                  <a:gd name="T20" fmla="*/ 2 w 108"/>
                  <a:gd name="T21" fmla="*/ 29 h 102"/>
                  <a:gd name="T22" fmla="*/ 108 w 108"/>
                  <a:gd name="T23" fmla="*/ 0 h 102"/>
                  <a:gd name="T24" fmla="*/ 106 w 108"/>
                  <a:gd name="T25" fmla="*/ 27 h 102"/>
                  <a:gd name="T26" fmla="*/ 83 w 108"/>
                  <a:gd name="T27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02">
                    <a:moveTo>
                      <a:pt x="66" y="36"/>
                    </a:moveTo>
                    <a:lnTo>
                      <a:pt x="22" y="46"/>
                    </a:lnTo>
                    <a:lnTo>
                      <a:pt x="64" y="63"/>
                    </a:lnTo>
                    <a:lnTo>
                      <a:pt x="66" y="36"/>
                    </a:lnTo>
                    <a:lnTo>
                      <a:pt x="66" y="36"/>
                    </a:lnTo>
                    <a:close/>
                    <a:moveTo>
                      <a:pt x="83" y="32"/>
                    </a:moveTo>
                    <a:lnTo>
                      <a:pt x="79" y="73"/>
                    </a:lnTo>
                    <a:lnTo>
                      <a:pt x="101" y="82"/>
                    </a:lnTo>
                    <a:lnTo>
                      <a:pt x="97" y="102"/>
                    </a:lnTo>
                    <a:lnTo>
                      <a:pt x="0" y="57"/>
                    </a:lnTo>
                    <a:lnTo>
                      <a:pt x="2" y="29"/>
                    </a:lnTo>
                    <a:lnTo>
                      <a:pt x="108" y="0"/>
                    </a:lnTo>
                    <a:lnTo>
                      <a:pt x="106" y="27"/>
                    </a:lnTo>
                    <a:lnTo>
                      <a:pt x="83" y="3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ṧ1ïḍe"/>
              <p:cNvSpPr/>
              <p:nvPr/>
            </p:nvSpPr>
            <p:spPr bwMode="auto">
              <a:xfrm>
                <a:off x="3781426" y="3060700"/>
                <a:ext cx="207963" cy="204788"/>
              </a:xfrm>
              <a:custGeom>
                <a:avLst/>
                <a:gdLst>
                  <a:gd name="T0" fmla="*/ 0 w 131"/>
                  <a:gd name="T1" fmla="*/ 87 h 129"/>
                  <a:gd name="T2" fmla="*/ 11 w 131"/>
                  <a:gd name="T3" fmla="*/ 66 h 129"/>
                  <a:gd name="T4" fmla="*/ 94 w 131"/>
                  <a:gd name="T5" fmla="*/ 43 h 129"/>
                  <a:gd name="T6" fmla="*/ 29 w 131"/>
                  <a:gd name="T7" fmla="*/ 18 h 129"/>
                  <a:gd name="T8" fmla="*/ 36 w 131"/>
                  <a:gd name="T9" fmla="*/ 0 h 129"/>
                  <a:gd name="T10" fmla="*/ 131 w 131"/>
                  <a:gd name="T11" fmla="*/ 37 h 129"/>
                  <a:gd name="T12" fmla="*/ 123 w 131"/>
                  <a:gd name="T13" fmla="*/ 56 h 129"/>
                  <a:gd name="T14" fmla="*/ 38 w 131"/>
                  <a:gd name="T15" fmla="*/ 81 h 129"/>
                  <a:gd name="T16" fmla="*/ 102 w 131"/>
                  <a:gd name="T17" fmla="*/ 110 h 129"/>
                  <a:gd name="T18" fmla="*/ 94 w 131"/>
                  <a:gd name="T19" fmla="*/ 129 h 129"/>
                  <a:gd name="T20" fmla="*/ 0 w 131"/>
                  <a:gd name="T21" fmla="*/ 8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87"/>
                    </a:moveTo>
                    <a:lnTo>
                      <a:pt x="11" y="66"/>
                    </a:lnTo>
                    <a:lnTo>
                      <a:pt x="94" y="43"/>
                    </a:lnTo>
                    <a:lnTo>
                      <a:pt x="29" y="18"/>
                    </a:lnTo>
                    <a:lnTo>
                      <a:pt x="36" y="0"/>
                    </a:lnTo>
                    <a:lnTo>
                      <a:pt x="131" y="37"/>
                    </a:lnTo>
                    <a:lnTo>
                      <a:pt x="123" y="56"/>
                    </a:lnTo>
                    <a:lnTo>
                      <a:pt x="38" y="81"/>
                    </a:lnTo>
                    <a:lnTo>
                      <a:pt x="102" y="110"/>
                    </a:lnTo>
                    <a:lnTo>
                      <a:pt x="94" y="12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ŝ1íḓé"/>
              <p:cNvSpPr/>
              <p:nvPr/>
            </p:nvSpPr>
            <p:spPr bwMode="auto">
              <a:xfrm>
                <a:off x="3870326" y="2894013"/>
                <a:ext cx="215900" cy="206375"/>
              </a:xfrm>
              <a:custGeom>
                <a:avLst/>
                <a:gdLst>
                  <a:gd name="T0" fmla="*/ 0 w 136"/>
                  <a:gd name="T1" fmla="*/ 69 h 130"/>
                  <a:gd name="T2" fmla="*/ 15 w 136"/>
                  <a:gd name="T3" fmla="*/ 48 h 130"/>
                  <a:gd name="T4" fmla="*/ 48 w 136"/>
                  <a:gd name="T5" fmla="*/ 73 h 130"/>
                  <a:gd name="T6" fmla="*/ 34 w 136"/>
                  <a:gd name="T7" fmla="*/ 23 h 130"/>
                  <a:gd name="T8" fmla="*/ 50 w 136"/>
                  <a:gd name="T9" fmla="*/ 0 h 130"/>
                  <a:gd name="T10" fmla="*/ 67 w 136"/>
                  <a:gd name="T11" fmla="*/ 59 h 130"/>
                  <a:gd name="T12" fmla="*/ 136 w 136"/>
                  <a:gd name="T13" fmla="*/ 61 h 130"/>
                  <a:gd name="T14" fmla="*/ 121 w 136"/>
                  <a:gd name="T15" fmla="*/ 84 h 130"/>
                  <a:gd name="T16" fmla="*/ 61 w 136"/>
                  <a:gd name="T17" fmla="*/ 82 h 130"/>
                  <a:gd name="T18" fmla="*/ 98 w 136"/>
                  <a:gd name="T19" fmla="*/ 109 h 130"/>
                  <a:gd name="T20" fmla="*/ 86 w 136"/>
                  <a:gd name="T21" fmla="*/ 130 h 130"/>
                  <a:gd name="T22" fmla="*/ 0 w 136"/>
                  <a:gd name="T23" fmla="*/ 6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0">
                    <a:moveTo>
                      <a:pt x="0" y="69"/>
                    </a:moveTo>
                    <a:lnTo>
                      <a:pt x="15" y="48"/>
                    </a:lnTo>
                    <a:lnTo>
                      <a:pt x="48" y="73"/>
                    </a:lnTo>
                    <a:lnTo>
                      <a:pt x="34" y="23"/>
                    </a:lnTo>
                    <a:lnTo>
                      <a:pt x="50" y="0"/>
                    </a:lnTo>
                    <a:lnTo>
                      <a:pt x="67" y="59"/>
                    </a:lnTo>
                    <a:lnTo>
                      <a:pt x="136" y="61"/>
                    </a:lnTo>
                    <a:lnTo>
                      <a:pt x="121" y="84"/>
                    </a:lnTo>
                    <a:lnTo>
                      <a:pt x="61" y="82"/>
                    </a:lnTo>
                    <a:lnTo>
                      <a:pt x="98" y="109"/>
                    </a:lnTo>
                    <a:lnTo>
                      <a:pt x="86" y="13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ṣļîḓè"/>
              <p:cNvSpPr/>
              <p:nvPr/>
            </p:nvSpPr>
            <p:spPr bwMode="auto">
              <a:xfrm>
                <a:off x="4038601" y="2792413"/>
                <a:ext cx="179388" cy="195263"/>
              </a:xfrm>
              <a:custGeom>
                <a:avLst/>
                <a:gdLst>
                  <a:gd name="T0" fmla="*/ 59 w 113"/>
                  <a:gd name="T1" fmla="*/ 54 h 123"/>
                  <a:gd name="T2" fmla="*/ 23 w 113"/>
                  <a:gd name="T3" fmla="*/ 27 h 123"/>
                  <a:gd name="T4" fmla="*/ 38 w 113"/>
                  <a:gd name="T5" fmla="*/ 69 h 123"/>
                  <a:gd name="T6" fmla="*/ 59 w 113"/>
                  <a:gd name="T7" fmla="*/ 54 h 123"/>
                  <a:gd name="T8" fmla="*/ 59 w 113"/>
                  <a:gd name="T9" fmla="*/ 54 h 123"/>
                  <a:gd name="T10" fmla="*/ 75 w 113"/>
                  <a:gd name="T11" fmla="*/ 62 h 123"/>
                  <a:gd name="T12" fmla="*/ 42 w 113"/>
                  <a:gd name="T13" fmla="*/ 87 h 123"/>
                  <a:gd name="T14" fmla="*/ 50 w 113"/>
                  <a:gd name="T15" fmla="*/ 108 h 123"/>
                  <a:gd name="T16" fmla="*/ 34 w 113"/>
                  <a:gd name="T17" fmla="*/ 123 h 123"/>
                  <a:gd name="T18" fmla="*/ 0 w 113"/>
                  <a:gd name="T19" fmla="*/ 19 h 123"/>
                  <a:gd name="T20" fmla="*/ 23 w 113"/>
                  <a:gd name="T21" fmla="*/ 0 h 123"/>
                  <a:gd name="T22" fmla="*/ 113 w 113"/>
                  <a:gd name="T23" fmla="*/ 58 h 123"/>
                  <a:gd name="T24" fmla="*/ 94 w 113"/>
                  <a:gd name="T25" fmla="*/ 75 h 123"/>
                  <a:gd name="T26" fmla="*/ 75 w 113"/>
                  <a:gd name="T27" fmla="*/ 6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23">
                    <a:moveTo>
                      <a:pt x="59" y="54"/>
                    </a:moveTo>
                    <a:lnTo>
                      <a:pt x="23" y="27"/>
                    </a:lnTo>
                    <a:lnTo>
                      <a:pt x="38" y="69"/>
                    </a:lnTo>
                    <a:lnTo>
                      <a:pt x="59" y="54"/>
                    </a:lnTo>
                    <a:lnTo>
                      <a:pt x="59" y="54"/>
                    </a:lnTo>
                    <a:close/>
                    <a:moveTo>
                      <a:pt x="75" y="62"/>
                    </a:moveTo>
                    <a:lnTo>
                      <a:pt x="42" y="87"/>
                    </a:lnTo>
                    <a:lnTo>
                      <a:pt x="50" y="108"/>
                    </a:lnTo>
                    <a:lnTo>
                      <a:pt x="34" y="123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113" y="58"/>
                    </a:lnTo>
                    <a:lnTo>
                      <a:pt x="94" y="75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ṡlïdê"/>
              <p:cNvSpPr/>
              <p:nvPr/>
            </p:nvSpPr>
            <p:spPr bwMode="auto">
              <a:xfrm>
                <a:off x="4168776" y="2713038"/>
                <a:ext cx="104775" cy="161925"/>
              </a:xfrm>
              <a:custGeom>
                <a:avLst/>
                <a:gdLst>
                  <a:gd name="T0" fmla="*/ 0 w 66"/>
                  <a:gd name="T1" fmla="*/ 12 h 102"/>
                  <a:gd name="T2" fmla="*/ 20 w 66"/>
                  <a:gd name="T3" fmla="*/ 0 h 102"/>
                  <a:gd name="T4" fmla="*/ 66 w 66"/>
                  <a:gd name="T5" fmla="*/ 89 h 102"/>
                  <a:gd name="T6" fmla="*/ 47 w 66"/>
                  <a:gd name="T7" fmla="*/ 102 h 102"/>
                  <a:gd name="T8" fmla="*/ 0 w 66"/>
                  <a:gd name="T9" fmla="*/ 1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2">
                    <a:moveTo>
                      <a:pt x="0" y="12"/>
                    </a:moveTo>
                    <a:lnTo>
                      <a:pt x="20" y="0"/>
                    </a:lnTo>
                    <a:lnTo>
                      <a:pt x="66" y="89"/>
                    </a:lnTo>
                    <a:lnTo>
                      <a:pt x="47" y="10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śliḋè"/>
              <p:cNvSpPr/>
              <p:nvPr/>
            </p:nvSpPr>
            <p:spPr bwMode="auto">
              <a:xfrm>
                <a:off x="4411663" y="2633663"/>
                <a:ext cx="149225" cy="171450"/>
              </a:xfrm>
              <a:custGeom>
                <a:avLst/>
                <a:gdLst>
                  <a:gd name="T0" fmla="*/ 32 w 45"/>
                  <a:gd name="T1" fmla="*/ 1 h 52"/>
                  <a:gd name="T2" fmla="*/ 44 w 45"/>
                  <a:gd name="T3" fmla="*/ 0 h 52"/>
                  <a:gd name="T4" fmla="*/ 45 w 45"/>
                  <a:gd name="T5" fmla="*/ 31 h 52"/>
                  <a:gd name="T6" fmla="*/ 44 w 45"/>
                  <a:gd name="T7" fmla="*/ 39 h 52"/>
                  <a:gd name="T8" fmla="*/ 40 w 45"/>
                  <a:gd name="T9" fmla="*/ 46 h 52"/>
                  <a:gd name="T10" fmla="*/ 34 w 45"/>
                  <a:gd name="T11" fmla="*/ 50 h 52"/>
                  <a:gd name="T12" fmla="*/ 24 w 45"/>
                  <a:gd name="T13" fmla="*/ 52 h 52"/>
                  <a:gd name="T14" fmla="*/ 17 w 45"/>
                  <a:gd name="T15" fmla="*/ 52 h 52"/>
                  <a:gd name="T16" fmla="*/ 10 w 45"/>
                  <a:gd name="T17" fmla="*/ 50 h 52"/>
                  <a:gd name="T18" fmla="*/ 5 w 45"/>
                  <a:gd name="T19" fmla="*/ 46 h 52"/>
                  <a:gd name="T20" fmla="*/ 2 w 45"/>
                  <a:gd name="T21" fmla="*/ 41 h 52"/>
                  <a:gd name="T22" fmla="*/ 0 w 45"/>
                  <a:gd name="T23" fmla="*/ 33 h 52"/>
                  <a:gd name="T24" fmla="*/ 0 w 45"/>
                  <a:gd name="T25" fmla="*/ 2 h 52"/>
                  <a:gd name="T26" fmla="*/ 12 w 45"/>
                  <a:gd name="T27" fmla="*/ 2 h 52"/>
                  <a:gd name="T28" fmla="*/ 12 w 45"/>
                  <a:gd name="T29" fmla="*/ 33 h 52"/>
                  <a:gd name="T30" fmla="*/ 15 w 45"/>
                  <a:gd name="T31" fmla="*/ 41 h 52"/>
                  <a:gd name="T32" fmla="*/ 23 w 45"/>
                  <a:gd name="T33" fmla="*/ 43 h 52"/>
                  <a:gd name="T34" fmla="*/ 31 w 45"/>
                  <a:gd name="T35" fmla="*/ 41 h 52"/>
                  <a:gd name="T36" fmla="*/ 33 w 45"/>
                  <a:gd name="T37" fmla="*/ 32 h 52"/>
                  <a:gd name="T38" fmla="*/ 32 w 45"/>
                  <a:gd name="T3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2">
                    <a:moveTo>
                      <a:pt x="32" y="1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4"/>
                      <a:pt x="45" y="36"/>
                      <a:pt x="44" y="39"/>
                    </a:cubicBezTo>
                    <a:cubicBezTo>
                      <a:pt x="43" y="41"/>
                      <a:pt x="42" y="44"/>
                      <a:pt x="40" y="46"/>
                    </a:cubicBezTo>
                    <a:cubicBezTo>
                      <a:pt x="38" y="48"/>
                      <a:pt x="36" y="49"/>
                      <a:pt x="34" y="50"/>
                    </a:cubicBezTo>
                    <a:cubicBezTo>
                      <a:pt x="32" y="51"/>
                      <a:pt x="28" y="52"/>
                      <a:pt x="24" y="52"/>
                    </a:cubicBezTo>
                    <a:cubicBezTo>
                      <a:pt x="22" y="52"/>
                      <a:pt x="20" y="52"/>
                      <a:pt x="17" y="52"/>
                    </a:cubicBezTo>
                    <a:cubicBezTo>
                      <a:pt x="14" y="52"/>
                      <a:pt x="12" y="51"/>
                      <a:pt x="10" y="50"/>
                    </a:cubicBezTo>
                    <a:cubicBezTo>
                      <a:pt x="8" y="49"/>
                      <a:pt x="7" y="48"/>
                      <a:pt x="5" y="46"/>
                    </a:cubicBezTo>
                    <a:cubicBezTo>
                      <a:pt x="4" y="45"/>
                      <a:pt x="2" y="43"/>
                      <a:pt x="2" y="41"/>
                    </a:cubicBezTo>
                    <a:cubicBezTo>
                      <a:pt x="1" y="38"/>
                      <a:pt x="0" y="35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5"/>
                      <a:pt x="13" y="40"/>
                      <a:pt x="15" y="41"/>
                    </a:cubicBezTo>
                    <a:cubicBezTo>
                      <a:pt x="16" y="42"/>
                      <a:pt x="20" y="43"/>
                      <a:pt x="23" y="43"/>
                    </a:cubicBezTo>
                    <a:cubicBezTo>
                      <a:pt x="25" y="43"/>
                      <a:pt x="30" y="42"/>
                      <a:pt x="31" y="41"/>
                    </a:cubicBezTo>
                    <a:cubicBezTo>
                      <a:pt x="33" y="39"/>
                      <a:pt x="33" y="35"/>
                      <a:pt x="33" y="3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ṥ1íḋe"/>
              <p:cNvSpPr/>
              <p:nvPr/>
            </p:nvSpPr>
            <p:spPr bwMode="auto">
              <a:xfrm>
                <a:off x="4603751" y="2643188"/>
                <a:ext cx="188913" cy="195263"/>
              </a:xfrm>
              <a:custGeom>
                <a:avLst/>
                <a:gdLst>
                  <a:gd name="T0" fmla="*/ 21 w 119"/>
                  <a:gd name="T1" fmla="*/ 0 h 123"/>
                  <a:gd name="T2" fmla="*/ 44 w 119"/>
                  <a:gd name="T3" fmla="*/ 4 h 123"/>
                  <a:gd name="T4" fmla="*/ 83 w 119"/>
                  <a:gd name="T5" fmla="*/ 85 h 123"/>
                  <a:gd name="T6" fmla="*/ 98 w 119"/>
                  <a:gd name="T7" fmla="*/ 19 h 123"/>
                  <a:gd name="T8" fmla="*/ 119 w 119"/>
                  <a:gd name="T9" fmla="*/ 23 h 123"/>
                  <a:gd name="T10" fmla="*/ 96 w 119"/>
                  <a:gd name="T11" fmla="*/ 123 h 123"/>
                  <a:gd name="T12" fmla="*/ 73 w 119"/>
                  <a:gd name="T13" fmla="*/ 117 h 123"/>
                  <a:gd name="T14" fmla="*/ 37 w 119"/>
                  <a:gd name="T15" fmla="*/ 38 h 123"/>
                  <a:gd name="T16" fmla="*/ 21 w 119"/>
                  <a:gd name="T17" fmla="*/ 104 h 123"/>
                  <a:gd name="T18" fmla="*/ 0 w 119"/>
                  <a:gd name="T19" fmla="*/ 102 h 123"/>
                  <a:gd name="T20" fmla="*/ 21 w 119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3">
                    <a:moveTo>
                      <a:pt x="21" y="0"/>
                    </a:moveTo>
                    <a:lnTo>
                      <a:pt x="44" y="4"/>
                    </a:lnTo>
                    <a:lnTo>
                      <a:pt x="83" y="85"/>
                    </a:lnTo>
                    <a:lnTo>
                      <a:pt x="98" y="19"/>
                    </a:lnTo>
                    <a:lnTo>
                      <a:pt x="119" y="23"/>
                    </a:lnTo>
                    <a:lnTo>
                      <a:pt x="96" y="123"/>
                    </a:lnTo>
                    <a:lnTo>
                      <a:pt x="73" y="117"/>
                    </a:lnTo>
                    <a:lnTo>
                      <a:pt x="37" y="38"/>
                    </a:lnTo>
                    <a:lnTo>
                      <a:pt x="21" y="104"/>
                    </a:lnTo>
                    <a:lnTo>
                      <a:pt x="0" y="10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šľiḍê"/>
              <p:cNvSpPr/>
              <p:nvPr/>
            </p:nvSpPr>
            <p:spPr bwMode="auto">
              <a:xfrm>
                <a:off x="4784726" y="2703513"/>
                <a:ext cx="106363" cy="168275"/>
              </a:xfrm>
              <a:custGeom>
                <a:avLst/>
                <a:gdLst>
                  <a:gd name="T0" fmla="*/ 44 w 67"/>
                  <a:gd name="T1" fmla="*/ 0 h 106"/>
                  <a:gd name="T2" fmla="*/ 67 w 67"/>
                  <a:gd name="T3" fmla="*/ 10 h 106"/>
                  <a:gd name="T4" fmla="*/ 21 w 67"/>
                  <a:gd name="T5" fmla="*/ 106 h 106"/>
                  <a:gd name="T6" fmla="*/ 0 w 67"/>
                  <a:gd name="T7" fmla="*/ 93 h 106"/>
                  <a:gd name="T8" fmla="*/ 44 w 6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6">
                    <a:moveTo>
                      <a:pt x="44" y="0"/>
                    </a:moveTo>
                    <a:lnTo>
                      <a:pt x="67" y="10"/>
                    </a:lnTo>
                    <a:lnTo>
                      <a:pt x="21" y="106"/>
                    </a:lnTo>
                    <a:lnTo>
                      <a:pt x="0" y="9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šlíḋe"/>
              <p:cNvSpPr/>
              <p:nvPr/>
            </p:nvSpPr>
            <p:spPr bwMode="auto">
              <a:xfrm>
                <a:off x="4887913" y="2743200"/>
                <a:ext cx="168275" cy="184150"/>
              </a:xfrm>
              <a:custGeom>
                <a:avLst/>
                <a:gdLst>
                  <a:gd name="T0" fmla="*/ 27 w 106"/>
                  <a:gd name="T1" fmla="*/ 0 h 116"/>
                  <a:gd name="T2" fmla="*/ 50 w 106"/>
                  <a:gd name="T3" fmla="*/ 12 h 116"/>
                  <a:gd name="T4" fmla="*/ 25 w 106"/>
                  <a:gd name="T5" fmla="*/ 91 h 116"/>
                  <a:gd name="T6" fmla="*/ 89 w 106"/>
                  <a:gd name="T7" fmla="*/ 41 h 116"/>
                  <a:gd name="T8" fmla="*/ 106 w 106"/>
                  <a:gd name="T9" fmla="*/ 58 h 116"/>
                  <a:gd name="T10" fmla="*/ 19 w 106"/>
                  <a:gd name="T11" fmla="*/ 116 h 116"/>
                  <a:gd name="T12" fmla="*/ 0 w 106"/>
                  <a:gd name="T13" fmla="*/ 104 h 116"/>
                  <a:gd name="T14" fmla="*/ 27 w 10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16">
                    <a:moveTo>
                      <a:pt x="27" y="0"/>
                    </a:moveTo>
                    <a:lnTo>
                      <a:pt x="50" y="12"/>
                    </a:lnTo>
                    <a:lnTo>
                      <a:pt x="25" y="91"/>
                    </a:lnTo>
                    <a:lnTo>
                      <a:pt x="89" y="41"/>
                    </a:lnTo>
                    <a:lnTo>
                      <a:pt x="106" y="58"/>
                    </a:lnTo>
                    <a:lnTo>
                      <a:pt x="19" y="116"/>
                    </a:lnTo>
                    <a:lnTo>
                      <a:pt x="0" y="10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ḻïďe"/>
              <p:cNvSpPr/>
              <p:nvPr/>
            </p:nvSpPr>
            <p:spPr bwMode="auto">
              <a:xfrm>
                <a:off x="4976813" y="2874963"/>
                <a:ext cx="184150" cy="182563"/>
              </a:xfrm>
              <a:custGeom>
                <a:avLst/>
                <a:gdLst>
                  <a:gd name="T0" fmla="*/ 79 w 116"/>
                  <a:gd name="T1" fmla="*/ 0 h 115"/>
                  <a:gd name="T2" fmla="*/ 116 w 116"/>
                  <a:gd name="T3" fmla="*/ 46 h 115"/>
                  <a:gd name="T4" fmla="*/ 102 w 116"/>
                  <a:gd name="T5" fmla="*/ 58 h 115"/>
                  <a:gd name="T6" fmla="*/ 79 w 116"/>
                  <a:gd name="T7" fmla="*/ 27 h 115"/>
                  <a:gd name="T8" fmla="*/ 62 w 116"/>
                  <a:gd name="T9" fmla="*/ 42 h 115"/>
                  <a:gd name="T10" fmla="*/ 87 w 116"/>
                  <a:gd name="T11" fmla="*/ 73 h 115"/>
                  <a:gd name="T12" fmla="*/ 73 w 116"/>
                  <a:gd name="T13" fmla="*/ 83 h 115"/>
                  <a:gd name="T14" fmla="*/ 48 w 116"/>
                  <a:gd name="T15" fmla="*/ 54 h 115"/>
                  <a:gd name="T16" fmla="*/ 27 w 116"/>
                  <a:gd name="T17" fmla="*/ 73 h 115"/>
                  <a:gd name="T18" fmla="*/ 52 w 116"/>
                  <a:gd name="T19" fmla="*/ 102 h 115"/>
                  <a:gd name="T20" fmla="*/ 37 w 116"/>
                  <a:gd name="T21" fmla="*/ 115 h 115"/>
                  <a:gd name="T22" fmla="*/ 0 w 116"/>
                  <a:gd name="T23" fmla="*/ 69 h 115"/>
                  <a:gd name="T24" fmla="*/ 79 w 116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5">
                    <a:moveTo>
                      <a:pt x="79" y="0"/>
                    </a:moveTo>
                    <a:lnTo>
                      <a:pt x="116" y="46"/>
                    </a:lnTo>
                    <a:lnTo>
                      <a:pt x="102" y="58"/>
                    </a:lnTo>
                    <a:lnTo>
                      <a:pt x="79" y="27"/>
                    </a:lnTo>
                    <a:lnTo>
                      <a:pt x="62" y="42"/>
                    </a:lnTo>
                    <a:lnTo>
                      <a:pt x="87" y="73"/>
                    </a:lnTo>
                    <a:lnTo>
                      <a:pt x="73" y="83"/>
                    </a:lnTo>
                    <a:lnTo>
                      <a:pt x="48" y="54"/>
                    </a:lnTo>
                    <a:lnTo>
                      <a:pt x="27" y="73"/>
                    </a:lnTo>
                    <a:lnTo>
                      <a:pt x="52" y="102"/>
                    </a:lnTo>
                    <a:lnTo>
                      <a:pt x="37" y="115"/>
                    </a:lnTo>
                    <a:lnTo>
                      <a:pt x="0" y="6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ḷiḍe"/>
              <p:cNvSpPr/>
              <p:nvPr/>
            </p:nvSpPr>
            <p:spPr bwMode="auto">
              <a:xfrm>
                <a:off x="5059363" y="3000375"/>
                <a:ext cx="180975" cy="182563"/>
              </a:xfrm>
              <a:custGeom>
                <a:avLst/>
                <a:gdLst>
                  <a:gd name="T0" fmla="*/ 30 w 55"/>
                  <a:gd name="T1" fmla="*/ 19 h 55"/>
                  <a:gd name="T2" fmla="*/ 33 w 55"/>
                  <a:gd name="T3" fmla="*/ 25 h 55"/>
                  <a:gd name="T4" fmla="*/ 41 w 55"/>
                  <a:gd name="T5" fmla="*/ 28 h 55"/>
                  <a:gd name="T6" fmla="*/ 43 w 55"/>
                  <a:gd name="T7" fmla="*/ 19 h 55"/>
                  <a:gd name="T8" fmla="*/ 40 w 55"/>
                  <a:gd name="T9" fmla="*/ 13 h 55"/>
                  <a:gd name="T10" fmla="*/ 30 w 55"/>
                  <a:gd name="T11" fmla="*/ 19 h 55"/>
                  <a:gd name="T12" fmla="*/ 0 w 55"/>
                  <a:gd name="T13" fmla="*/ 24 h 55"/>
                  <a:gd name="T14" fmla="*/ 41 w 55"/>
                  <a:gd name="T15" fmla="*/ 0 h 55"/>
                  <a:gd name="T16" fmla="*/ 51 w 55"/>
                  <a:gd name="T17" fmla="*/ 17 h 55"/>
                  <a:gd name="T18" fmla="*/ 53 w 55"/>
                  <a:gd name="T19" fmla="*/ 31 h 55"/>
                  <a:gd name="T20" fmla="*/ 48 w 55"/>
                  <a:gd name="T21" fmla="*/ 36 h 55"/>
                  <a:gd name="T22" fmla="*/ 42 w 55"/>
                  <a:gd name="T23" fmla="*/ 38 h 55"/>
                  <a:gd name="T24" fmla="*/ 35 w 55"/>
                  <a:gd name="T25" fmla="*/ 37 h 55"/>
                  <a:gd name="T26" fmla="*/ 30 w 55"/>
                  <a:gd name="T27" fmla="*/ 33 h 55"/>
                  <a:gd name="T28" fmla="*/ 18 w 55"/>
                  <a:gd name="T29" fmla="*/ 55 h 55"/>
                  <a:gd name="T30" fmla="*/ 10 w 55"/>
                  <a:gd name="T31" fmla="*/ 45 h 55"/>
                  <a:gd name="T32" fmla="*/ 21 w 55"/>
                  <a:gd name="T33" fmla="*/ 29 h 55"/>
                  <a:gd name="T34" fmla="*/ 23 w 55"/>
                  <a:gd name="T35" fmla="*/ 24 h 55"/>
                  <a:gd name="T36" fmla="*/ 6 w 55"/>
                  <a:gd name="T37" fmla="*/ 35 h 55"/>
                  <a:gd name="T38" fmla="*/ 0 w 55"/>
                  <a:gd name="T3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5">
                    <a:moveTo>
                      <a:pt x="30" y="19"/>
                    </a:moveTo>
                    <a:cubicBezTo>
                      <a:pt x="33" y="25"/>
                      <a:pt x="33" y="25"/>
                      <a:pt x="33" y="25"/>
                    </a:cubicBezTo>
                    <a:cubicBezTo>
                      <a:pt x="36" y="30"/>
                      <a:pt x="41" y="28"/>
                      <a:pt x="41" y="28"/>
                    </a:cubicBezTo>
                    <a:cubicBezTo>
                      <a:pt x="43" y="27"/>
                      <a:pt x="47" y="24"/>
                      <a:pt x="43" y="19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0" y="2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5" y="24"/>
                      <a:pt x="54" y="29"/>
                      <a:pt x="53" y="31"/>
                    </a:cubicBezTo>
                    <a:cubicBezTo>
                      <a:pt x="52" y="33"/>
                      <a:pt x="50" y="35"/>
                      <a:pt x="48" y="36"/>
                    </a:cubicBezTo>
                    <a:cubicBezTo>
                      <a:pt x="46" y="38"/>
                      <a:pt x="44" y="38"/>
                      <a:pt x="42" y="38"/>
                    </a:cubicBezTo>
                    <a:cubicBezTo>
                      <a:pt x="39" y="38"/>
                      <a:pt x="37" y="38"/>
                      <a:pt x="35" y="37"/>
                    </a:cubicBezTo>
                    <a:cubicBezTo>
                      <a:pt x="34" y="36"/>
                      <a:pt x="33" y="35"/>
                      <a:pt x="30" y="3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27"/>
                      <a:pt x="23" y="24"/>
                      <a:pt x="23" y="24"/>
                    </a:cubicBezTo>
                    <a:cubicBezTo>
                      <a:pt x="6" y="35"/>
                      <a:pt x="6" y="35"/>
                      <a:pt x="6" y="3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sľïḍè"/>
              <p:cNvSpPr/>
              <p:nvPr/>
            </p:nvSpPr>
            <p:spPr bwMode="auto">
              <a:xfrm>
                <a:off x="5121276" y="3162300"/>
                <a:ext cx="182563" cy="130175"/>
              </a:xfrm>
              <a:custGeom>
                <a:avLst/>
                <a:gdLst>
                  <a:gd name="T0" fmla="*/ 12 w 55"/>
                  <a:gd name="T1" fmla="*/ 12 h 39"/>
                  <a:gd name="T2" fmla="*/ 10 w 55"/>
                  <a:gd name="T3" fmla="*/ 24 h 39"/>
                  <a:gd name="T4" fmla="*/ 14 w 55"/>
                  <a:gd name="T5" fmla="*/ 28 h 39"/>
                  <a:gd name="T6" fmla="*/ 19 w 55"/>
                  <a:gd name="T7" fmla="*/ 28 h 39"/>
                  <a:gd name="T8" fmla="*/ 22 w 55"/>
                  <a:gd name="T9" fmla="*/ 26 h 39"/>
                  <a:gd name="T10" fmla="*/ 23 w 55"/>
                  <a:gd name="T11" fmla="*/ 20 h 39"/>
                  <a:gd name="T12" fmla="*/ 26 w 55"/>
                  <a:gd name="T13" fmla="*/ 7 h 39"/>
                  <a:gd name="T14" fmla="*/ 34 w 55"/>
                  <a:gd name="T15" fmla="*/ 1 h 39"/>
                  <a:gd name="T16" fmla="*/ 42 w 55"/>
                  <a:gd name="T17" fmla="*/ 0 h 39"/>
                  <a:gd name="T18" fmla="*/ 48 w 55"/>
                  <a:gd name="T19" fmla="*/ 4 h 39"/>
                  <a:gd name="T20" fmla="*/ 54 w 55"/>
                  <a:gd name="T21" fmla="*/ 14 h 39"/>
                  <a:gd name="T22" fmla="*/ 51 w 55"/>
                  <a:gd name="T23" fmla="*/ 29 h 39"/>
                  <a:gd name="T24" fmla="*/ 44 w 55"/>
                  <a:gd name="T25" fmla="*/ 24 h 39"/>
                  <a:gd name="T26" fmla="*/ 45 w 55"/>
                  <a:gd name="T27" fmla="*/ 14 h 39"/>
                  <a:gd name="T28" fmla="*/ 34 w 55"/>
                  <a:gd name="T29" fmla="*/ 16 h 39"/>
                  <a:gd name="T30" fmla="*/ 17 w 55"/>
                  <a:gd name="T31" fmla="*/ 39 h 39"/>
                  <a:gd name="T32" fmla="*/ 3 w 55"/>
                  <a:gd name="T33" fmla="*/ 29 h 39"/>
                  <a:gd name="T34" fmla="*/ 5 w 55"/>
                  <a:gd name="T35" fmla="*/ 7 h 39"/>
                  <a:gd name="T36" fmla="*/ 12 w 55"/>
                  <a:gd name="T37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9">
                    <a:moveTo>
                      <a:pt x="12" y="12"/>
                    </a:moveTo>
                    <a:cubicBezTo>
                      <a:pt x="12" y="12"/>
                      <a:pt x="8" y="20"/>
                      <a:pt x="10" y="24"/>
                    </a:cubicBezTo>
                    <a:cubicBezTo>
                      <a:pt x="10" y="26"/>
                      <a:pt x="12" y="28"/>
                      <a:pt x="14" y="28"/>
                    </a:cubicBezTo>
                    <a:cubicBezTo>
                      <a:pt x="17" y="29"/>
                      <a:pt x="18" y="29"/>
                      <a:pt x="19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23" y="25"/>
                      <a:pt x="23" y="22"/>
                      <a:pt x="23" y="20"/>
                    </a:cubicBezTo>
                    <a:cubicBezTo>
                      <a:pt x="24" y="13"/>
                      <a:pt x="25" y="11"/>
                      <a:pt x="26" y="7"/>
                    </a:cubicBezTo>
                    <a:cubicBezTo>
                      <a:pt x="27" y="4"/>
                      <a:pt x="30" y="2"/>
                      <a:pt x="34" y="1"/>
                    </a:cubicBezTo>
                    <a:cubicBezTo>
                      <a:pt x="36" y="0"/>
                      <a:pt x="39" y="0"/>
                      <a:pt x="42" y="0"/>
                    </a:cubicBezTo>
                    <a:cubicBezTo>
                      <a:pt x="44" y="1"/>
                      <a:pt x="46" y="2"/>
                      <a:pt x="48" y="4"/>
                    </a:cubicBezTo>
                    <a:cubicBezTo>
                      <a:pt x="51" y="6"/>
                      <a:pt x="53" y="9"/>
                      <a:pt x="54" y="14"/>
                    </a:cubicBezTo>
                    <a:cubicBezTo>
                      <a:pt x="55" y="20"/>
                      <a:pt x="54" y="26"/>
                      <a:pt x="51" y="29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0"/>
                      <a:pt x="45" y="16"/>
                      <a:pt x="45" y="14"/>
                    </a:cubicBezTo>
                    <a:cubicBezTo>
                      <a:pt x="44" y="11"/>
                      <a:pt x="37" y="6"/>
                      <a:pt x="34" y="16"/>
                    </a:cubicBezTo>
                    <a:cubicBezTo>
                      <a:pt x="32" y="23"/>
                      <a:pt x="33" y="39"/>
                      <a:pt x="17" y="39"/>
                    </a:cubicBezTo>
                    <a:cubicBezTo>
                      <a:pt x="14" y="38"/>
                      <a:pt x="8" y="38"/>
                      <a:pt x="3" y="29"/>
                    </a:cubicBezTo>
                    <a:cubicBezTo>
                      <a:pt x="0" y="23"/>
                      <a:pt x="0" y="15"/>
                      <a:pt x="5" y="7"/>
                    </a:cubicBez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śľîḓê"/>
              <p:cNvSpPr/>
              <p:nvPr/>
            </p:nvSpPr>
            <p:spPr bwMode="auto">
              <a:xfrm>
                <a:off x="5151438" y="3308350"/>
                <a:ext cx="168275" cy="52388"/>
              </a:xfrm>
              <a:custGeom>
                <a:avLst/>
                <a:gdLst>
                  <a:gd name="T0" fmla="*/ 106 w 106"/>
                  <a:gd name="T1" fmla="*/ 0 h 33"/>
                  <a:gd name="T2" fmla="*/ 106 w 106"/>
                  <a:gd name="T3" fmla="*/ 23 h 33"/>
                  <a:gd name="T4" fmla="*/ 2 w 106"/>
                  <a:gd name="T5" fmla="*/ 33 h 33"/>
                  <a:gd name="T6" fmla="*/ 0 w 106"/>
                  <a:gd name="T7" fmla="*/ 12 h 33"/>
                  <a:gd name="T8" fmla="*/ 106 w 10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lnTo>
                      <a:pt x="106" y="23"/>
                    </a:lnTo>
                    <a:lnTo>
                      <a:pt x="2" y="33"/>
                    </a:lnTo>
                    <a:lnTo>
                      <a:pt x="0" y="1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ṣḻíḑè"/>
              <p:cNvSpPr/>
              <p:nvPr/>
            </p:nvSpPr>
            <p:spPr bwMode="auto">
              <a:xfrm>
                <a:off x="5157788" y="3387725"/>
                <a:ext cx="171450" cy="122238"/>
              </a:xfrm>
              <a:custGeom>
                <a:avLst/>
                <a:gdLst>
                  <a:gd name="T0" fmla="*/ 108 w 108"/>
                  <a:gd name="T1" fmla="*/ 0 h 77"/>
                  <a:gd name="T2" fmla="*/ 106 w 108"/>
                  <a:gd name="T3" fmla="*/ 77 h 77"/>
                  <a:gd name="T4" fmla="*/ 86 w 108"/>
                  <a:gd name="T5" fmla="*/ 77 h 77"/>
                  <a:gd name="T6" fmla="*/ 86 w 108"/>
                  <a:gd name="T7" fmla="*/ 50 h 77"/>
                  <a:gd name="T8" fmla="*/ 0 w 108"/>
                  <a:gd name="T9" fmla="*/ 48 h 77"/>
                  <a:gd name="T10" fmla="*/ 0 w 108"/>
                  <a:gd name="T11" fmla="*/ 25 h 77"/>
                  <a:gd name="T12" fmla="*/ 86 w 108"/>
                  <a:gd name="T13" fmla="*/ 25 h 77"/>
                  <a:gd name="T14" fmla="*/ 88 w 108"/>
                  <a:gd name="T15" fmla="*/ 0 h 77"/>
                  <a:gd name="T16" fmla="*/ 108 w 10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77">
                    <a:moveTo>
                      <a:pt x="108" y="0"/>
                    </a:moveTo>
                    <a:lnTo>
                      <a:pt x="106" y="77"/>
                    </a:lnTo>
                    <a:lnTo>
                      <a:pt x="86" y="77"/>
                    </a:lnTo>
                    <a:lnTo>
                      <a:pt x="86" y="50"/>
                    </a:lnTo>
                    <a:lnTo>
                      <a:pt x="0" y="48"/>
                    </a:lnTo>
                    <a:lnTo>
                      <a:pt x="0" y="25"/>
                    </a:lnTo>
                    <a:lnTo>
                      <a:pt x="86" y="25"/>
                    </a:lnTo>
                    <a:lnTo>
                      <a:pt x="8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S1idè"/>
              <p:cNvSpPr/>
              <p:nvPr/>
            </p:nvSpPr>
            <p:spPr bwMode="auto">
              <a:xfrm>
                <a:off x="5141913" y="3543300"/>
                <a:ext cx="177800" cy="142875"/>
              </a:xfrm>
              <a:custGeom>
                <a:avLst/>
                <a:gdLst>
                  <a:gd name="T0" fmla="*/ 112 w 112"/>
                  <a:gd name="T1" fmla="*/ 0 h 90"/>
                  <a:gd name="T2" fmla="*/ 106 w 112"/>
                  <a:gd name="T3" fmla="*/ 27 h 90"/>
                  <a:gd name="T4" fmla="*/ 64 w 112"/>
                  <a:gd name="T5" fmla="*/ 35 h 90"/>
                  <a:gd name="T6" fmla="*/ 98 w 112"/>
                  <a:gd name="T7" fmla="*/ 65 h 90"/>
                  <a:gd name="T8" fmla="*/ 89 w 112"/>
                  <a:gd name="T9" fmla="*/ 90 h 90"/>
                  <a:gd name="T10" fmla="*/ 44 w 112"/>
                  <a:gd name="T11" fmla="*/ 42 h 90"/>
                  <a:gd name="T12" fmla="*/ 0 w 112"/>
                  <a:gd name="T13" fmla="*/ 35 h 90"/>
                  <a:gd name="T14" fmla="*/ 4 w 112"/>
                  <a:gd name="T15" fmla="*/ 10 h 90"/>
                  <a:gd name="T16" fmla="*/ 52 w 112"/>
                  <a:gd name="T17" fmla="*/ 19 h 90"/>
                  <a:gd name="T18" fmla="*/ 112 w 112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90">
                    <a:moveTo>
                      <a:pt x="112" y="0"/>
                    </a:moveTo>
                    <a:lnTo>
                      <a:pt x="106" y="27"/>
                    </a:lnTo>
                    <a:lnTo>
                      <a:pt x="64" y="35"/>
                    </a:lnTo>
                    <a:lnTo>
                      <a:pt x="98" y="65"/>
                    </a:lnTo>
                    <a:lnTo>
                      <a:pt x="89" y="90"/>
                    </a:lnTo>
                    <a:lnTo>
                      <a:pt x="44" y="42"/>
                    </a:lnTo>
                    <a:lnTo>
                      <a:pt x="0" y="35"/>
                    </a:lnTo>
                    <a:lnTo>
                      <a:pt x="4" y="10"/>
                    </a:lnTo>
                    <a:lnTo>
                      <a:pt x="52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şḷiḓé"/>
              <p:cNvSpPr/>
              <p:nvPr/>
            </p:nvSpPr>
            <p:spPr bwMode="auto">
              <a:xfrm>
                <a:off x="3960813" y="3851275"/>
                <a:ext cx="52388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šļiḋè"/>
              <p:cNvSpPr/>
              <p:nvPr/>
            </p:nvSpPr>
            <p:spPr bwMode="auto">
              <a:xfrm>
                <a:off x="5056188" y="3851275"/>
                <a:ext cx="55563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ṩľiďe"/>
              <p:cNvSpPr/>
              <p:nvPr/>
            </p:nvSpPr>
            <p:spPr bwMode="auto">
              <a:xfrm>
                <a:off x="4214813" y="4003675"/>
                <a:ext cx="95250" cy="149225"/>
              </a:xfrm>
              <a:custGeom>
                <a:avLst/>
                <a:gdLst>
                  <a:gd name="T0" fmla="*/ 0 w 60"/>
                  <a:gd name="T1" fmla="*/ 83 h 94"/>
                  <a:gd name="T2" fmla="*/ 33 w 60"/>
                  <a:gd name="T3" fmla="*/ 21 h 94"/>
                  <a:gd name="T4" fmla="*/ 14 w 60"/>
                  <a:gd name="T5" fmla="*/ 14 h 94"/>
                  <a:gd name="T6" fmla="*/ 20 w 60"/>
                  <a:gd name="T7" fmla="*/ 0 h 94"/>
                  <a:gd name="T8" fmla="*/ 60 w 60"/>
                  <a:gd name="T9" fmla="*/ 14 h 94"/>
                  <a:gd name="T10" fmla="*/ 18 w 60"/>
                  <a:gd name="T11" fmla="*/ 94 h 94"/>
                  <a:gd name="T12" fmla="*/ 0 w 60"/>
                  <a:gd name="T13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94">
                    <a:moveTo>
                      <a:pt x="0" y="83"/>
                    </a:moveTo>
                    <a:lnTo>
                      <a:pt x="33" y="21"/>
                    </a:lnTo>
                    <a:lnTo>
                      <a:pt x="14" y="14"/>
                    </a:lnTo>
                    <a:lnTo>
                      <a:pt x="20" y="0"/>
                    </a:lnTo>
                    <a:lnTo>
                      <a:pt x="60" y="14"/>
                    </a:lnTo>
                    <a:lnTo>
                      <a:pt x="18" y="9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ṡliďè"/>
              <p:cNvSpPr/>
              <p:nvPr/>
            </p:nvSpPr>
            <p:spPr bwMode="auto">
              <a:xfrm>
                <a:off x="4356101" y="4059238"/>
                <a:ext cx="158750" cy="149225"/>
              </a:xfrm>
              <a:custGeom>
                <a:avLst/>
                <a:gdLst>
                  <a:gd name="T0" fmla="*/ 37 w 48"/>
                  <a:gd name="T1" fmla="*/ 23 h 45"/>
                  <a:gd name="T2" fmla="*/ 37 w 48"/>
                  <a:gd name="T3" fmla="*/ 21 h 45"/>
                  <a:gd name="T4" fmla="*/ 38 w 48"/>
                  <a:gd name="T5" fmla="*/ 20 h 45"/>
                  <a:gd name="T6" fmla="*/ 37 w 48"/>
                  <a:gd name="T7" fmla="*/ 12 h 45"/>
                  <a:gd name="T8" fmla="*/ 30 w 48"/>
                  <a:gd name="T9" fmla="*/ 10 h 45"/>
                  <a:gd name="T10" fmla="*/ 19 w 48"/>
                  <a:gd name="T11" fmla="*/ 8 h 45"/>
                  <a:gd name="T12" fmla="*/ 12 w 48"/>
                  <a:gd name="T13" fmla="*/ 8 h 45"/>
                  <a:gd name="T14" fmla="*/ 10 w 48"/>
                  <a:gd name="T15" fmla="*/ 12 h 45"/>
                  <a:gd name="T16" fmla="*/ 10 w 48"/>
                  <a:gd name="T17" fmla="*/ 14 h 45"/>
                  <a:gd name="T18" fmla="*/ 11 w 48"/>
                  <a:gd name="T19" fmla="*/ 19 h 45"/>
                  <a:gd name="T20" fmla="*/ 18 w 48"/>
                  <a:gd name="T21" fmla="*/ 21 h 45"/>
                  <a:gd name="T22" fmla="*/ 27 w 48"/>
                  <a:gd name="T23" fmla="*/ 22 h 45"/>
                  <a:gd name="T24" fmla="*/ 37 w 48"/>
                  <a:gd name="T25" fmla="*/ 23 h 45"/>
                  <a:gd name="T26" fmla="*/ 36 w 48"/>
                  <a:gd name="T27" fmla="*/ 29 h 45"/>
                  <a:gd name="T28" fmla="*/ 26 w 48"/>
                  <a:gd name="T29" fmla="*/ 29 h 45"/>
                  <a:gd name="T30" fmla="*/ 17 w 48"/>
                  <a:gd name="T31" fmla="*/ 28 h 45"/>
                  <a:gd name="T32" fmla="*/ 3 w 48"/>
                  <a:gd name="T33" fmla="*/ 23 h 45"/>
                  <a:gd name="T34" fmla="*/ 1 w 48"/>
                  <a:gd name="T35" fmla="*/ 14 h 45"/>
                  <a:gd name="T36" fmla="*/ 1 w 48"/>
                  <a:gd name="T37" fmla="*/ 9 h 45"/>
                  <a:gd name="T38" fmla="*/ 6 w 48"/>
                  <a:gd name="T39" fmla="*/ 1 h 45"/>
                  <a:gd name="T40" fmla="*/ 17 w 48"/>
                  <a:gd name="T41" fmla="*/ 1 h 45"/>
                  <a:gd name="T42" fmla="*/ 35 w 48"/>
                  <a:gd name="T43" fmla="*/ 3 h 45"/>
                  <a:gd name="T44" fmla="*/ 46 w 48"/>
                  <a:gd name="T45" fmla="*/ 8 h 45"/>
                  <a:gd name="T46" fmla="*/ 47 w 48"/>
                  <a:gd name="T47" fmla="*/ 18 h 45"/>
                  <a:gd name="T48" fmla="*/ 46 w 48"/>
                  <a:gd name="T49" fmla="*/ 24 h 45"/>
                  <a:gd name="T50" fmla="*/ 35 w 48"/>
                  <a:gd name="T51" fmla="*/ 41 h 45"/>
                  <a:gd name="T52" fmla="*/ 12 w 48"/>
                  <a:gd name="T53" fmla="*/ 44 h 45"/>
                  <a:gd name="T54" fmla="*/ 10 w 48"/>
                  <a:gd name="T55" fmla="*/ 43 h 45"/>
                  <a:gd name="T56" fmla="*/ 9 w 48"/>
                  <a:gd name="T57" fmla="*/ 43 h 45"/>
                  <a:gd name="T58" fmla="*/ 4 w 48"/>
                  <a:gd name="T59" fmla="*/ 35 h 45"/>
                  <a:gd name="T60" fmla="*/ 6 w 48"/>
                  <a:gd name="T61" fmla="*/ 36 h 45"/>
                  <a:gd name="T62" fmla="*/ 26 w 48"/>
                  <a:gd name="T63" fmla="*/ 36 h 45"/>
                  <a:gd name="T64" fmla="*/ 36 w 48"/>
                  <a:gd name="T65" fmla="*/ 2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45">
                    <a:moveTo>
                      <a:pt x="37" y="23"/>
                    </a:moveTo>
                    <a:cubicBezTo>
                      <a:pt x="37" y="22"/>
                      <a:pt x="37" y="22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8" y="16"/>
                      <a:pt x="38" y="13"/>
                      <a:pt x="37" y="12"/>
                    </a:cubicBezTo>
                    <a:cubicBezTo>
                      <a:pt x="36" y="11"/>
                      <a:pt x="34" y="10"/>
                      <a:pt x="30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8"/>
                      <a:pt x="14" y="8"/>
                      <a:pt x="12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6"/>
                      <a:pt x="10" y="18"/>
                      <a:pt x="11" y="19"/>
                    </a:cubicBezTo>
                    <a:cubicBezTo>
                      <a:pt x="12" y="20"/>
                      <a:pt x="15" y="20"/>
                      <a:pt x="18" y="21"/>
                    </a:cubicBezTo>
                    <a:cubicBezTo>
                      <a:pt x="21" y="21"/>
                      <a:pt x="24" y="22"/>
                      <a:pt x="27" y="22"/>
                    </a:cubicBezTo>
                    <a:cubicBezTo>
                      <a:pt x="30" y="22"/>
                      <a:pt x="34" y="23"/>
                      <a:pt x="37" y="23"/>
                    </a:cubicBezTo>
                    <a:close/>
                    <a:moveTo>
                      <a:pt x="36" y="29"/>
                    </a:moveTo>
                    <a:cubicBezTo>
                      <a:pt x="32" y="29"/>
                      <a:pt x="29" y="29"/>
                      <a:pt x="26" y="29"/>
                    </a:cubicBezTo>
                    <a:cubicBezTo>
                      <a:pt x="23" y="29"/>
                      <a:pt x="20" y="28"/>
                      <a:pt x="17" y="28"/>
                    </a:cubicBezTo>
                    <a:cubicBezTo>
                      <a:pt x="10" y="27"/>
                      <a:pt x="6" y="25"/>
                      <a:pt x="3" y="23"/>
                    </a:cubicBezTo>
                    <a:cubicBezTo>
                      <a:pt x="1" y="21"/>
                      <a:pt x="0" y="18"/>
                      <a:pt x="1" y="1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5"/>
                      <a:pt x="4" y="3"/>
                      <a:pt x="6" y="1"/>
                    </a:cubicBezTo>
                    <a:cubicBezTo>
                      <a:pt x="9" y="0"/>
                      <a:pt x="12" y="0"/>
                      <a:pt x="17" y="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40" y="4"/>
                      <a:pt x="44" y="5"/>
                      <a:pt x="46" y="8"/>
                    </a:cubicBezTo>
                    <a:cubicBezTo>
                      <a:pt x="47" y="10"/>
                      <a:pt x="48" y="13"/>
                      <a:pt x="47" y="1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31"/>
                      <a:pt x="41" y="37"/>
                      <a:pt x="35" y="41"/>
                    </a:cubicBezTo>
                    <a:cubicBezTo>
                      <a:pt x="29" y="44"/>
                      <a:pt x="21" y="45"/>
                      <a:pt x="12" y="44"/>
                    </a:cubicBezTo>
                    <a:cubicBezTo>
                      <a:pt x="11" y="43"/>
                      <a:pt x="10" y="43"/>
                      <a:pt x="1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15" y="37"/>
                      <a:pt x="22" y="37"/>
                      <a:pt x="26" y="36"/>
                    </a:cubicBezTo>
                    <a:cubicBezTo>
                      <a:pt x="30" y="35"/>
                      <a:pt x="34" y="33"/>
                      <a:pt x="36" y="2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$1íḑè"/>
              <p:cNvSpPr/>
              <p:nvPr/>
            </p:nvSpPr>
            <p:spPr bwMode="auto">
              <a:xfrm>
                <a:off x="4567238" y="4065588"/>
                <a:ext cx="73025" cy="139700"/>
              </a:xfrm>
              <a:custGeom>
                <a:avLst/>
                <a:gdLst>
                  <a:gd name="T0" fmla="*/ 27 w 46"/>
                  <a:gd name="T1" fmla="*/ 88 h 88"/>
                  <a:gd name="T2" fmla="*/ 21 w 46"/>
                  <a:gd name="T3" fmla="*/ 19 h 88"/>
                  <a:gd name="T4" fmla="*/ 0 w 46"/>
                  <a:gd name="T5" fmla="*/ 21 h 88"/>
                  <a:gd name="T6" fmla="*/ 0 w 46"/>
                  <a:gd name="T7" fmla="*/ 11 h 88"/>
                  <a:gd name="T8" fmla="*/ 38 w 46"/>
                  <a:gd name="T9" fmla="*/ 0 h 88"/>
                  <a:gd name="T10" fmla="*/ 46 w 46"/>
                  <a:gd name="T11" fmla="*/ 86 h 88"/>
                  <a:gd name="T12" fmla="*/ 27 w 46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8">
                    <a:moveTo>
                      <a:pt x="27" y="88"/>
                    </a:moveTo>
                    <a:lnTo>
                      <a:pt x="21" y="19"/>
                    </a:lnTo>
                    <a:lnTo>
                      <a:pt x="0" y="21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46" y="86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ṥ1iḍè"/>
              <p:cNvSpPr/>
              <p:nvPr/>
            </p:nvSpPr>
            <p:spPr bwMode="auto">
              <a:xfrm>
                <a:off x="4702176" y="4013200"/>
                <a:ext cx="165100" cy="165100"/>
              </a:xfrm>
              <a:custGeom>
                <a:avLst/>
                <a:gdLst>
                  <a:gd name="T0" fmla="*/ 39 w 50"/>
                  <a:gd name="T1" fmla="*/ 19 h 50"/>
                  <a:gd name="T2" fmla="*/ 39 w 50"/>
                  <a:gd name="T3" fmla="*/ 17 h 50"/>
                  <a:gd name="T4" fmla="*/ 38 w 50"/>
                  <a:gd name="T5" fmla="*/ 16 h 50"/>
                  <a:gd name="T6" fmla="*/ 34 w 50"/>
                  <a:gd name="T7" fmla="*/ 10 h 50"/>
                  <a:gd name="T8" fmla="*/ 27 w 50"/>
                  <a:gd name="T9" fmla="*/ 11 h 50"/>
                  <a:gd name="T10" fmla="*/ 16 w 50"/>
                  <a:gd name="T11" fmla="*/ 15 h 50"/>
                  <a:gd name="T12" fmla="*/ 10 w 50"/>
                  <a:gd name="T13" fmla="*/ 18 h 50"/>
                  <a:gd name="T14" fmla="*/ 10 w 50"/>
                  <a:gd name="T15" fmla="*/ 22 h 50"/>
                  <a:gd name="T16" fmla="*/ 11 w 50"/>
                  <a:gd name="T17" fmla="*/ 24 h 50"/>
                  <a:gd name="T18" fmla="*/ 14 w 50"/>
                  <a:gd name="T19" fmla="*/ 28 h 50"/>
                  <a:gd name="T20" fmla="*/ 22 w 50"/>
                  <a:gd name="T21" fmla="*/ 26 h 50"/>
                  <a:gd name="T22" fmla="*/ 30 w 50"/>
                  <a:gd name="T23" fmla="*/ 23 h 50"/>
                  <a:gd name="T24" fmla="*/ 39 w 50"/>
                  <a:gd name="T25" fmla="*/ 19 h 50"/>
                  <a:gd name="T26" fmla="*/ 41 w 50"/>
                  <a:gd name="T27" fmla="*/ 25 h 50"/>
                  <a:gd name="T28" fmla="*/ 32 w 50"/>
                  <a:gd name="T29" fmla="*/ 29 h 50"/>
                  <a:gd name="T30" fmla="*/ 24 w 50"/>
                  <a:gd name="T31" fmla="*/ 33 h 50"/>
                  <a:gd name="T32" fmla="*/ 9 w 50"/>
                  <a:gd name="T33" fmla="*/ 35 h 50"/>
                  <a:gd name="T34" fmla="*/ 3 w 50"/>
                  <a:gd name="T35" fmla="*/ 28 h 50"/>
                  <a:gd name="T36" fmla="*/ 1 w 50"/>
                  <a:gd name="T37" fmla="*/ 23 h 50"/>
                  <a:gd name="T38" fmla="*/ 2 w 50"/>
                  <a:gd name="T39" fmla="*/ 15 h 50"/>
                  <a:gd name="T40" fmla="*/ 11 w 50"/>
                  <a:gd name="T41" fmla="*/ 8 h 50"/>
                  <a:gd name="T42" fmla="*/ 28 w 50"/>
                  <a:gd name="T43" fmla="*/ 2 h 50"/>
                  <a:gd name="T44" fmla="*/ 39 w 50"/>
                  <a:gd name="T45" fmla="*/ 1 h 50"/>
                  <a:gd name="T46" fmla="*/ 46 w 50"/>
                  <a:gd name="T47" fmla="*/ 10 h 50"/>
                  <a:gd name="T48" fmla="*/ 47 w 50"/>
                  <a:gd name="T49" fmla="*/ 15 h 50"/>
                  <a:gd name="T50" fmla="*/ 46 w 50"/>
                  <a:gd name="T51" fmla="*/ 35 h 50"/>
                  <a:gd name="T52" fmla="*/ 26 w 50"/>
                  <a:gd name="T53" fmla="*/ 49 h 50"/>
                  <a:gd name="T54" fmla="*/ 25 w 50"/>
                  <a:gd name="T55" fmla="*/ 50 h 50"/>
                  <a:gd name="T56" fmla="*/ 23 w 50"/>
                  <a:gd name="T57" fmla="*/ 50 h 50"/>
                  <a:gd name="T58" fmla="*/ 16 w 50"/>
                  <a:gd name="T59" fmla="*/ 46 h 50"/>
                  <a:gd name="T60" fmla="*/ 18 w 50"/>
                  <a:gd name="T61" fmla="*/ 45 h 50"/>
                  <a:gd name="T62" fmla="*/ 36 w 50"/>
                  <a:gd name="T63" fmla="*/ 36 h 50"/>
                  <a:gd name="T64" fmla="*/ 41 w 50"/>
                  <a:gd name="T65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50">
                    <a:moveTo>
                      <a:pt x="39" y="19"/>
                    </a:move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6"/>
                    </a:cubicBezTo>
                    <a:cubicBezTo>
                      <a:pt x="37" y="12"/>
                      <a:pt x="36" y="10"/>
                      <a:pt x="34" y="10"/>
                    </a:cubicBezTo>
                    <a:cubicBezTo>
                      <a:pt x="33" y="9"/>
                      <a:pt x="30" y="9"/>
                      <a:pt x="27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6"/>
                      <a:pt x="11" y="17"/>
                      <a:pt x="10" y="18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6"/>
                      <a:pt x="13" y="27"/>
                      <a:pt x="14" y="28"/>
                    </a:cubicBezTo>
                    <a:cubicBezTo>
                      <a:pt x="16" y="28"/>
                      <a:pt x="18" y="27"/>
                      <a:pt x="22" y="26"/>
                    </a:cubicBezTo>
                    <a:cubicBezTo>
                      <a:pt x="24" y="25"/>
                      <a:pt x="27" y="24"/>
                      <a:pt x="30" y="23"/>
                    </a:cubicBezTo>
                    <a:cubicBezTo>
                      <a:pt x="33" y="22"/>
                      <a:pt x="36" y="20"/>
                      <a:pt x="39" y="19"/>
                    </a:cubicBezTo>
                    <a:close/>
                    <a:moveTo>
                      <a:pt x="41" y="25"/>
                    </a:moveTo>
                    <a:cubicBezTo>
                      <a:pt x="38" y="27"/>
                      <a:pt x="35" y="28"/>
                      <a:pt x="32" y="29"/>
                    </a:cubicBezTo>
                    <a:cubicBezTo>
                      <a:pt x="29" y="30"/>
                      <a:pt x="27" y="32"/>
                      <a:pt x="24" y="33"/>
                    </a:cubicBezTo>
                    <a:cubicBezTo>
                      <a:pt x="17" y="35"/>
                      <a:pt x="12" y="36"/>
                      <a:pt x="9" y="35"/>
                    </a:cubicBezTo>
                    <a:cubicBezTo>
                      <a:pt x="7" y="35"/>
                      <a:pt x="4" y="32"/>
                      <a:pt x="3" y="2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3" y="12"/>
                      <a:pt x="6" y="10"/>
                      <a:pt x="11" y="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3" y="1"/>
                      <a:pt x="37" y="0"/>
                      <a:pt x="39" y="1"/>
                    </a:cubicBezTo>
                    <a:cubicBezTo>
                      <a:pt x="42" y="2"/>
                      <a:pt x="44" y="5"/>
                      <a:pt x="46" y="10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50" y="23"/>
                      <a:pt x="50" y="29"/>
                      <a:pt x="46" y="35"/>
                    </a:cubicBezTo>
                    <a:cubicBezTo>
                      <a:pt x="42" y="41"/>
                      <a:pt x="36" y="46"/>
                      <a:pt x="26" y="49"/>
                    </a:cubicBezTo>
                    <a:cubicBezTo>
                      <a:pt x="26" y="49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3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7" y="42"/>
                      <a:pt x="33" y="39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ṥľïḋê"/>
              <p:cNvSpPr/>
              <p:nvPr/>
            </p:nvSpPr>
            <p:spPr bwMode="auto">
              <a:xfrm>
                <a:off x="4214813" y="3109913"/>
                <a:ext cx="312738" cy="628650"/>
              </a:xfrm>
              <a:custGeom>
                <a:avLst/>
                <a:gdLst>
                  <a:gd name="T0" fmla="*/ 29 w 95"/>
                  <a:gd name="T1" fmla="*/ 68 h 190"/>
                  <a:gd name="T2" fmla="*/ 37 w 95"/>
                  <a:gd name="T3" fmla="*/ 81 h 190"/>
                  <a:gd name="T4" fmla="*/ 55 w 95"/>
                  <a:gd name="T5" fmla="*/ 75 h 190"/>
                  <a:gd name="T6" fmla="*/ 59 w 95"/>
                  <a:gd name="T7" fmla="*/ 72 h 190"/>
                  <a:gd name="T8" fmla="*/ 57 w 95"/>
                  <a:gd name="T9" fmla="*/ 67 h 190"/>
                  <a:gd name="T10" fmla="*/ 43 w 95"/>
                  <a:gd name="T11" fmla="*/ 68 h 190"/>
                  <a:gd name="T12" fmla="*/ 54 w 95"/>
                  <a:gd name="T13" fmla="*/ 10 h 190"/>
                  <a:gd name="T14" fmla="*/ 62 w 95"/>
                  <a:gd name="T15" fmla="*/ 34 h 190"/>
                  <a:gd name="T16" fmla="*/ 67 w 95"/>
                  <a:gd name="T17" fmla="*/ 21 h 190"/>
                  <a:gd name="T18" fmla="*/ 83 w 95"/>
                  <a:gd name="T19" fmla="*/ 21 h 190"/>
                  <a:gd name="T20" fmla="*/ 67 w 95"/>
                  <a:gd name="T21" fmla="*/ 46 h 190"/>
                  <a:gd name="T22" fmla="*/ 63 w 95"/>
                  <a:gd name="T23" fmla="*/ 58 h 190"/>
                  <a:gd name="T24" fmla="*/ 87 w 95"/>
                  <a:gd name="T25" fmla="*/ 61 h 190"/>
                  <a:gd name="T26" fmla="*/ 90 w 95"/>
                  <a:gd name="T27" fmla="*/ 149 h 190"/>
                  <a:gd name="T28" fmla="*/ 80 w 95"/>
                  <a:gd name="T29" fmla="*/ 158 h 190"/>
                  <a:gd name="T30" fmla="*/ 81 w 95"/>
                  <a:gd name="T31" fmla="*/ 95 h 190"/>
                  <a:gd name="T32" fmla="*/ 64 w 95"/>
                  <a:gd name="T33" fmla="*/ 84 h 190"/>
                  <a:gd name="T34" fmla="*/ 69 w 95"/>
                  <a:gd name="T35" fmla="*/ 99 h 190"/>
                  <a:gd name="T36" fmla="*/ 54 w 95"/>
                  <a:gd name="T37" fmla="*/ 108 h 190"/>
                  <a:gd name="T38" fmla="*/ 55 w 95"/>
                  <a:gd name="T39" fmla="*/ 123 h 190"/>
                  <a:gd name="T40" fmla="*/ 49 w 95"/>
                  <a:gd name="T41" fmla="*/ 189 h 190"/>
                  <a:gd name="T42" fmla="*/ 39 w 95"/>
                  <a:gd name="T43" fmla="*/ 122 h 190"/>
                  <a:gd name="T44" fmla="*/ 39 w 95"/>
                  <a:gd name="T45" fmla="*/ 105 h 190"/>
                  <a:gd name="T46" fmla="*/ 25 w 95"/>
                  <a:gd name="T47" fmla="*/ 86 h 190"/>
                  <a:gd name="T48" fmla="*/ 16 w 95"/>
                  <a:gd name="T49" fmla="*/ 106 h 190"/>
                  <a:gd name="T50" fmla="*/ 13 w 95"/>
                  <a:gd name="T51" fmla="*/ 174 h 190"/>
                  <a:gd name="T52" fmla="*/ 3 w 95"/>
                  <a:gd name="T53" fmla="*/ 86 h 190"/>
                  <a:gd name="T54" fmla="*/ 33 w 95"/>
                  <a:gd name="T55" fmla="*/ 56 h 190"/>
                  <a:gd name="T56" fmla="*/ 28 w 95"/>
                  <a:gd name="T57" fmla="*/ 46 h 190"/>
                  <a:gd name="T58" fmla="*/ 21 w 95"/>
                  <a:gd name="T59" fmla="*/ 11 h 190"/>
                  <a:gd name="T60" fmla="*/ 36 w 95"/>
                  <a:gd name="T61" fmla="*/ 35 h 190"/>
                  <a:gd name="T62" fmla="*/ 51 w 95"/>
                  <a:gd name="T6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190">
                    <a:moveTo>
                      <a:pt x="43" y="68"/>
                    </a:moveTo>
                    <a:cubicBezTo>
                      <a:pt x="39" y="68"/>
                      <a:pt x="33" y="65"/>
                      <a:pt x="29" y="68"/>
                    </a:cubicBezTo>
                    <a:cubicBezTo>
                      <a:pt x="27" y="69"/>
                      <a:pt x="29" y="71"/>
                      <a:pt x="30" y="73"/>
                    </a:cubicBezTo>
                    <a:cubicBezTo>
                      <a:pt x="33" y="76"/>
                      <a:pt x="35" y="78"/>
                      <a:pt x="37" y="81"/>
                    </a:cubicBezTo>
                    <a:cubicBezTo>
                      <a:pt x="39" y="84"/>
                      <a:pt x="41" y="88"/>
                      <a:pt x="45" y="88"/>
                    </a:cubicBezTo>
                    <a:cubicBezTo>
                      <a:pt x="51" y="87"/>
                      <a:pt x="52" y="78"/>
                      <a:pt x="55" y="75"/>
                    </a:cubicBezTo>
                    <a:cubicBezTo>
                      <a:pt x="56" y="74"/>
                      <a:pt x="57" y="74"/>
                      <a:pt x="57" y="73"/>
                    </a:cubicBezTo>
                    <a:cubicBezTo>
                      <a:pt x="58" y="73"/>
                      <a:pt x="59" y="72"/>
                      <a:pt x="59" y="72"/>
                    </a:cubicBezTo>
                    <a:cubicBezTo>
                      <a:pt x="60" y="71"/>
                      <a:pt x="62" y="70"/>
                      <a:pt x="61" y="69"/>
                    </a:cubicBezTo>
                    <a:cubicBezTo>
                      <a:pt x="60" y="67"/>
                      <a:pt x="58" y="67"/>
                      <a:pt x="57" y="67"/>
                    </a:cubicBezTo>
                    <a:cubicBezTo>
                      <a:pt x="55" y="67"/>
                      <a:pt x="52" y="67"/>
                      <a:pt x="50" y="68"/>
                    </a:cubicBezTo>
                    <a:cubicBezTo>
                      <a:pt x="48" y="68"/>
                      <a:pt x="45" y="68"/>
                      <a:pt x="43" y="68"/>
                    </a:cubicBezTo>
                    <a:close/>
                    <a:moveTo>
                      <a:pt x="51" y="2"/>
                    </a:moveTo>
                    <a:cubicBezTo>
                      <a:pt x="53" y="4"/>
                      <a:pt x="54" y="7"/>
                      <a:pt x="54" y="10"/>
                    </a:cubicBezTo>
                    <a:cubicBezTo>
                      <a:pt x="55" y="18"/>
                      <a:pt x="52" y="25"/>
                      <a:pt x="54" y="32"/>
                    </a:cubicBezTo>
                    <a:cubicBezTo>
                      <a:pt x="55" y="34"/>
                      <a:pt x="61" y="35"/>
                      <a:pt x="62" y="34"/>
                    </a:cubicBezTo>
                    <a:cubicBezTo>
                      <a:pt x="65" y="34"/>
                      <a:pt x="69" y="34"/>
                      <a:pt x="70" y="31"/>
                    </a:cubicBezTo>
                    <a:cubicBezTo>
                      <a:pt x="71" y="28"/>
                      <a:pt x="68" y="24"/>
                      <a:pt x="67" y="21"/>
                    </a:cubicBezTo>
                    <a:cubicBezTo>
                      <a:pt x="66" y="18"/>
                      <a:pt x="67" y="13"/>
                      <a:pt x="69" y="10"/>
                    </a:cubicBezTo>
                    <a:cubicBezTo>
                      <a:pt x="75" y="5"/>
                      <a:pt x="82" y="16"/>
                      <a:pt x="83" y="21"/>
                    </a:cubicBezTo>
                    <a:cubicBezTo>
                      <a:pt x="85" y="27"/>
                      <a:pt x="85" y="35"/>
                      <a:pt x="82" y="40"/>
                    </a:cubicBezTo>
                    <a:cubicBezTo>
                      <a:pt x="79" y="45"/>
                      <a:pt x="72" y="46"/>
                      <a:pt x="67" y="46"/>
                    </a:cubicBezTo>
                    <a:cubicBezTo>
                      <a:pt x="63" y="46"/>
                      <a:pt x="54" y="45"/>
                      <a:pt x="54" y="50"/>
                    </a:cubicBezTo>
                    <a:cubicBezTo>
                      <a:pt x="54" y="54"/>
                      <a:pt x="60" y="58"/>
                      <a:pt x="63" y="58"/>
                    </a:cubicBezTo>
                    <a:cubicBezTo>
                      <a:pt x="68" y="58"/>
                      <a:pt x="72" y="57"/>
                      <a:pt x="76" y="57"/>
                    </a:cubicBezTo>
                    <a:cubicBezTo>
                      <a:pt x="80" y="57"/>
                      <a:pt x="85" y="57"/>
                      <a:pt x="87" y="61"/>
                    </a:cubicBezTo>
                    <a:cubicBezTo>
                      <a:pt x="90" y="65"/>
                      <a:pt x="91" y="76"/>
                      <a:pt x="92" y="83"/>
                    </a:cubicBezTo>
                    <a:cubicBezTo>
                      <a:pt x="94" y="105"/>
                      <a:pt x="90" y="135"/>
                      <a:pt x="90" y="149"/>
                    </a:cubicBezTo>
                    <a:cubicBezTo>
                      <a:pt x="91" y="161"/>
                      <a:pt x="95" y="175"/>
                      <a:pt x="80" y="170"/>
                    </a:cubicBezTo>
                    <a:cubicBezTo>
                      <a:pt x="77" y="167"/>
                      <a:pt x="79" y="162"/>
                      <a:pt x="80" y="158"/>
                    </a:cubicBezTo>
                    <a:cubicBezTo>
                      <a:pt x="80" y="145"/>
                      <a:pt x="80" y="130"/>
                      <a:pt x="80" y="115"/>
                    </a:cubicBezTo>
                    <a:cubicBezTo>
                      <a:pt x="80" y="108"/>
                      <a:pt x="81" y="101"/>
                      <a:pt x="81" y="95"/>
                    </a:cubicBezTo>
                    <a:cubicBezTo>
                      <a:pt x="80" y="90"/>
                      <a:pt x="81" y="77"/>
                      <a:pt x="76" y="76"/>
                    </a:cubicBezTo>
                    <a:cubicBezTo>
                      <a:pt x="71" y="74"/>
                      <a:pt x="66" y="80"/>
                      <a:pt x="64" y="84"/>
                    </a:cubicBezTo>
                    <a:cubicBezTo>
                      <a:pt x="65" y="87"/>
                      <a:pt x="71" y="85"/>
                      <a:pt x="71" y="89"/>
                    </a:cubicBezTo>
                    <a:cubicBezTo>
                      <a:pt x="70" y="92"/>
                      <a:pt x="71" y="97"/>
                      <a:pt x="69" y="99"/>
                    </a:cubicBezTo>
                    <a:cubicBezTo>
                      <a:pt x="65" y="101"/>
                      <a:pt x="59" y="98"/>
                      <a:pt x="55" y="100"/>
                    </a:cubicBezTo>
                    <a:cubicBezTo>
                      <a:pt x="53" y="102"/>
                      <a:pt x="52" y="105"/>
                      <a:pt x="54" y="108"/>
                    </a:cubicBezTo>
                    <a:cubicBezTo>
                      <a:pt x="61" y="108"/>
                      <a:pt x="69" y="107"/>
                      <a:pt x="70" y="113"/>
                    </a:cubicBezTo>
                    <a:cubicBezTo>
                      <a:pt x="72" y="123"/>
                      <a:pt x="60" y="118"/>
                      <a:pt x="55" y="123"/>
                    </a:cubicBezTo>
                    <a:cubicBezTo>
                      <a:pt x="51" y="139"/>
                      <a:pt x="57" y="166"/>
                      <a:pt x="55" y="180"/>
                    </a:cubicBezTo>
                    <a:cubicBezTo>
                      <a:pt x="54" y="183"/>
                      <a:pt x="53" y="189"/>
                      <a:pt x="49" y="189"/>
                    </a:cubicBezTo>
                    <a:cubicBezTo>
                      <a:pt x="43" y="190"/>
                      <a:pt x="40" y="178"/>
                      <a:pt x="40" y="171"/>
                    </a:cubicBezTo>
                    <a:cubicBezTo>
                      <a:pt x="38" y="152"/>
                      <a:pt x="42" y="137"/>
                      <a:pt x="39" y="122"/>
                    </a:cubicBezTo>
                    <a:cubicBezTo>
                      <a:pt x="32" y="120"/>
                      <a:pt x="25" y="122"/>
                      <a:pt x="24" y="116"/>
                    </a:cubicBezTo>
                    <a:cubicBezTo>
                      <a:pt x="22" y="108"/>
                      <a:pt x="35" y="112"/>
                      <a:pt x="39" y="105"/>
                    </a:cubicBezTo>
                    <a:cubicBezTo>
                      <a:pt x="39" y="96"/>
                      <a:pt x="29" y="103"/>
                      <a:pt x="24" y="99"/>
                    </a:cubicBezTo>
                    <a:cubicBezTo>
                      <a:pt x="23" y="98"/>
                      <a:pt x="25" y="88"/>
                      <a:pt x="25" y="86"/>
                    </a:cubicBezTo>
                    <a:cubicBezTo>
                      <a:pt x="25" y="81"/>
                      <a:pt x="20" y="73"/>
                      <a:pt x="17" y="80"/>
                    </a:cubicBezTo>
                    <a:cubicBezTo>
                      <a:pt x="13" y="88"/>
                      <a:pt x="15" y="98"/>
                      <a:pt x="16" y="106"/>
                    </a:cubicBezTo>
                    <a:cubicBezTo>
                      <a:pt x="16" y="110"/>
                      <a:pt x="17" y="115"/>
                      <a:pt x="17" y="119"/>
                    </a:cubicBezTo>
                    <a:cubicBezTo>
                      <a:pt x="18" y="133"/>
                      <a:pt x="22" y="172"/>
                      <a:pt x="13" y="174"/>
                    </a:cubicBezTo>
                    <a:cubicBezTo>
                      <a:pt x="4" y="176"/>
                      <a:pt x="4" y="161"/>
                      <a:pt x="3" y="152"/>
                    </a:cubicBezTo>
                    <a:cubicBezTo>
                      <a:pt x="2" y="133"/>
                      <a:pt x="4" y="103"/>
                      <a:pt x="3" y="86"/>
                    </a:cubicBezTo>
                    <a:cubicBezTo>
                      <a:pt x="3" y="81"/>
                      <a:pt x="0" y="71"/>
                      <a:pt x="0" y="68"/>
                    </a:cubicBezTo>
                    <a:cubicBezTo>
                      <a:pt x="3" y="53"/>
                      <a:pt x="23" y="60"/>
                      <a:pt x="33" y="56"/>
                    </a:cubicBezTo>
                    <a:cubicBezTo>
                      <a:pt x="35" y="55"/>
                      <a:pt x="41" y="51"/>
                      <a:pt x="39" y="48"/>
                    </a:cubicBezTo>
                    <a:cubicBezTo>
                      <a:pt x="37" y="46"/>
                      <a:pt x="30" y="46"/>
                      <a:pt x="28" y="46"/>
                    </a:cubicBezTo>
                    <a:cubicBezTo>
                      <a:pt x="21" y="45"/>
                      <a:pt x="13" y="45"/>
                      <a:pt x="10" y="38"/>
                    </a:cubicBezTo>
                    <a:cubicBezTo>
                      <a:pt x="9" y="25"/>
                      <a:pt x="12" y="8"/>
                      <a:pt x="21" y="11"/>
                    </a:cubicBezTo>
                    <a:cubicBezTo>
                      <a:pt x="29" y="13"/>
                      <a:pt x="22" y="23"/>
                      <a:pt x="24" y="30"/>
                    </a:cubicBezTo>
                    <a:cubicBezTo>
                      <a:pt x="26" y="33"/>
                      <a:pt x="31" y="37"/>
                      <a:pt x="36" y="35"/>
                    </a:cubicBezTo>
                    <a:cubicBezTo>
                      <a:pt x="47" y="31"/>
                      <a:pt x="35" y="11"/>
                      <a:pt x="42" y="3"/>
                    </a:cubicBezTo>
                    <a:cubicBezTo>
                      <a:pt x="45" y="0"/>
                      <a:pt x="49" y="0"/>
                      <a:pt x="51" y="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šlîďe"/>
              <p:cNvSpPr/>
              <p:nvPr/>
            </p:nvSpPr>
            <p:spPr bwMode="auto">
              <a:xfrm>
                <a:off x="4533901" y="3100388"/>
                <a:ext cx="158750" cy="611188"/>
              </a:xfrm>
              <a:custGeom>
                <a:avLst/>
                <a:gdLst>
                  <a:gd name="T0" fmla="*/ 25 w 48"/>
                  <a:gd name="T1" fmla="*/ 73 h 185"/>
                  <a:gd name="T2" fmla="*/ 31 w 48"/>
                  <a:gd name="T3" fmla="*/ 71 h 185"/>
                  <a:gd name="T4" fmla="*/ 35 w 48"/>
                  <a:gd name="T5" fmla="*/ 67 h 185"/>
                  <a:gd name="T6" fmla="*/ 26 w 48"/>
                  <a:gd name="T7" fmla="*/ 55 h 185"/>
                  <a:gd name="T8" fmla="*/ 21 w 48"/>
                  <a:gd name="T9" fmla="*/ 67 h 185"/>
                  <a:gd name="T10" fmla="*/ 24 w 48"/>
                  <a:gd name="T11" fmla="*/ 73 h 185"/>
                  <a:gd name="T12" fmla="*/ 25 w 48"/>
                  <a:gd name="T13" fmla="*/ 73 h 185"/>
                  <a:gd name="T14" fmla="*/ 21 w 48"/>
                  <a:gd name="T15" fmla="*/ 38 h 185"/>
                  <a:gd name="T16" fmla="*/ 26 w 48"/>
                  <a:gd name="T17" fmla="*/ 46 h 185"/>
                  <a:gd name="T18" fmla="*/ 35 w 48"/>
                  <a:gd name="T19" fmla="*/ 43 h 185"/>
                  <a:gd name="T20" fmla="*/ 35 w 48"/>
                  <a:gd name="T21" fmla="*/ 35 h 185"/>
                  <a:gd name="T22" fmla="*/ 26 w 48"/>
                  <a:gd name="T23" fmla="*/ 36 h 185"/>
                  <a:gd name="T24" fmla="*/ 21 w 48"/>
                  <a:gd name="T25" fmla="*/ 38 h 185"/>
                  <a:gd name="T26" fmla="*/ 44 w 48"/>
                  <a:gd name="T27" fmla="*/ 81 h 185"/>
                  <a:gd name="T28" fmla="*/ 30 w 48"/>
                  <a:gd name="T29" fmla="*/ 82 h 185"/>
                  <a:gd name="T30" fmla="*/ 23 w 48"/>
                  <a:gd name="T31" fmla="*/ 134 h 185"/>
                  <a:gd name="T32" fmla="*/ 17 w 48"/>
                  <a:gd name="T33" fmla="*/ 159 h 185"/>
                  <a:gd name="T34" fmla="*/ 12 w 48"/>
                  <a:gd name="T35" fmla="*/ 177 h 185"/>
                  <a:gd name="T36" fmla="*/ 0 w 48"/>
                  <a:gd name="T37" fmla="*/ 172 h 185"/>
                  <a:gd name="T38" fmla="*/ 5 w 48"/>
                  <a:gd name="T39" fmla="*/ 159 h 185"/>
                  <a:gd name="T40" fmla="*/ 9 w 48"/>
                  <a:gd name="T41" fmla="*/ 33 h 185"/>
                  <a:gd name="T42" fmla="*/ 9 w 48"/>
                  <a:gd name="T43" fmla="*/ 24 h 185"/>
                  <a:gd name="T44" fmla="*/ 13 w 48"/>
                  <a:gd name="T45" fmla="*/ 17 h 185"/>
                  <a:gd name="T46" fmla="*/ 20 w 48"/>
                  <a:gd name="T47" fmla="*/ 21 h 185"/>
                  <a:gd name="T48" fmla="*/ 33 w 48"/>
                  <a:gd name="T49" fmla="*/ 17 h 185"/>
                  <a:gd name="T50" fmla="*/ 35 w 48"/>
                  <a:gd name="T51" fmla="*/ 6 h 185"/>
                  <a:gd name="T52" fmla="*/ 47 w 48"/>
                  <a:gd name="T53" fmla="*/ 32 h 185"/>
                  <a:gd name="T54" fmla="*/ 47 w 48"/>
                  <a:gd name="T55" fmla="*/ 66 h 185"/>
                  <a:gd name="T56" fmla="*/ 45 w 48"/>
                  <a:gd name="T57" fmla="*/ 79 h 185"/>
                  <a:gd name="T58" fmla="*/ 44 w 48"/>
                  <a:gd name="T59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185">
                    <a:moveTo>
                      <a:pt x="25" y="73"/>
                    </a:moveTo>
                    <a:cubicBezTo>
                      <a:pt x="26" y="73"/>
                      <a:pt x="29" y="72"/>
                      <a:pt x="31" y="71"/>
                    </a:cubicBezTo>
                    <a:cubicBezTo>
                      <a:pt x="33" y="70"/>
                      <a:pt x="34" y="68"/>
                      <a:pt x="35" y="67"/>
                    </a:cubicBezTo>
                    <a:cubicBezTo>
                      <a:pt x="38" y="61"/>
                      <a:pt x="35" y="51"/>
                      <a:pt x="26" y="55"/>
                    </a:cubicBezTo>
                    <a:cubicBezTo>
                      <a:pt x="21" y="57"/>
                      <a:pt x="21" y="63"/>
                      <a:pt x="21" y="67"/>
                    </a:cubicBezTo>
                    <a:cubicBezTo>
                      <a:pt x="21" y="69"/>
                      <a:pt x="22" y="72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21" y="38"/>
                    </a:moveTo>
                    <a:cubicBezTo>
                      <a:pt x="19" y="40"/>
                      <a:pt x="21" y="45"/>
                      <a:pt x="26" y="46"/>
                    </a:cubicBezTo>
                    <a:cubicBezTo>
                      <a:pt x="28" y="46"/>
                      <a:pt x="34" y="46"/>
                      <a:pt x="35" y="43"/>
                    </a:cubicBezTo>
                    <a:cubicBezTo>
                      <a:pt x="37" y="40"/>
                      <a:pt x="37" y="36"/>
                      <a:pt x="35" y="35"/>
                    </a:cubicBezTo>
                    <a:cubicBezTo>
                      <a:pt x="33" y="34"/>
                      <a:pt x="29" y="35"/>
                      <a:pt x="26" y="36"/>
                    </a:cubicBezTo>
                    <a:cubicBezTo>
                      <a:pt x="24" y="36"/>
                      <a:pt x="22" y="37"/>
                      <a:pt x="21" y="38"/>
                    </a:cubicBezTo>
                    <a:close/>
                    <a:moveTo>
                      <a:pt x="44" y="81"/>
                    </a:moveTo>
                    <a:cubicBezTo>
                      <a:pt x="41" y="84"/>
                      <a:pt x="34" y="81"/>
                      <a:pt x="30" y="82"/>
                    </a:cubicBezTo>
                    <a:cubicBezTo>
                      <a:pt x="17" y="87"/>
                      <a:pt x="24" y="119"/>
                      <a:pt x="23" y="134"/>
                    </a:cubicBezTo>
                    <a:cubicBezTo>
                      <a:pt x="22" y="142"/>
                      <a:pt x="19" y="152"/>
                      <a:pt x="17" y="159"/>
                    </a:cubicBezTo>
                    <a:cubicBezTo>
                      <a:pt x="15" y="165"/>
                      <a:pt x="14" y="172"/>
                      <a:pt x="12" y="177"/>
                    </a:cubicBezTo>
                    <a:cubicBezTo>
                      <a:pt x="8" y="185"/>
                      <a:pt x="0" y="179"/>
                      <a:pt x="0" y="172"/>
                    </a:cubicBezTo>
                    <a:cubicBezTo>
                      <a:pt x="1" y="167"/>
                      <a:pt x="4" y="163"/>
                      <a:pt x="5" y="159"/>
                    </a:cubicBezTo>
                    <a:cubicBezTo>
                      <a:pt x="14" y="125"/>
                      <a:pt x="14" y="70"/>
                      <a:pt x="9" y="33"/>
                    </a:cubicBezTo>
                    <a:cubicBezTo>
                      <a:pt x="9" y="30"/>
                      <a:pt x="8" y="27"/>
                      <a:pt x="9" y="24"/>
                    </a:cubicBezTo>
                    <a:cubicBezTo>
                      <a:pt x="9" y="22"/>
                      <a:pt x="11" y="18"/>
                      <a:pt x="13" y="17"/>
                    </a:cubicBezTo>
                    <a:cubicBezTo>
                      <a:pt x="15" y="17"/>
                      <a:pt x="18" y="20"/>
                      <a:pt x="20" y="21"/>
                    </a:cubicBezTo>
                    <a:cubicBezTo>
                      <a:pt x="26" y="25"/>
                      <a:pt x="31" y="25"/>
                      <a:pt x="33" y="17"/>
                    </a:cubicBezTo>
                    <a:cubicBezTo>
                      <a:pt x="34" y="11"/>
                      <a:pt x="30" y="9"/>
                      <a:pt x="35" y="6"/>
                    </a:cubicBezTo>
                    <a:cubicBezTo>
                      <a:pt x="45" y="0"/>
                      <a:pt x="47" y="26"/>
                      <a:pt x="47" y="32"/>
                    </a:cubicBezTo>
                    <a:cubicBezTo>
                      <a:pt x="48" y="43"/>
                      <a:pt x="48" y="54"/>
                      <a:pt x="47" y="66"/>
                    </a:cubicBezTo>
                    <a:cubicBezTo>
                      <a:pt x="47" y="70"/>
                      <a:pt x="47" y="75"/>
                      <a:pt x="45" y="79"/>
                    </a:cubicBezTo>
                    <a:cubicBezTo>
                      <a:pt x="45" y="80"/>
                      <a:pt x="45" y="81"/>
                      <a:pt x="44" y="8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liḑé"/>
              <p:cNvSpPr/>
              <p:nvPr/>
            </p:nvSpPr>
            <p:spPr bwMode="auto">
              <a:xfrm>
                <a:off x="4699001" y="3122613"/>
                <a:ext cx="161925" cy="588963"/>
              </a:xfrm>
              <a:custGeom>
                <a:avLst/>
                <a:gdLst>
                  <a:gd name="T0" fmla="*/ 27 w 49"/>
                  <a:gd name="T1" fmla="*/ 64 h 178"/>
                  <a:gd name="T2" fmla="*/ 28 w 49"/>
                  <a:gd name="T3" fmla="*/ 62 h 178"/>
                  <a:gd name="T4" fmla="*/ 27 w 49"/>
                  <a:gd name="T5" fmla="*/ 52 h 178"/>
                  <a:gd name="T6" fmla="*/ 20 w 49"/>
                  <a:gd name="T7" fmla="*/ 50 h 178"/>
                  <a:gd name="T8" fmla="*/ 16 w 49"/>
                  <a:gd name="T9" fmla="*/ 51 h 178"/>
                  <a:gd name="T10" fmla="*/ 15 w 49"/>
                  <a:gd name="T11" fmla="*/ 53 h 178"/>
                  <a:gd name="T12" fmla="*/ 18 w 49"/>
                  <a:gd name="T13" fmla="*/ 65 h 178"/>
                  <a:gd name="T14" fmla="*/ 27 w 49"/>
                  <a:gd name="T15" fmla="*/ 64 h 178"/>
                  <a:gd name="T16" fmla="*/ 15 w 49"/>
                  <a:gd name="T17" fmla="*/ 35 h 178"/>
                  <a:gd name="T18" fmla="*/ 19 w 49"/>
                  <a:gd name="T19" fmla="*/ 38 h 178"/>
                  <a:gd name="T20" fmla="*/ 30 w 49"/>
                  <a:gd name="T21" fmla="*/ 35 h 178"/>
                  <a:gd name="T22" fmla="*/ 28 w 49"/>
                  <a:gd name="T23" fmla="*/ 30 h 178"/>
                  <a:gd name="T24" fmla="*/ 24 w 49"/>
                  <a:gd name="T25" fmla="*/ 26 h 178"/>
                  <a:gd name="T26" fmla="*/ 14 w 49"/>
                  <a:gd name="T27" fmla="*/ 27 h 178"/>
                  <a:gd name="T28" fmla="*/ 15 w 49"/>
                  <a:gd name="T29" fmla="*/ 35 h 178"/>
                  <a:gd name="T30" fmla="*/ 23 w 49"/>
                  <a:gd name="T31" fmla="*/ 17 h 178"/>
                  <a:gd name="T32" fmla="*/ 28 w 49"/>
                  <a:gd name="T33" fmla="*/ 14 h 178"/>
                  <a:gd name="T34" fmla="*/ 34 w 49"/>
                  <a:gd name="T35" fmla="*/ 12 h 178"/>
                  <a:gd name="T36" fmla="*/ 41 w 49"/>
                  <a:gd name="T37" fmla="*/ 25 h 178"/>
                  <a:gd name="T38" fmla="*/ 39 w 49"/>
                  <a:gd name="T39" fmla="*/ 49 h 178"/>
                  <a:gd name="T40" fmla="*/ 40 w 49"/>
                  <a:gd name="T41" fmla="*/ 99 h 178"/>
                  <a:gd name="T42" fmla="*/ 41 w 49"/>
                  <a:gd name="T43" fmla="*/ 127 h 178"/>
                  <a:gd name="T44" fmla="*/ 42 w 49"/>
                  <a:gd name="T45" fmla="*/ 143 h 178"/>
                  <a:gd name="T46" fmla="*/ 43 w 49"/>
                  <a:gd name="T47" fmla="*/ 159 h 178"/>
                  <a:gd name="T48" fmla="*/ 41 w 49"/>
                  <a:gd name="T49" fmla="*/ 175 h 178"/>
                  <a:gd name="T50" fmla="*/ 29 w 49"/>
                  <a:gd name="T51" fmla="*/ 151 h 178"/>
                  <a:gd name="T52" fmla="*/ 25 w 49"/>
                  <a:gd name="T53" fmla="*/ 78 h 178"/>
                  <a:gd name="T54" fmla="*/ 12 w 49"/>
                  <a:gd name="T55" fmla="*/ 76 h 178"/>
                  <a:gd name="T56" fmla="*/ 3 w 49"/>
                  <a:gd name="T57" fmla="*/ 69 h 178"/>
                  <a:gd name="T58" fmla="*/ 1 w 49"/>
                  <a:gd name="T59" fmla="*/ 51 h 178"/>
                  <a:gd name="T60" fmla="*/ 2 w 49"/>
                  <a:gd name="T61" fmla="*/ 10 h 178"/>
                  <a:gd name="T62" fmla="*/ 8 w 49"/>
                  <a:gd name="T63" fmla="*/ 1 h 178"/>
                  <a:gd name="T64" fmla="*/ 23 w 49"/>
                  <a:gd name="T65" fmla="*/ 1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178">
                    <a:moveTo>
                      <a:pt x="27" y="64"/>
                    </a:moveTo>
                    <a:cubicBezTo>
                      <a:pt x="28" y="64"/>
                      <a:pt x="28" y="63"/>
                      <a:pt x="28" y="62"/>
                    </a:cubicBezTo>
                    <a:cubicBezTo>
                      <a:pt x="29" y="59"/>
                      <a:pt x="29" y="55"/>
                      <a:pt x="27" y="52"/>
                    </a:cubicBezTo>
                    <a:cubicBezTo>
                      <a:pt x="26" y="51"/>
                      <a:pt x="22" y="49"/>
                      <a:pt x="20" y="50"/>
                    </a:cubicBezTo>
                    <a:cubicBezTo>
                      <a:pt x="19" y="50"/>
                      <a:pt x="17" y="50"/>
                      <a:pt x="16" y="51"/>
                    </a:cubicBezTo>
                    <a:cubicBezTo>
                      <a:pt x="15" y="51"/>
                      <a:pt x="16" y="52"/>
                      <a:pt x="15" y="53"/>
                    </a:cubicBezTo>
                    <a:cubicBezTo>
                      <a:pt x="14" y="56"/>
                      <a:pt x="15" y="63"/>
                      <a:pt x="18" y="65"/>
                    </a:cubicBezTo>
                    <a:cubicBezTo>
                      <a:pt x="21" y="67"/>
                      <a:pt x="25" y="66"/>
                      <a:pt x="27" y="64"/>
                    </a:cubicBezTo>
                    <a:close/>
                    <a:moveTo>
                      <a:pt x="15" y="35"/>
                    </a:moveTo>
                    <a:cubicBezTo>
                      <a:pt x="16" y="36"/>
                      <a:pt x="17" y="38"/>
                      <a:pt x="19" y="38"/>
                    </a:cubicBezTo>
                    <a:cubicBezTo>
                      <a:pt x="23" y="39"/>
                      <a:pt x="29" y="40"/>
                      <a:pt x="30" y="35"/>
                    </a:cubicBezTo>
                    <a:cubicBezTo>
                      <a:pt x="31" y="34"/>
                      <a:pt x="29" y="31"/>
                      <a:pt x="28" y="30"/>
                    </a:cubicBezTo>
                    <a:cubicBezTo>
                      <a:pt x="27" y="28"/>
                      <a:pt x="25" y="27"/>
                      <a:pt x="24" y="26"/>
                    </a:cubicBezTo>
                    <a:cubicBezTo>
                      <a:pt x="21" y="25"/>
                      <a:pt x="16" y="23"/>
                      <a:pt x="14" y="27"/>
                    </a:cubicBezTo>
                    <a:cubicBezTo>
                      <a:pt x="13" y="30"/>
                      <a:pt x="13" y="33"/>
                      <a:pt x="15" y="35"/>
                    </a:cubicBezTo>
                    <a:close/>
                    <a:moveTo>
                      <a:pt x="23" y="17"/>
                    </a:moveTo>
                    <a:cubicBezTo>
                      <a:pt x="24" y="17"/>
                      <a:pt x="27" y="14"/>
                      <a:pt x="28" y="14"/>
                    </a:cubicBezTo>
                    <a:cubicBezTo>
                      <a:pt x="30" y="13"/>
                      <a:pt x="32" y="12"/>
                      <a:pt x="34" y="12"/>
                    </a:cubicBezTo>
                    <a:cubicBezTo>
                      <a:pt x="41" y="12"/>
                      <a:pt x="41" y="20"/>
                      <a:pt x="41" y="25"/>
                    </a:cubicBezTo>
                    <a:cubicBezTo>
                      <a:pt x="40" y="33"/>
                      <a:pt x="39" y="41"/>
                      <a:pt x="39" y="49"/>
                    </a:cubicBezTo>
                    <a:cubicBezTo>
                      <a:pt x="38" y="66"/>
                      <a:pt x="39" y="82"/>
                      <a:pt x="40" y="99"/>
                    </a:cubicBezTo>
                    <a:cubicBezTo>
                      <a:pt x="40" y="108"/>
                      <a:pt x="41" y="118"/>
                      <a:pt x="41" y="127"/>
                    </a:cubicBezTo>
                    <a:cubicBezTo>
                      <a:pt x="42" y="132"/>
                      <a:pt x="42" y="138"/>
                      <a:pt x="42" y="143"/>
                    </a:cubicBezTo>
                    <a:cubicBezTo>
                      <a:pt x="43" y="148"/>
                      <a:pt x="42" y="154"/>
                      <a:pt x="43" y="159"/>
                    </a:cubicBezTo>
                    <a:cubicBezTo>
                      <a:pt x="44" y="163"/>
                      <a:pt x="49" y="173"/>
                      <a:pt x="41" y="175"/>
                    </a:cubicBezTo>
                    <a:cubicBezTo>
                      <a:pt x="31" y="178"/>
                      <a:pt x="30" y="160"/>
                      <a:pt x="29" y="151"/>
                    </a:cubicBezTo>
                    <a:cubicBezTo>
                      <a:pt x="28" y="139"/>
                      <a:pt x="34" y="84"/>
                      <a:pt x="25" y="78"/>
                    </a:cubicBezTo>
                    <a:cubicBezTo>
                      <a:pt x="21" y="75"/>
                      <a:pt x="17" y="76"/>
                      <a:pt x="12" y="76"/>
                    </a:cubicBezTo>
                    <a:cubicBezTo>
                      <a:pt x="6" y="77"/>
                      <a:pt x="2" y="75"/>
                      <a:pt x="3" y="69"/>
                    </a:cubicBezTo>
                    <a:cubicBezTo>
                      <a:pt x="3" y="63"/>
                      <a:pt x="2" y="57"/>
                      <a:pt x="1" y="51"/>
                    </a:cubicBezTo>
                    <a:cubicBezTo>
                      <a:pt x="1" y="38"/>
                      <a:pt x="0" y="24"/>
                      <a:pt x="2" y="10"/>
                    </a:cubicBezTo>
                    <a:cubicBezTo>
                      <a:pt x="3" y="8"/>
                      <a:pt x="4" y="1"/>
                      <a:pt x="8" y="1"/>
                    </a:cubicBezTo>
                    <a:cubicBezTo>
                      <a:pt x="16" y="0"/>
                      <a:pt x="13" y="16"/>
                      <a:pt x="23" y="1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ś1íďé"/>
              <p:cNvSpPr/>
              <p:nvPr/>
            </p:nvSpPr>
            <p:spPr bwMode="auto">
              <a:xfrm>
                <a:off x="4699001" y="3384550"/>
                <a:ext cx="76200" cy="323850"/>
              </a:xfrm>
              <a:custGeom>
                <a:avLst/>
                <a:gdLst>
                  <a:gd name="T0" fmla="*/ 19 w 23"/>
                  <a:gd name="T1" fmla="*/ 4 h 98"/>
                  <a:gd name="T2" fmla="*/ 19 w 23"/>
                  <a:gd name="T3" fmla="*/ 5 h 98"/>
                  <a:gd name="T4" fmla="*/ 18 w 23"/>
                  <a:gd name="T5" fmla="*/ 12 h 98"/>
                  <a:gd name="T6" fmla="*/ 17 w 23"/>
                  <a:gd name="T7" fmla="*/ 19 h 98"/>
                  <a:gd name="T8" fmla="*/ 21 w 23"/>
                  <a:gd name="T9" fmla="*/ 23 h 98"/>
                  <a:gd name="T10" fmla="*/ 19 w 23"/>
                  <a:gd name="T11" fmla="*/ 31 h 98"/>
                  <a:gd name="T12" fmla="*/ 16 w 23"/>
                  <a:gd name="T13" fmla="*/ 38 h 98"/>
                  <a:gd name="T14" fmla="*/ 16 w 23"/>
                  <a:gd name="T15" fmla="*/ 47 h 98"/>
                  <a:gd name="T16" fmla="*/ 16 w 23"/>
                  <a:gd name="T17" fmla="*/ 70 h 98"/>
                  <a:gd name="T18" fmla="*/ 15 w 23"/>
                  <a:gd name="T19" fmla="*/ 96 h 98"/>
                  <a:gd name="T20" fmla="*/ 5 w 23"/>
                  <a:gd name="T21" fmla="*/ 90 h 98"/>
                  <a:gd name="T22" fmla="*/ 5 w 23"/>
                  <a:gd name="T23" fmla="*/ 73 h 98"/>
                  <a:gd name="T24" fmla="*/ 5 w 23"/>
                  <a:gd name="T25" fmla="*/ 35 h 98"/>
                  <a:gd name="T26" fmla="*/ 3 w 23"/>
                  <a:gd name="T27" fmla="*/ 20 h 98"/>
                  <a:gd name="T28" fmla="*/ 4 w 23"/>
                  <a:gd name="T29" fmla="*/ 16 h 98"/>
                  <a:gd name="T30" fmla="*/ 3 w 23"/>
                  <a:gd name="T31" fmla="*/ 13 h 98"/>
                  <a:gd name="T32" fmla="*/ 2 w 23"/>
                  <a:gd name="T33" fmla="*/ 4 h 98"/>
                  <a:gd name="T34" fmla="*/ 11 w 23"/>
                  <a:gd name="T35" fmla="*/ 0 h 98"/>
                  <a:gd name="T36" fmla="*/ 19 w 23"/>
                  <a:gd name="T3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8">
                    <a:moveTo>
                      <a:pt x="19" y="4"/>
                    </a:moveTo>
                    <a:cubicBezTo>
                      <a:pt x="19" y="4"/>
                      <a:pt x="19" y="5"/>
                      <a:pt x="19" y="5"/>
                    </a:cubicBezTo>
                    <a:cubicBezTo>
                      <a:pt x="19" y="7"/>
                      <a:pt x="19" y="10"/>
                      <a:pt x="18" y="12"/>
                    </a:cubicBezTo>
                    <a:cubicBezTo>
                      <a:pt x="17" y="14"/>
                      <a:pt x="15" y="16"/>
                      <a:pt x="17" y="19"/>
                    </a:cubicBezTo>
                    <a:cubicBezTo>
                      <a:pt x="18" y="21"/>
                      <a:pt x="20" y="21"/>
                      <a:pt x="21" y="23"/>
                    </a:cubicBezTo>
                    <a:cubicBezTo>
                      <a:pt x="21" y="26"/>
                      <a:pt x="21" y="29"/>
                      <a:pt x="19" y="31"/>
                    </a:cubicBezTo>
                    <a:cubicBezTo>
                      <a:pt x="18" y="34"/>
                      <a:pt x="16" y="35"/>
                      <a:pt x="16" y="38"/>
                    </a:cubicBezTo>
                    <a:cubicBezTo>
                      <a:pt x="16" y="41"/>
                      <a:pt x="16" y="44"/>
                      <a:pt x="16" y="47"/>
                    </a:cubicBezTo>
                    <a:cubicBezTo>
                      <a:pt x="16" y="55"/>
                      <a:pt x="16" y="62"/>
                      <a:pt x="16" y="70"/>
                    </a:cubicBezTo>
                    <a:cubicBezTo>
                      <a:pt x="16" y="76"/>
                      <a:pt x="23" y="93"/>
                      <a:pt x="15" y="96"/>
                    </a:cubicBezTo>
                    <a:cubicBezTo>
                      <a:pt x="11" y="98"/>
                      <a:pt x="7" y="94"/>
                      <a:pt x="5" y="90"/>
                    </a:cubicBezTo>
                    <a:cubicBezTo>
                      <a:pt x="4" y="85"/>
                      <a:pt x="5" y="78"/>
                      <a:pt x="5" y="73"/>
                    </a:cubicBezTo>
                    <a:cubicBezTo>
                      <a:pt x="5" y="60"/>
                      <a:pt x="7" y="48"/>
                      <a:pt x="5" y="35"/>
                    </a:cubicBezTo>
                    <a:cubicBezTo>
                      <a:pt x="4" y="30"/>
                      <a:pt x="0" y="25"/>
                      <a:pt x="3" y="20"/>
                    </a:cubicBezTo>
                    <a:cubicBezTo>
                      <a:pt x="3" y="18"/>
                      <a:pt x="4" y="18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1"/>
                      <a:pt x="19" y="4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şlidé"/>
              <p:cNvSpPr/>
              <p:nvPr/>
            </p:nvSpPr>
            <p:spPr bwMode="auto">
              <a:xfrm>
                <a:off x="4587876" y="3381375"/>
                <a:ext cx="104775" cy="357188"/>
              </a:xfrm>
              <a:custGeom>
                <a:avLst/>
                <a:gdLst>
                  <a:gd name="T0" fmla="*/ 28 w 32"/>
                  <a:gd name="T1" fmla="*/ 36 h 108"/>
                  <a:gd name="T2" fmla="*/ 23 w 32"/>
                  <a:gd name="T3" fmla="*/ 88 h 108"/>
                  <a:gd name="T4" fmla="*/ 9 w 32"/>
                  <a:gd name="T5" fmla="*/ 106 h 108"/>
                  <a:gd name="T6" fmla="*/ 11 w 32"/>
                  <a:gd name="T7" fmla="*/ 87 h 108"/>
                  <a:gd name="T8" fmla="*/ 17 w 32"/>
                  <a:gd name="T9" fmla="*/ 38 h 108"/>
                  <a:gd name="T10" fmla="*/ 13 w 32"/>
                  <a:gd name="T11" fmla="*/ 25 h 108"/>
                  <a:gd name="T12" fmla="*/ 18 w 32"/>
                  <a:gd name="T13" fmla="*/ 19 h 108"/>
                  <a:gd name="T14" fmla="*/ 14 w 32"/>
                  <a:gd name="T15" fmla="*/ 13 h 108"/>
                  <a:gd name="T16" fmla="*/ 15 w 32"/>
                  <a:gd name="T17" fmla="*/ 4 h 108"/>
                  <a:gd name="T18" fmla="*/ 30 w 32"/>
                  <a:gd name="T19" fmla="*/ 9 h 108"/>
                  <a:gd name="T20" fmla="*/ 26 w 32"/>
                  <a:gd name="T21" fmla="*/ 19 h 108"/>
                  <a:gd name="T22" fmla="*/ 32 w 32"/>
                  <a:gd name="T23" fmla="*/ 29 h 108"/>
                  <a:gd name="T24" fmla="*/ 28 w 32"/>
                  <a:gd name="T25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08">
                    <a:moveTo>
                      <a:pt x="28" y="36"/>
                    </a:moveTo>
                    <a:cubicBezTo>
                      <a:pt x="26" y="53"/>
                      <a:pt x="28" y="73"/>
                      <a:pt x="23" y="88"/>
                    </a:cubicBezTo>
                    <a:cubicBezTo>
                      <a:pt x="21" y="93"/>
                      <a:pt x="14" y="108"/>
                      <a:pt x="9" y="106"/>
                    </a:cubicBezTo>
                    <a:cubicBezTo>
                      <a:pt x="0" y="104"/>
                      <a:pt x="10" y="91"/>
                      <a:pt x="11" y="87"/>
                    </a:cubicBezTo>
                    <a:cubicBezTo>
                      <a:pt x="16" y="74"/>
                      <a:pt x="19" y="54"/>
                      <a:pt x="17" y="38"/>
                    </a:cubicBezTo>
                    <a:cubicBezTo>
                      <a:pt x="13" y="35"/>
                      <a:pt x="12" y="29"/>
                      <a:pt x="13" y="25"/>
                    </a:cubicBezTo>
                    <a:cubicBezTo>
                      <a:pt x="14" y="23"/>
                      <a:pt x="18" y="21"/>
                      <a:pt x="18" y="19"/>
                    </a:cubicBezTo>
                    <a:cubicBezTo>
                      <a:pt x="18" y="17"/>
                      <a:pt x="15" y="15"/>
                      <a:pt x="14" y="13"/>
                    </a:cubicBezTo>
                    <a:cubicBezTo>
                      <a:pt x="11" y="10"/>
                      <a:pt x="12" y="6"/>
                      <a:pt x="15" y="4"/>
                    </a:cubicBezTo>
                    <a:cubicBezTo>
                      <a:pt x="20" y="0"/>
                      <a:pt x="32" y="1"/>
                      <a:pt x="30" y="9"/>
                    </a:cubicBezTo>
                    <a:cubicBezTo>
                      <a:pt x="29" y="13"/>
                      <a:pt x="26" y="15"/>
                      <a:pt x="26" y="19"/>
                    </a:cubicBezTo>
                    <a:cubicBezTo>
                      <a:pt x="27" y="22"/>
                      <a:pt x="32" y="25"/>
                      <a:pt x="32" y="29"/>
                    </a:cubicBezTo>
                    <a:cubicBezTo>
                      <a:pt x="32" y="32"/>
                      <a:pt x="29" y="35"/>
                      <a:pt x="28" y="3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íSlïḋe"/>
            <p:cNvGrpSpPr/>
            <p:nvPr/>
          </p:nvGrpSpPr>
          <p:grpSpPr>
            <a:xfrm>
              <a:off x="5695951" y="2768600"/>
              <a:ext cx="2865437" cy="827088"/>
              <a:chOff x="5695951" y="2768600"/>
              <a:chExt cx="2865437" cy="827088"/>
            </a:xfrm>
          </p:grpSpPr>
          <p:sp>
            <p:nvSpPr>
              <p:cNvPr id="87" name="iṩ1ïḍè"/>
              <p:cNvSpPr/>
              <p:nvPr/>
            </p:nvSpPr>
            <p:spPr bwMode="auto">
              <a:xfrm>
                <a:off x="5695951" y="2768600"/>
                <a:ext cx="604838" cy="808038"/>
              </a:xfrm>
              <a:custGeom>
                <a:avLst/>
                <a:gdLst>
                  <a:gd name="T0" fmla="*/ 25 w 183"/>
                  <a:gd name="T1" fmla="*/ 207 h 244"/>
                  <a:gd name="T2" fmla="*/ 22 w 183"/>
                  <a:gd name="T3" fmla="*/ 185 h 244"/>
                  <a:gd name="T4" fmla="*/ 146 w 183"/>
                  <a:gd name="T5" fmla="*/ 174 h 244"/>
                  <a:gd name="T6" fmla="*/ 146 w 183"/>
                  <a:gd name="T7" fmla="*/ 175 h 244"/>
                  <a:gd name="T8" fmla="*/ 146 w 183"/>
                  <a:gd name="T9" fmla="*/ 178 h 244"/>
                  <a:gd name="T10" fmla="*/ 146 w 183"/>
                  <a:gd name="T11" fmla="*/ 179 h 244"/>
                  <a:gd name="T12" fmla="*/ 146 w 183"/>
                  <a:gd name="T13" fmla="*/ 182 h 244"/>
                  <a:gd name="T14" fmla="*/ 146 w 183"/>
                  <a:gd name="T15" fmla="*/ 184 h 244"/>
                  <a:gd name="T16" fmla="*/ 146 w 183"/>
                  <a:gd name="T17" fmla="*/ 187 h 244"/>
                  <a:gd name="T18" fmla="*/ 144 w 183"/>
                  <a:gd name="T19" fmla="*/ 215 h 244"/>
                  <a:gd name="T20" fmla="*/ 116 w 183"/>
                  <a:gd name="T21" fmla="*/ 190 h 244"/>
                  <a:gd name="T22" fmla="*/ 119 w 183"/>
                  <a:gd name="T23" fmla="*/ 154 h 244"/>
                  <a:gd name="T24" fmla="*/ 101 w 183"/>
                  <a:gd name="T25" fmla="*/ 144 h 244"/>
                  <a:gd name="T26" fmla="*/ 75 w 183"/>
                  <a:gd name="T27" fmla="*/ 176 h 244"/>
                  <a:gd name="T28" fmla="*/ 103 w 183"/>
                  <a:gd name="T29" fmla="*/ 162 h 244"/>
                  <a:gd name="T30" fmla="*/ 94 w 183"/>
                  <a:gd name="T31" fmla="*/ 193 h 244"/>
                  <a:gd name="T32" fmla="*/ 91 w 183"/>
                  <a:gd name="T33" fmla="*/ 212 h 244"/>
                  <a:gd name="T34" fmla="*/ 128 w 183"/>
                  <a:gd name="T35" fmla="*/ 226 h 244"/>
                  <a:gd name="T36" fmla="*/ 164 w 183"/>
                  <a:gd name="T37" fmla="*/ 125 h 244"/>
                  <a:gd name="T38" fmla="*/ 117 w 183"/>
                  <a:gd name="T39" fmla="*/ 121 h 244"/>
                  <a:gd name="T40" fmla="*/ 134 w 183"/>
                  <a:gd name="T41" fmla="*/ 89 h 244"/>
                  <a:gd name="T42" fmla="*/ 171 w 183"/>
                  <a:gd name="T43" fmla="*/ 58 h 244"/>
                  <a:gd name="T44" fmla="*/ 141 w 183"/>
                  <a:gd name="T45" fmla="*/ 61 h 244"/>
                  <a:gd name="T46" fmla="*/ 141 w 183"/>
                  <a:gd name="T47" fmla="*/ 61 h 244"/>
                  <a:gd name="T48" fmla="*/ 100 w 183"/>
                  <a:gd name="T49" fmla="*/ 2 h 244"/>
                  <a:gd name="T50" fmla="*/ 100 w 183"/>
                  <a:gd name="T51" fmla="*/ 25 h 244"/>
                  <a:gd name="T52" fmla="*/ 100 w 183"/>
                  <a:gd name="T53" fmla="*/ 27 h 244"/>
                  <a:gd name="T54" fmla="*/ 100 w 183"/>
                  <a:gd name="T55" fmla="*/ 28 h 244"/>
                  <a:gd name="T56" fmla="*/ 100 w 183"/>
                  <a:gd name="T57" fmla="*/ 44 h 244"/>
                  <a:gd name="T58" fmla="*/ 100 w 183"/>
                  <a:gd name="T59" fmla="*/ 44 h 244"/>
                  <a:gd name="T60" fmla="*/ 100 w 183"/>
                  <a:gd name="T61" fmla="*/ 44 h 244"/>
                  <a:gd name="T62" fmla="*/ 100 w 183"/>
                  <a:gd name="T63" fmla="*/ 45 h 244"/>
                  <a:gd name="T64" fmla="*/ 100 w 183"/>
                  <a:gd name="T65" fmla="*/ 45 h 244"/>
                  <a:gd name="T66" fmla="*/ 100 w 183"/>
                  <a:gd name="T67" fmla="*/ 48 h 244"/>
                  <a:gd name="T68" fmla="*/ 100 w 183"/>
                  <a:gd name="T69" fmla="*/ 48 h 244"/>
                  <a:gd name="T70" fmla="*/ 100 w 183"/>
                  <a:gd name="T71" fmla="*/ 48 h 244"/>
                  <a:gd name="T72" fmla="*/ 100 w 183"/>
                  <a:gd name="T73" fmla="*/ 49 h 244"/>
                  <a:gd name="T74" fmla="*/ 100 w 183"/>
                  <a:gd name="T75" fmla="*/ 49 h 244"/>
                  <a:gd name="T76" fmla="*/ 100 w 183"/>
                  <a:gd name="T77" fmla="*/ 50 h 244"/>
                  <a:gd name="T78" fmla="*/ 100 w 183"/>
                  <a:gd name="T79" fmla="*/ 50 h 244"/>
                  <a:gd name="T80" fmla="*/ 100 w 183"/>
                  <a:gd name="T81" fmla="*/ 51 h 244"/>
                  <a:gd name="T82" fmla="*/ 100 w 183"/>
                  <a:gd name="T83" fmla="*/ 51 h 244"/>
                  <a:gd name="T84" fmla="*/ 100 w 183"/>
                  <a:gd name="T85" fmla="*/ 51 h 244"/>
                  <a:gd name="T86" fmla="*/ 100 w 183"/>
                  <a:gd name="T87" fmla="*/ 52 h 244"/>
                  <a:gd name="T88" fmla="*/ 100 w 183"/>
                  <a:gd name="T89" fmla="*/ 52 h 244"/>
                  <a:gd name="T90" fmla="*/ 91 w 183"/>
                  <a:gd name="T91" fmla="*/ 92 h 244"/>
                  <a:gd name="T92" fmla="*/ 29 w 183"/>
                  <a:gd name="T93" fmla="*/ 113 h 244"/>
                  <a:gd name="T94" fmla="*/ 63 w 183"/>
                  <a:gd name="T95" fmla="*/ 142 h 244"/>
                  <a:gd name="T96" fmla="*/ 68 w 183"/>
                  <a:gd name="T97" fmla="*/ 156 h 244"/>
                  <a:gd name="T98" fmla="*/ 149 w 183"/>
                  <a:gd name="T99" fmla="*/ 126 h 244"/>
                  <a:gd name="T100" fmla="*/ 149 w 183"/>
                  <a:gd name="T101" fmla="*/ 127 h 244"/>
                  <a:gd name="T102" fmla="*/ 149 w 183"/>
                  <a:gd name="T103" fmla="*/ 128 h 244"/>
                  <a:gd name="T104" fmla="*/ 148 w 183"/>
                  <a:gd name="T105" fmla="*/ 129 h 244"/>
                  <a:gd name="T106" fmla="*/ 148 w 183"/>
                  <a:gd name="T107" fmla="*/ 139 h 244"/>
                  <a:gd name="T108" fmla="*/ 148 w 183"/>
                  <a:gd name="T109" fmla="*/ 14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3" h="244">
                    <a:moveTo>
                      <a:pt x="35" y="169"/>
                    </a:moveTo>
                    <a:cubicBezTo>
                      <a:pt x="38" y="170"/>
                      <a:pt x="33" y="181"/>
                      <a:pt x="31" y="185"/>
                    </a:cubicBezTo>
                    <a:cubicBezTo>
                      <a:pt x="30" y="186"/>
                      <a:pt x="29" y="190"/>
                      <a:pt x="28" y="190"/>
                    </a:cubicBezTo>
                    <a:cubicBezTo>
                      <a:pt x="27" y="192"/>
                      <a:pt x="27" y="194"/>
                      <a:pt x="26" y="196"/>
                    </a:cubicBezTo>
                    <a:cubicBezTo>
                      <a:pt x="25" y="199"/>
                      <a:pt x="25" y="203"/>
                      <a:pt x="25" y="207"/>
                    </a:cubicBezTo>
                    <a:cubicBezTo>
                      <a:pt x="26" y="215"/>
                      <a:pt x="29" y="222"/>
                      <a:pt x="28" y="230"/>
                    </a:cubicBezTo>
                    <a:cubicBezTo>
                      <a:pt x="26" y="231"/>
                      <a:pt x="24" y="234"/>
                      <a:pt x="21" y="234"/>
                    </a:cubicBezTo>
                    <a:cubicBezTo>
                      <a:pt x="13" y="227"/>
                      <a:pt x="0" y="211"/>
                      <a:pt x="17" y="206"/>
                    </a:cubicBezTo>
                    <a:cubicBezTo>
                      <a:pt x="18" y="205"/>
                      <a:pt x="19" y="197"/>
                      <a:pt x="19" y="196"/>
                    </a:cubicBezTo>
                    <a:cubicBezTo>
                      <a:pt x="20" y="193"/>
                      <a:pt x="21" y="189"/>
                      <a:pt x="22" y="185"/>
                    </a:cubicBezTo>
                    <a:cubicBezTo>
                      <a:pt x="24" y="181"/>
                      <a:pt x="26" y="177"/>
                      <a:pt x="29" y="174"/>
                    </a:cubicBezTo>
                    <a:cubicBezTo>
                      <a:pt x="30" y="172"/>
                      <a:pt x="33" y="170"/>
                      <a:pt x="35" y="169"/>
                    </a:cubicBezTo>
                    <a:close/>
                    <a:moveTo>
                      <a:pt x="146" y="173"/>
                    </a:move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6"/>
                      <a:pt x="146" y="186"/>
                      <a:pt x="146" y="186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8"/>
                      <a:pt x="146" y="188"/>
                      <a:pt x="146" y="188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6" y="190"/>
                      <a:pt x="146" y="190"/>
                      <a:pt x="146" y="190"/>
                    </a:cubicBezTo>
                    <a:cubicBezTo>
                      <a:pt x="147" y="197"/>
                      <a:pt x="142" y="207"/>
                      <a:pt x="144" y="215"/>
                    </a:cubicBezTo>
                    <a:cubicBezTo>
                      <a:pt x="146" y="224"/>
                      <a:pt x="132" y="218"/>
                      <a:pt x="125" y="216"/>
                    </a:cubicBezTo>
                    <a:cubicBezTo>
                      <a:pt x="120" y="213"/>
                      <a:pt x="118" y="214"/>
                      <a:pt x="116" y="206"/>
                    </a:cubicBezTo>
                    <a:cubicBezTo>
                      <a:pt x="115" y="203"/>
                      <a:pt x="116" y="200"/>
                      <a:pt x="116" y="198"/>
                    </a:cubicBezTo>
                    <a:cubicBezTo>
                      <a:pt x="117" y="196"/>
                      <a:pt x="118" y="193"/>
                      <a:pt x="118" y="191"/>
                    </a:cubicBezTo>
                    <a:cubicBezTo>
                      <a:pt x="117" y="189"/>
                      <a:pt x="117" y="190"/>
                      <a:pt x="116" y="190"/>
                    </a:cubicBezTo>
                    <a:cubicBezTo>
                      <a:pt x="114" y="189"/>
                      <a:pt x="111" y="190"/>
                      <a:pt x="111" y="187"/>
                    </a:cubicBezTo>
                    <a:cubicBezTo>
                      <a:pt x="112" y="185"/>
                      <a:pt x="115" y="184"/>
                      <a:pt x="115" y="181"/>
                    </a:cubicBezTo>
                    <a:cubicBezTo>
                      <a:pt x="116" y="179"/>
                      <a:pt x="116" y="175"/>
                      <a:pt x="115" y="173"/>
                    </a:cubicBezTo>
                    <a:cubicBezTo>
                      <a:pt x="112" y="170"/>
                      <a:pt x="107" y="173"/>
                      <a:pt x="103" y="172"/>
                    </a:cubicBezTo>
                    <a:cubicBezTo>
                      <a:pt x="107" y="165"/>
                      <a:pt x="113" y="160"/>
                      <a:pt x="119" y="154"/>
                    </a:cubicBezTo>
                    <a:cubicBezTo>
                      <a:pt x="121" y="153"/>
                      <a:pt x="123" y="150"/>
                      <a:pt x="124" y="148"/>
                    </a:cubicBezTo>
                    <a:cubicBezTo>
                      <a:pt x="126" y="146"/>
                      <a:pt x="129" y="145"/>
                      <a:pt x="130" y="143"/>
                    </a:cubicBezTo>
                    <a:cubicBezTo>
                      <a:pt x="134" y="137"/>
                      <a:pt x="126" y="132"/>
                      <a:pt x="120" y="134"/>
                    </a:cubicBezTo>
                    <a:cubicBezTo>
                      <a:pt x="117" y="135"/>
                      <a:pt x="114" y="138"/>
                      <a:pt x="111" y="139"/>
                    </a:cubicBezTo>
                    <a:cubicBezTo>
                      <a:pt x="106" y="140"/>
                      <a:pt x="104" y="141"/>
                      <a:pt x="101" y="144"/>
                    </a:cubicBezTo>
                    <a:cubicBezTo>
                      <a:pt x="98" y="148"/>
                      <a:pt x="94" y="151"/>
                      <a:pt x="90" y="153"/>
                    </a:cubicBezTo>
                    <a:cubicBezTo>
                      <a:pt x="86" y="156"/>
                      <a:pt x="82" y="160"/>
                      <a:pt x="76" y="162"/>
                    </a:cubicBezTo>
                    <a:cubicBezTo>
                      <a:pt x="75" y="162"/>
                      <a:pt x="59" y="163"/>
                      <a:pt x="59" y="163"/>
                    </a:cubicBezTo>
                    <a:cubicBezTo>
                      <a:pt x="57" y="169"/>
                      <a:pt x="59" y="169"/>
                      <a:pt x="64" y="172"/>
                    </a:cubicBezTo>
                    <a:cubicBezTo>
                      <a:pt x="67" y="174"/>
                      <a:pt x="71" y="176"/>
                      <a:pt x="75" y="176"/>
                    </a:cubicBezTo>
                    <a:cubicBezTo>
                      <a:pt x="80" y="176"/>
                      <a:pt x="81" y="173"/>
                      <a:pt x="84" y="170"/>
                    </a:cubicBezTo>
                    <a:cubicBezTo>
                      <a:pt x="86" y="167"/>
                      <a:pt x="89" y="164"/>
                      <a:pt x="92" y="161"/>
                    </a:cubicBezTo>
                    <a:cubicBezTo>
                      <a:pt x="94" y="158"/>
                      <a:pt x="96" y="154"/>
                      <a:pt x="99" y="152"/>
                    </a:cubicBezTo>
                    <a:cubicBezTo>
                      <a:pt x="108" y="145"/>
                      <a:pt x="109" y="147"/>
                      <a:pt x="109" y="148"/>
                    </a:cubicBezTo>
                    <a:cubicBezTo>
                      <a:pt x="110" y="153"/>
                      <a:pt x="106" y="158"/>
                      <a:pt x="103" y="162"/>
                    </a:cubicBezTo>
                    <a:cubicBezTo>
                      <a:pt x="101" y="164"/>
                      <a:pt x="100" y="166"/>
                      <a:pt x="99" y="169"/>
                    </a:cubicBezTo>
                    <a:cubicBezTo>
                      <a:pt x="98" y="170"/>
                      <a:pt x="96" y="176"/>
                      <a:pt x="96" y="176"/>
                    </a:cubicBezTo>
                    <a:cubicBezTo>
                      <a:pt x="92" y="177"/>
                      <a:pt x="86" y="181"/>
                      <a:pt x="84" y="184"/>
                    </a:cubicBezTo>
                    <a:cubicBezTo>
                      <a:pt x="82" y="188"/>
                      <a:pt x="86" y="189"/>
                      <a:pt x="89" y="190"/>
                    </a:cubicBezTo>
                    <a:cubicBezTo>
                      <a:pt x="91" y="191"/>
                      <a:pt x="93" y="191"/>
                      <a:pt x="94" y="193"/>
                    </a:cubicBezTo>
                    <a:cubicBezTo>
                      <a:pt x="95" y="193"/>
                      <a:pt x="97" y="197"/>
                      <a:pt x="96" y="197"/>
                    </a:cubicBezTo>
                    <a:cubicBezTo>
                      <a:pt x="92" y="197"/>
                      <a:pt x="89" y="199"/>
                      <a:pt x="85" y="201"/>
                    </a:cubicBezTo>
                    <a:cubicBezTo>
                      <a:pt x="83" y="202"/>
                      <a:pt x="80" y="203"/>
                      <a:pt x="81" y="206"/>
                    </a:cubicBezTo>
                    <a:cubicBezTo>
                      <a:pt x="82" y="207"/>
                      <a:pt x="82" y="209"/>
                      <a:pt x="82" y="209"/>
                    </a:cubicBezTo>
                    <a:cubicBezTo>
                      <a:pt x="83" y="211"/>
                      <a:pt x="91" y="211"/>
                      <a:pt x="91" y="212"/>
                    </a:cubicBezTo>
                    <a:cubicBezTo>
                      <a:pt x="90" y="215"/>
                      <a:pt x="91" y="219"/>
                      <a:pt x="95" y="220"/>
                    </a:cubicBezTo>
                    <a:cubicBezTo>
                      <a:pt x="98" y="221"/>
                      <a:pt x="109" y="222"/>
                      <a:pt x="112" y="220"/>
                    </a:cubicBezTo>
                    <a:cubicBezTo>
                      <a:pt x="113" y="219"/>
                      <a:pt x="112" y="217"/>
                      <a:pt x="114" y="217"/>
                    </a:cubicBezTo>
                    <a:cubicBezTo>
                      <a:pt x="116" y="216"/>
                      <a:pt x="117" y="218"/>
                      <a:pt x="118" y="219"/>
                    </a:cubicBezTo>
                    <a:cubicBezTo>
                      <a:pt x="122" y="221"/>
                      <a:pt x="125" y="224"/>
                      <a:pt x="128" y="226"/>
                    </a:cubicBezTo>
                    <a:cubicBezTo>
                      <a:pt x="132" y="230"/>
                      <a:pt x="148" y="244"/>
                      <a:pt x="154" y="239"/>
                    </a:cubicBezTo>
                    <a:cubicBezTo>
                      <a:pt x="156" y="237"/>
                      <a:pt x="155" y="231"/>
                      <a:pt x="155" y="228"/>
                    </a:cubicBezTo>
                    <a:cubicBezTo>
                      <a:pt x="156" y="226"/>
                      <a:pt x="156" y="223"/>
                      <a:pt x="156" y="220"/>
                    </a:cubicBezTo>
                    <a:cubicBezTo>
                      <a:pt x="158" y="201"/>
                      <a:pt x="160" y="182"/>
                      <a:pt x="161" y="163"/>
                    </a:cubicBezTo>
                    <a:cubicBezTo>
                      <a:pt x="162" y="151"/>
                      <a:pt x="164" y="138"/>
                      <a:pt x="164" y="125"/>
                    </a:cubicBezTo>
                    <a:cubicBezTo>
                      <a:pt x="164" y="122"/>
                      <a:pt x="166" y="117"/>
                      <a:pt x="165" y="113"/>
                    </a:cubicBezTo>
                    <a:cubicBezTo>
                      <a:pt x="164" y="110"/>
                      <a:pt x="162" y="110"/>
                      <a:pt x="160" y="108"/>
                    </a:cubicBezTo>
                    <a:cubicBezTo>
                      <a:pt x="158" y="106"/>
                      <a:pt x="159" y="106"/>
                      <a:pt x="156" y="107"/>
                    </a:cubicBezTo>
                    <a:cubicBezTo>
                      <a:pt x="152" y="107"/>
                      <a:pt x="149" y="109"/>
                      <a:pt x="146" y="110"/>
                    </a:cubicBezTo>
                    <a:cubicBezTo>
                      <a:pt x="136" y="113"/>
                      <a:pt x="126" y="117"/>
                      <a:pt x="117" y="121"/>
                    </a:cubicBezTo>
                    <a:cubicBezTo>
                      <a:pt x="111" y="123"/>
                      <a:pt x="103" y="127"/>
                      <a:pt x="97" y="127"/>
                    </a:cubicBezTo>
                    <a:cubicBezTo>
                      <a:pt x="98" y="121"/>
                      <a:pt x="102" y="116"/>
                      <a:pt x="104" y="111"/>
                    </a:cubicBezTo>
                    <a:cubicBezTo>
                      <a:pt x="107" y="106"/>
                      <a:pt x="109" y="101"/>
                      <a:pt x="113" y="96"/>
                    </a:cubicBezTo>
                    <a:cubicBezTo>
                      <a:pt x="114" y="94"/>
                      <a:pt x="122" y="93"/>
                      <a:pt x="124" y="92"/>
                    </a:cubicBezTo>
                    <a:cubicBezTo>
                      <a:pt x="127" y="91"/>
                      <a:pt x="131" y="90"/>
                      <a:pt x="134" y="89"/>
                    </a:cubicBezTo>
                    <a:cubicBezTo>
                      <a:pt x="141" y="86"/>
                      <a:pt x="148" y="83"/>
                      <a:pt x="154" y="81"/>
                    </a:cubicBezTo>
                    <a:cubicBezTo>
                      <a:pt x="161" y="78"/>
                      <a:pt x="168" y="76"/>
                      <a:pt x="174" y="73"/>
                    </a:cubicBezTo>
                    <a:cubicBezTo>
                      <a:pt x="178" y="72"/>
                      <a:pt x="183" y="68"/>
                      <a:pt x="180" y="63"/>
                    </a:cubicBezTo>
                    <a:cubicBezTo>
                      <a:pt x="179" y="62"/>
                      <a:pt x="176" y="62"/>
                      <a:pt x="175" y="61"/>
                    </a:cubicBezTo>
                    <a:cubicBezTo>
                      <a:pt x="173" y="60"/>
                      <a:pt x="173" y="59"/>
                      <a:pt x="171" y="58"/>
                    </a:cubicBezTo>
                    <a:cubicBezTo>
                      <a:pt x="169" y="57"/>
                      <a:pt x="166" y="58"/>
                      <a:pt x="164" y="58"/>
                    </a:cubicBezTo>
                    <a:cubicBezTo>
                      <a:pt x="161" y="58"/>
                      <a:pt x="157" y="58"/>
                      <a:pt x="154" y="58"/>
                    </a:cubicBezTo>
                    <a:cubicBezTo>
                      <a:pt x="149" y="58"/>
                      <a:pt x="144" y="57"/>
                      <a:pt x="139" y="57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39" y="58"/>
                      <a:pt x="140" y="60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3" y="62"/>
                      <a:pt x="145" y="63"/>
                      <a:pt x="146" y="64"/>
                    </a:cubicBezTo>
                    <a:cubicBezTo>
                      <a:pt x="147" y="64"/>
                      <a:pt x="157" y="70"/>
                      <a:pt x="154" y="71"/>
                    </a:cubicBezTo>
                    <a:cubicBezTo>
                      <a:pt x="143" y="75"/>
                      <a:pt x="132" y="84"/>
                      <a:pt x="119" y="83"/>
                    </a:cubicBezTo>
                    <a:cubicBezTo>
                      <a:pt x="123" y="73"/>
                      <a:pt x="137" y="37"/>
                      <a:pt x="129" y="24"/>
                    </a:cubicBezTo>
                    <a:cubicBezTo>
                      <a:pt x="128" y="23"/>
                      <a:pt x="106" y="0"/>
                      <a:pt x="100" y="2"/>
                    </a:cubicBezTo>
                    <a:cubicBezTo>
                      <a:pt x="100" y="9"/>
                      <a:pt x="100" y="16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6"/>
                      <a:pt x="100" y="47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5"/>
                      <a:pt x="98" y="57"/>
                      <a:pt x="97" y="60"/>
                    </a:cubicBezTo>
                    <a:cubicBezTo>
                      <a:pt x="95" y="67"/>
                      <a:pt x="94" y="74"/>
                      <a:pt x="93" y="81"/>
                    </a:cubicBezTo>
                    <a:cubicBezTo>
                      <a:pt x="92" y="84"/>
                      <a:pt x="93" y="89"/>
                      <a:pt x="91" y="92"/>
                    </a:cubicBezTo>
                    <a:cubicBezTo>
                      <a:pt x="90" y="94"/>
                      <a:pt x="86" y="95"/>
                      <a:pt x="84" y="96"/>
                    </a:cubicBezTo>
                    <a:cubicBezTo>
                      <a:pt x="75" y="100"/>
                      <a:pt x="67" y="105"/>
                      <a:pt x="58" y="109"/>
                    </a:cubicBezTo>
                    <a:cubicBezTo>
                      <a:pt x="51" y="112"/>
                      <a:pt x="43" y="116"/>
                      <a:pt x="35" y="118"/>
                    </a:cubicBezTo>
                    <a:cubicBezTo>
                      <a:pt x="34" y="118"/>
                      <a:pt x="31" y="120"/>
                      <a:pt x="30" y="119"/>
                    </a:cubicBezTo>
                    <a:cubicBezTo>
                      <a:pt x="28" y="118"/>
                      <a:pt x="29" y="114"/>
                      <a:pt x="29" y="113"/>
                    </a:cubicBezTo>
                    <a:cubicBezTo>
                      <a:pt x="24" y="116"/>
                      <a:pt x="16" y="126"/>
                      <a:pt x="23" y="129"/>
                    </a:cubicBezTo>
                    <a:cubicBezTo>
                      <a:pt x="29" y="131"/>
                      <a:pt x="32" y="129"/>
                      <a:pt x="36" y="127"/>
                    </a:cubicBezTo>
                    <a:cubicBezTo>
                      <a:pt x="39" y="125"/>
                      <a:pt x="73" y="110"/>
                      <a:pt x="86" y="106"/>
                    </a:cubicBezTo>
                    <a:cubicBezTo>
                      <a:pt x="85" y="119"/>
                      <a:pt x="82" y="128"/>
                      <a:pt x="76" y="136"/>
                    </a:cubicBezTo>
                    <a:cubicBezTo>
                      <a:pt x="75" y="139"/>
                      <a:pt x="66" y="141"/>
                      <a:pt x="63" y="142"/>
                    </a:cubicBezTo>
                    <a:cubicBezTo>
                      <a:pt x="59" y="144"/>
                      <a:pt x="54" y="146"/>
                      <a:pt x="50" y="148"/>
                    </a:cubicBezTo>
                    <a:cubicBezTo>
                      <a:pt x="44" y="151"/>
                      <a:pt x="30" y="158"/>
                      <a:pt x="31" y="166"/>
                    </a:cubicBezTo>
                    <a:cubicBezTo>
                      <a:pt x="36" y="166"/>
                      <a:pt x="39" y="166"/>
                      <a:pt x="43" y="164"/>
                    </a:cubicBezTo>
                    <a:cubicBezTo>
                      <a:pt x="47" y="163"/>
                      <a:pt x="51" y="163"/>
                      <a:pt x="55" y="161"/>
                    </a:cubicBezTo>
                    <a:cubicBezTo>
                      <a:pt x="59" y="160"/>
                      <a:pt x="64" y="158"/>
                      <a:pt x="68" y="156"/>
                    </a:cubicBezTo>
                    <a:cubicBezTo>
                      <a:pt x="90" y="145"/>
                      <a:pt x="110" y="133"/>
                      <a:pt x="132" y="122"/>
                    </a:cubicBezTo>
                    <a:cubicBezTo>
                      <a:pt x="135" y="120"/>
                      <a:pt x="143" y="115"/>
                      <a:pt x="148" y="117"/>
                    </a:cubicBezTo>
                    <a:cubicBezTo>
                      <a:pt x="151" y="119"/>
                      <a:pt x="149" y="123"/>
                      <a:pt x="149" y="125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32"/>
                      <a:pt x="148" y="135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40"/>
                      <a:pt x="148" y="140"/>
                      <a:pt x="148" y="140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53"/>
                      <a:pt x="147" y="163"/>
                      <a:pt x="146" y="17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1íḓe"/>
              <p:cNvSpPr/>
              <p:nvPr/>
            </p:nvSpPr>
            <p:spPr bwMode="auto">
              <a:xfrm>
                <a:off x="6534151" y="2994025"/>
                <a:ext cx="436563" cy="519113"/>
              </a:xfrm>
              <a:custGeom>
                <a:avLst/>
                <a:gdLst>
                  <a:gd name="T0" fmla="*/ 18 w 132"/>
                  <a:gd name="T1" fmla="*/ 111 h 157"/>
                  <a:gd name="T2" fmla="*/ 4 w 132"/>
                  <a:gd name="T3" fmla="*/ 111 h 157"/>
                  <a:gd name="T4" fmla="*/ 63 w 132"/>
                  <a:gd name="T5" fmla="*/ 116 h 157"/>
                  <a:gd name="T6" fmla="*/ 61 w 132"/>
                  <a:gd name="T7" fmla="*/ 120 h 157"/>
                  <a:gd name="T8" fmla="*/ 67 w 132"/>
                  <a:gd name="T9" fmla="*/ 115 h 157"/>
                  <a:gd name="T10" fmla="*/ 128 w 132"/>
                  <a:gd name="T11" fmla="*/ 128 h 157"/>
                  <a:gd name="T12" fmla="*/ 125 w 132"/>
                  <a:gd name="T13" fmla="*/ 112 h 157"/>
                  <a:gd name="T14" fmla="*/ 125 w 132"/>
                  <a:gd name="T15" fmla="*/ 111 h 157"/>
                  <a:gd name="T16" fmla="*/ 129 w 132"/>
                  <a:gd name="T17" fmla="*/ 18 h 157"/>
                  <a:gd name="T18" fmla="*/ 126 w 132"/>
                  <a:gd name="T19" fmla="*/ 1 h 157"/>
                  <a:gd name="T20" fmla="*/ 126 w 132"/>
                  <a:gd name="T21" fmla="*/ 1 h 157"/>
                  <a:gd name="T22" fmla="*/ 126 w 132"/>
                  <a:gd name="T23" fmla="*/ 1 h 157"/>
                  <a:gd name="T24" fmla="*/ 126 w 132"/>
                  <a:gd name="T25" fmla="*/ 1 h 157"/>
                  <a:gd name="T26" fmla="*/ 126 w 132"/>
                  <a:gd name="T27" fmla="*/ 1 h 157"/>
                  <a:gd name="T28" fmla="*/ 126 w 132"/>
                  <a:gd name="T29" fmla="*/ 1 h 157"/>
                  <a:gd name="T30" fmla="*/ 101 w 132"/>
                  <a:gd name="T31" fmla="*/ 39 h 157"/>
                  <a:gd name="T32" fmla="*/ 74 w 132"/>
                  <a:gd name="T33" fmla="*/ 25 h 157"/>
                  <a:gd name="T34" fmla="*/ 59 w 132"/>
                  <a:gd name="T35" fmla="*/ 27 h 157"/>
                  <a:gd name="T36" fmla="*/ 17 w 132"/>
                  <a:gd name="T37" fmla="*/ 55 h 157"/>
                  <a:gd name="T38" fmla="*/ 64 w 132"/>
                  <a:gd name="T39" fmla="*/ 37 h 157"/>
                  <a:gd name="T40" fmla="*/ 35 w 132"/>
                  <a:gd name="T41" fmla="*/ 75 h 157"/>
                  <a:gd name="T42" fmla="*/ 55 w 132"/>
                  <a:gd name="T43" fmla="*/ 79 h 157"/>
                  <a:gd name="T44" fmla="*/ 53 w 132"/>
                  <a:gd name="T45" fmla="*/ 88 h 157"/>
                  <a:gd name="T46" fmla="*/ 54 w 132"/>
                  <a:gd name="T47" fmla="*/ 88 h 157"/>
                  <a:gd name="T48" fmla="*/ 54 w 132"/>
                  <a:gd name="T49" fmla="*/ 88 h 157"/>
                  <a:gd name="T50" fmla="*/ 54 w 132"/>
                  <a:gd name="T51" fmla="*/ 88 h 157"/>
                  <a:gd name="T52" fmla="*/ 55 w 132"/>
                  <a:gd name="T53" fmla="*/ 88 h 157"/>
                  <a:gd name="T54" fmla="*/ 55 w 132"/>
                  <a:gd name="T55" fmla="*/ 88 h 157"/>
                  <a:gd name="T56" fmla="*/ 72 w 132"/>
                  <a:gd name="T57" fmla="*/ 63 h 157"/>
                  <a:gd name="T58" fmla="*/ 92 w 132"/>
                  <a:gd name="T59" fmla="*/ 61 h 157"/>
                  <a:gd name="T60" fmla="*/ 106 w 132"/>
                  <a:gd name="T61" fmla="*/ 38 h 157"/>
                  <a:gd name="T62" fmla="*/ 113 w 132"/>
                  <a:gd name="T63" fmla="*/ 110 h 157"/>
                  <a:gd name="T64" fmla="*/ 87 w 132"/>
                  <a:gd name="T65" fmla="*/ 139 h 157"/>
                  <a:gd name="T66" fmla="*/ 79 w 132"/>
                  <a:gd name="T67" fmla="*/ 96 h 157"/>
                  <a:gd name="T68" fmla="*/ 57 w 132"/>
                  <a:gd name="T69" fmla="*/ 93 h 157"/>
                  <a:gd name="T70" fmla="*/ 50 w 132"/>
                  <a:gd name="T71" fmla="*/ 113 h 157"/>
                  <a:gd name="T72" fmla="*/ 48 w 132"/>
                  <a:gd name="T73" fmla="*/ 125 h 157"/>
                  <a:gd name="T74" fmla="*/ 116 w 132"/>
                  <a:gd name="T75" fmla="*/ 156 h 157"/>
                  <a:gd name="T76" fmla="*/ 127 w 132"/>
                  <a:gd name="T77" fmla="*/ 138 h 157"/>
                  <a:gd name="T78" fmla="*/ 127 w 132"/>
                  <a:gd name="T79" fmla="*/ 138 h 157"/>
                  <a:gd name="T80" fmla="*/ 127 w 132"/>
                  <a:gd name="T81" fmla="*/ 138 h 157"/>
                  <a:gd name="T82" fmla="*/ 71 w 132"/>
                  <a:gd name="T83" fmla="*/ 9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157">
                    <a:moveTo>
                      <a:pt x="11" y="86"/>
                    </a:moveTo>
                    <a:cubicBezTo>
                      <a:pt x="17" y="85"/>
                      <a:pt x="16" y="94"/>
                      <a:pt x="16" y="97"/>
                    </a:cubicBezTo>
                    <a:cubicBezTo>
                      <a:pt x="17" y="102"/>
                      <a:pt x="17" y="106"/>
                      <a:pt x="18" y="111"/>
                    </a:cubicBezTo>
                    <a:cubicBezTo>
                      <a:pt x="19" y="117"/>
                      <a:pt x="22" y="124"/>
                      <a:pt x="22" y="130"/>
                    </a:cubicBezTo>
                    <a:cubicBezTo>
                      <a:pt x="23" y="137"/>
                      <a:pt x="1" y="142"/>
                      <a:pt x="1" y="140"/>
                    </a:cubicBezTo>
                    <a:cubicBezTo>
                      <a:pt x="0" y="131"/>
                      <a:pt x="2" y="120"/>
                      <a:pt x="4" y="111"/>
                    </a:cubicBezTo>
                    <a:cubicBezTo>
                      <a:pt x="5" y="106"/>
                      <a:pt x="6" y="102"/>
                      <a:pt x="7" y="97"/>
                    </a:cubicBezTo>
                    <a:cubicBezTo>
                      <a:pt x="7" y="96"/>
                      <a:pt x="10" y="86"/>
                      <a:pt x="11" y="86"/>
                    </a:cubicBezTo>
                    <a:close/>
                    <a:moveTo>
                      <a:pt x="63" y="116"/>
                    </a:move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1" y="119"/>
                      <a:pt x="61" y="120"/>
                    </a:cubicBezTo>
                    <a:cubicBezTo>
                      <a:pt x="61" y="123"/>
                      <a:pt x="59" y="126"/>
                      <a:pt x="59" y="128"/>
                    </a:cubicBezTo>
                    <a:cubicBezTo>
                      <a:pt x="60" y="132"/>
                      <a:pt x="65" y="132"/>
                      <a:pt x="68" y="133"/>
                    </a:cubicBezTo>
                    <a:cubicBezTo>
                      <a:pt x="69" y="128"/>
                      <a:pt x="72" y="119"/>
                      <a:pt x="67" y="115"/>
                    </a:cubicBezTo>
                    <a:cubicBezTo>
                      <a:pt x="67" y="117"/>
                      <a:pt x="64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lose/>
                    <a:moveTo>
                      <a:pt x="128" y="128"/>
                    </a:moveTo>
                    <a:cubicBezTo>
                      <a:pt x="128" y="123"/>
                      <a:pt x="128" y="117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2" y="76"/>
                      <a:pt x="132" y="47"/>
                      <a:pt x="129" y="18"/>
                    </a:cubicBezTo>
                    <a:cubicBezTo>
                      <a:pt x="129" y="14"/>
                      <a:pt x="131" y="3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4" y="0"/>
                      <a:pt x="120" y="1"/>
                      <a:pt x="118" y="1"/>
                    </a:cubicBezTo>
                    <a:cubicBezTo>
                      <a:pt x="115" y="1"/>
                      <a:pt x="113" y="2"/>
                      <a:pt x="110" y="2"/>
                    </a:cubicBezTo>
                    <a:cubicBezTo>
                      <a:pt x="106" y="13"/>
                      <a:pt x="102" y="25"/>
                      <a:pt x="101" y="39"/>
                    </a:cubicBezTo>
                    <a:cubicBezTo>
                      <a:pt x="92" y="46"/>
                      <a:pt x="91" y="62"/>
                      <a:pt x="69" y="57"/>
                    </a:cubicBezTo>
                    <a:cubicBezTo>
                      <a:pt x="68" y="49"/>
                      <a:pt x="72" y="43"/>
                      <a:pt x="75" y="35"/>
                    </a:cubicBezTo>
                    <a:cubicBezTo>
                      <a:pt x="76" y="32"/>
                      <a:pt x="78" y="28"/>
                      <a:pt x="74" y="25"/>
                    </a:cubicBezTo>
                    <a:cubicBezTo>
                      <a:pt x="72" y="24"/>
                      <a:pt x="68" y="25"/>
                      <a:pt x="65" y="25"/>
                    </a:cubicBezTo>
                    <a:cubicBezTo>
                      <a:pt x="64" y="25"/>
                      <a:pt x="61" y="24"/>
                      <a:pt x="60" y="25"/>
                    </a:cubicBezTo>
                    <a:cubicBezTo>
                      <a:pt x="59" y="26"/>
                      <a:pt x="60" y="27"/>
                      <a:pt x="59" y="27"/>
                    </a:cubicBezTo>
                    <a:cubicBezTo>
                      <a:pt x="50" y="31"/>
                      <a:pt x="42" y="34"/>
                      <a:pt x="34" y="38"/>
                    </a:cubicBezTo>
                    <a:cubicBezTo>
                      <a:pt x="27" y="41"/>
                      <a:pt x="17" y="46"/>
                      <a:pt x="13" y="52"/>
                    </a:cubicBezTo>
                    <a:cubicBezTo>
                      <a:pt x="15" y="53"/>
                      <a:pt x="16" y="54"/>
                      <a:pt x="17" y="55"/>
                    </a:cubicBezTo>
                    <a:cubicBezTo>
                      <a:pt x="25" y="57"/>
                      <a:pt x="35" y="53"/>
                      <a:pt x="42" y="49"/>
                    </a:cubicBezTo>
                    <a:cubicBezTo>
                      <a:pt x="46" y="47"/>
                      <a:pt x="49" y="45"/>
                      <a:pt x="53" y="42"/>
                    </a:cubicBezTo>
                    <a:cubicBezTo>
                      <a:pt x="54" y="42"/>
                      <a:pt x="64" y="36"/>
                      <a:pt x="64" y="37"/>
                    </a:cubicBezTo>
                    <a:cubicBezTo>
                      <a:pt x="65" y="41"/>
                      <a:pt x="63" y="46"/>
                      <a:pt x="62" y="50"/>
                    </a:cubicBezTo>
                    <a:cubicBezTo>
                      <a:pt x="61" y="51"/>
                      <a:pt x="60" y="62"/>
                      <a:pt x="60" y="63"/>
                    </a:cubicBezTo>
                    <a:cubicBezTo>
                      <a:pt x="55" y="65"/>
                      <a:pt x="32" y="67"/>
                      <a:pt x="35" y="75"/>
                    </a:cubicBezTo>
                    <a:cubicBezTo>
                      <a:pt x="36" y="77"/>
                      <a:pt x="40" y="81"/>
                      <a:pt x="43" y="81"/>
                    </a:cubicBezTo>
                    <a:cubicBezTo>
                      <a:pt x="47" y="81"/>
                      <a:pt x="51" y="73"/>
                      <a:pt x="55" y="72"/>
                    </a:cubicBezTo>
                    <a:cubicBezTo>
                      <a:pt x="55" y="74"/>
                      <a:pt x="55" y="77"/>
                      <a:pt x="55" y="79"/>
                    </a:cubicBezTo>
                    <a:cubicBezTo>
                      <a:pt x="54" y="82"/>
                      <a:pt x="52" y="85"/>
                      <a:pt x="52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60" y="87"/>
                      <a:pt x="64" y="81"/>
                      <a:pt x="64" y="78"/>
                    </a:cubicBezTo>
                    <a:cubicBezTo>
                      <a:pt x="64" y="72"/>
                      <a:pt x="64" y="63"/>
                      <a:pt x="72" y="63"/>
                    </a:cubicBezTo>
                    <a:cubicBezTo>
                      <a:pt x="73" y="63"/>
                      <a:pt x="77" y="68"/>
                      <a:pt x="78" y="68"/>
                    </a:cubicBezTo>
                    <a:cubicBezTo>
                      <a:pt x="81" y="70"/>
                      <a:pt x="84" y="71"/>
                      <a:pt x="88" y="71"/>
                    </a:cubicBezTo>
                    <a:cubicBezTo>
                      <a:pt x="96" y="72"/>
                      <a:pt x="91" y="66"/>
                      <a:pt x="92" y="61"/>
                    </a:cubicBezTo>
                    <a:cubicBezTo>
                      <a:pt x="92" y="59"/>
                      <a:pt x="94" y="57"/>
                      <a:pt x="95" y="55"/>
                    </a:cubicBezTo>
                    <a:cubicBezTo>
                      <a:pt x="97" y="53"/>
                      <a:pt x="98" y="51"/>
                      <a:pt x="99" y="48"/>
                    </a:cubicBezTo>
                    <a:cubicBezTo>
                      <a:pt x="101" y="44"/>
                      <a:pt x="102" y="41"/>
                      <a:pt x="106" y="38"/>
                    </a:cubicBezTo>
                    <a:cubicBezTo>
                      <a:pt x="108" y="36"/>
                      <a:pt x="111" y="34"/>
                      <a:pt x="111" y="31"/>
                    </a:cubicBezTo>
                    <a:cubicBezTo>
                      <a:pt x="111" y="29"/>
                      <a:pt x="109" y="16"/>
                      <a:pt x="113" y="17"/>
                    </a:cubicBezTo>
                    <a:cubicBezTo>
                      <a:pt x="116" y="46"/>
                      <a:pt x="106" y="86"/>
                      <a:pt x="113" y="110"/>
                    </a:cubicBezTo>
                    <a:cubicBezTo>
                      <a:pt x="112" y="120"/>
                      <a:pt x="119" y="132"/>
                      <a:pt x="116" y="142"/>
                    </a:cubicBezTo>
                    <a:cubicBezTo>
                      <a:pt x="110" y="143"/>
                      <a:pt x="103" y="142"/>
                      <a:pt x="97" y="141"/>
                    </a:cubicBezTo>
                    <a:cubicBezTo>
                      <a:pt x="94" y="140"/>
                      <a:pt x="90" y="140"/>
                      <a:pt x="87" y="139"/>
                    </a:cubicBezTo>
                    <a:cubicBezTo>
                      <a:pt x="86" y="139"/>
                      <a:pt x="79" y="136"/>
                      <a:pt x="78" y="137"/>
                    </a:cubicBezTo>
                    <a:cubicBezTo>
                      <a:pt x="92" y="129"/>
                      <a:pt x="88" y="110"/>
                      <a:pt x="87" y="97"/>
                    </a:cubicBezTo>
                    <a:cubicBezTo>
                      <a:pt x="85" y="96"/>
                      <a:pt x="81" y="98"/>
                      <a:pt x="79" y="96"/>
                    </a:cubicBezTo>
                    <a:cubicBezTo>
                      <a:pt x="83" y="92"/>
                      <a:pt x="89" y="91"/>
                      <a:pt x="87" y="84"/>
                    </a:cubicBezTo>
                    <a:cubicBezTo>
                      <a:pt x="81" y="84"/>
                      <a:pt x="79" y="80"/>
                      <a:pt x="73" y="84"/>
                    </a:cubicBezTo>
                    <a:cubicBezTo>
                      <a:pt x="68" y="87"/>
                      <a:pt x="63" y="90"/>
                      <a:pt x="57" y="93"/>
                    </a:cubicBezTo>
                    <a:cubicBezTo>
                      <a:pt x="53" y="94"/>
                      <a:pt x="50" y="97"/>
                      <a:pt x="46" y="99"/>
                    </a:cubicBezTo>
                    <a:cubicBezTo>
                      <a:pt x="41" y="101"/>
                      <a:pt x="39" y="103"/>
                      <a:pt x="39" y="108"/>
                    </a:cubicBezTo>
                    <a:cubicBezTo>
                      <a:pt x="43" y="108"/>
                      <a:pt x="52" y="106"/>
                      <a:pt x="50" y="113"/>
                    </a:cubicBezTo>
                    <a:cubicBezTo>
                      <a:pt x="49" y="115"/>
                      <a:pt x="47" y="116"/>
                      <a:pt x="45" y="117"/>
                    </a:cubicBezTo>
                    <a:cubicBezTo>
                      <a:pt x="43" y="118"/>
                      <a:pt x="39" y="119"/>
                      <a:pt x="39" y="121"/>
                    </a:cubicBezTo>
                    <a:cubicBezTo>
                      <a:pt x="38" y="125"/>
                      <a:pt x="45" y="125"/>
                      <a:pt x="48" y="125"/>
                    </a:cubicBezTo>
                    <a:cubicBezTo>
                      <a:pt x="47" y="129"/>
                      <a:pt x="51" y="132"/>
                      <a:pt x="54" y="133"/>
                    </a:cubicBezTo>
                    <a:cubicBezTo>
                      <a:pt x="60" y="136"/>
                      <a:pt x="65" y="138"/>
                      <a:pt x="71" y="140"/>
                    </a:cubicBezTo>
                    <a:cubicBezTo>
                      <a:pt x="83" y="146"/>
                      <a:pt x="114" y="156"/>
                      <a:pt x="116" y="156"/>
                    </a:cubicBezTo>
                    <a:cubicBezTo>
                      <a:pt x="119" y="157"/>
                      <a:pt x="124" y="151"/>
                      <a:pt x="125" y="150"/>
                    </a:cubicBezTo>
                    <a:cubicBezTo>
                      <a:pt x="129" y="146"/>
                      <a:pt x="127" y="143"/>
                      <a:pt x="127" y="139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5"/>
                      <a:pt x="128" y="131"/>
                      <a:pt x="128" y="128"/>
                    </a:cubicBezTo>
                    <a:close/>
                    <a:moveTo>
                      <a:pt x="60" y="102"/>
                    </a:moveTo>
                    <a:cubicBezTo>
                      <a:pt x="67" y="100"/>
                      <a:pt x="65" y="97"/>
                      <a:pt x="71" y="98"/>
                    </a:cubicBezTo>
                    <a:cubicBezTo>
                      <a:pt x="70" y="104"/>
                      <a:pt x="63" y="105"/>
                      <a:pt x="60" y="108"/>
                    </a:cubicBezTo>
                    <a:cubicBezTo>
                      <a:pt x="60" y="106"/>
                      <a:pt x="60" y="104"/>
                      <a:pt x="60" y="10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ṩľïḑe"/>
              <p:cNvSpPr/>
              <p:nvPr/>
            </p:nvSpPr>
            <p:spPr bwMode="auto">
              <a:xfrm>
                <a:off x="7208838" y="3017838"/>
                <a:ext cx="504825" cy="461963"/>
              </a:xfrm>
              <a:custGeom>
                <a:avLst/>
                <a:gdLst>
                  <a:gd name="T0" fmla="*/ 18 w 153"/>
                  <a:gd name="T1" fmla="*/ 78 h 140"/>
                  <a:gd name="T2" fmla="*/ 45 w 153"/>
                  <a:gd name="T3" fmla="*/ 74 h 140"/>
                  <a:gd name="T4" fmla="*/ 60 w 153"/>
                  <a:gd name="T5" fmla="*/ 69 h 140"/>
                  <a:gd name="T6" fmla="*/ 72 w 153"/>
                  <a:gd name="T7" fmla="*/ 53 h 140"/>
                  <a:gd name="T8" fmla="*/ 87 w 153"/>
                  <a:gd name="T9" fmla="*/ 1 h 140"/>
                  <a:gd name="T10" fmla="*/ 95 w 153"/>
                  <a:gd name="T11" fmla="*/ 7 h 140"/>
                  <a:gd name="T12" fmla="*/ 96 w 153"/>
                  <a:gd name="T13" fmla="*/ 7 h 140"/>
                  <a:gd name="T14" fmla="*/ 96 w 153"/>
                  <a:gd name="T15" fmla="*/ 7 h 140"/>
                  <a:gd name="T16" fmla="*/ 96 w 153"/>
                  <a:gd name="T17" fmla="*/ 7 h 140"/>
                  <a:gd name="T18" fmla="*/ 96 w 153"/>
                  <a:gd name="T19" fmla="*/ 8 h 140"/>
                  <a:gd name="T20" fmla="*/ 96 w 153"/>
                  <a:gd name="T21" fmla="*/ 8 h 140"/>
                  <a:gd name="T22" fmla="*/ 97 w 153"/>
                  <a:gd name="T23" fmla="*/ 8 h 140"/>
                  <a:gd name="T24" fmla="*/ 101 w 153"/>
                  <a:gd name="T25" fmla="*/ 15 h 140"/>
                  <a:gd name="T26" fmla="*/ 101 w 153"/>
                  <a:gd name="T27" fmla="*/ 24 h 140"/>
                  <a:gd name="T28" fmla="*/ 101 w 153"/>
                  <a:gd name="T29" fmla="*/ 25 h 140"/>
                  <a:gd name="T30" fmla="*/ 101 w 153"/>
                  <a:gd name="T31" fmla="*/ 25 h 140"/>
                  <a:gd name="T32" fmla="*/ 101 w 153"/>
                  <a:gd name="T33" fmla="*/ 25 h 140"/>
                  <a:gd name="T34" fmla="*/ 101 w 153"/>
                  <a:gd name="T35" fmla="*/ 26 h 140"/>
                  <a:gd name="T36" fmla="*/ 101 w 153"/>
                  <a:gd name="T37" fmla="*/ 26 h 140"/>
                  <a:gd name="T38" fmla="*/ 101 w 153"/>
                  <a:gd name="T39" fmla="*/ 26 h 140"/>
                  <a:gd name="T40" fmla="*/ 100 w 153"/>
                  <a:gd name="T41" fmla="*/ 27 h 140"/>
                  <a:gd name="T42" fmla="*/ 100 w 153"/>
                  <a:gd name="T43" fmla="*/ 27 h 140"/>
                  <a:gd name="T44" fmla="*/ 96 w 153"/>
                  <a:gd name="T45" fmla="*/ 37 h 140"/>
                  <a:gd name="T46" fmla="*/ 90 w 153"/>
                  <a:gd name="T47" fmla="*/ 57 h 140"/>
                  <a:gd name="T48" fmla="*/ 106 w 153"/>
                  <a:gd name="T49" fmla="*/ 44 h 140"/>
                  <a:gd name="T50" fmla="*/ 118 w 153"/>
                  <a:gd name="T51" fmla="*/ 43 h 140"/>
                  <a:gd name="T52" fmla="*/ 125 w 153"/>
                  <a:gd name="T53" fmla="*/ 41 h 140"/>
                  <a:gd name="T54" fmla="*/ 110 w 153"/>
                  <a:gd name="T55" fmla="*/ 60 h 140"/>
                  <a:gd name="T56" fmla="*/ 109 w 153"/>
                  <a:gd name="T57" fmla="*/ 61 h 140"/>
                  <a:gd name="T58" fmla="*/ 109 w 153"/>
                  <a:gd name="T59" fmla="*/ 61 h 140"/>
                  <a:gd name="T60" fmla="*/ 108 w 153"/>
                  <a:gd name="T61" fmla="*/ 61 h 140"/>
                  <a:gd name="T62" fmla="*/ 107 w 153"/>
                  <a:gd name="T63" fmla="*/ 61 h 140"/>
                  <a:gd name="T64" fmla="*/ 107 w 153"/>
                  <a:gd name="T65" fmla="*/ 62 h 140"/>
                  <a:gd name="T66" fmla="*/ 31 w 153"/>
                  <a:gd name="T67" fmla="*/ 135 h 140"/>
                  <a:gd name="T68" fmla="*/ 4 w 153"/>
                  <a:gd name="T69" fmla="*/ 137 h 140"/>
                  <a:gd name="T70" fmla="*/ 25 w 153"/>
                  <a:gd name="T71" fmla="*/ 127 h 140"/>
                  <a:gd name="T72" fmla="*/ 54 w 153"/>
                  <a:gd name="T73" fmla="*/ 101 h 140"/>
                  <a:gd name="T74" fmla="*/ 65 w 153"/>
                  <a:gd name="T75" fmla="*/ 78 h 140"/>
                  <a:gd name="T76" fmla="*/ 40 w 153"/>
                  <a:gd name="T77" fmla="*/ 91 h 140"/>
                  <a:gd name="T78" fmla="*/ 94 w 153"/>
                  <a:gd name="T79" fmla="*/ 86 h 140"/>
                  <a:gd name="T80" fmla="*/ 101 w 153"/>
                  <a:gd name="T81" fmla="*/ 104 h 140"/>
                  <a:gd name="T82" fmla="*/ 148 w 153"/>
                  <a:gd name="T83" fmla="*/ 116 h 140"/>
                  <a:gd name="T84" fmla="*/ 147 w 153"/>
                  <a:gd name="T85" fmla="*/ 108 h 140"/>
                  <a:gd name="T86" fmla="*/ 114 w 153"/>
                  <a:gd name="T87" fmla="*/ 99 h 140"/>
                  <a:gd name="T88" fmla="*/ 102 w 153"/>
                  <a:gd name="T89" fmla="*/ 93 h 140"/>
                  <a:gd name="T90" fmla="*/ 98 w 153"/>
                  <a:gd name="T91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140">
                    <a:moveTo>
                      <a:pt x="26" y="92"/>
                    </a:moveTo>
                    <a:cubicBezTo>
                      <a:pt x="21" y="90"/>
                      <a:pt x="18" y="87"/>
                      <a:pt x="18" y="78"/>
                    </a:cubicBezTo>
                    <a:cubicBezTo>
                      <a:pt x="21" y="78"/>
                      <a:pt x="21" y="81"/>
                      <a:pt x="23" y="82"/>
                    </a:cubicBezTo>
                    <a:cubicBezTo>
                      <a:pt x="31" y="80"/>
                      <a:pt x="41" y="79"/>
                      <a:pt x="45" y="74"/>
                    </a:cubicBezTo>
                    <a:cubicBezTo>
                      <a:pt x="46" y="73"/>
                      <a:pt x="53" y="73"/>
                      <a:pt x="54" y="72"/>
                    </a:cubicBezTo>
                    <a:cubicBezTo>
                      <a:pt x="56" y="72"/>
                      <a:pt x="58" y="70"/>
                      <a:pt x="60" y="69"/>
                    </a:cubicBezTo>
                    <a:cubicBezTo>
                      <a:pt x="63" y="68"/>
                      <a:pt x="66" y="67"/>
                      <a:pt x="69" y="65"/>
                    </a:cubicBezTo>
                    <a:cubicBezTo>
                      <a:pt x="72" y="62"/>
                      <a:pt x="72" y="57"/>
                      <a:pt x="72" y="53"/>
                    </a:cubicBezTo>
                    <a:cubicBezTo>
                      <a:pt x="74" y="42"/>
                      <a:pt x="79" y="32"/>
                      <a:pt x="80" y="22"/>
                    </a:cubicBezTo>
                    <a:cubicBezTo>
                      <a:pt x="81" y="16"/>
                      <a:pt x="76" y="2"/>
                      <a:pt x="87" y="1"/>
                    </a:cubicBezTo>
                    <a:cubicBezTo>
                      <a:pt x="89" y="0"/>
                      <a:pt x="90" y="2"/>
                      <a:pt x="91" y="4"/>
                    </a:cubicBezTo>
                    <a:cubicBezTo>
                      <a:pt x="93" y="6"/>
                      <a:pt x="93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9" y="10"/>
                      <a:pt x="101" y="12"/>
                      <a:pt x="101" y="15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1" y="18"/>
                      <a:pt x="101" y="22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9"/>
                      <a:pt x="100" y="30"/>
                      <a:pt x="99" y="32"/>
                    </a:cubicBezTo>
                    <a:cubicBezTo>
                      <a:pt x="98" y="34"/>
                      <a:pt x="97" y="34"/>
                      <a:pt x="96" y="37"/>
                    </a:cubicBezTo>
                    <a:cubicBezTo>
                      <a:pt x="96" y="39"/>
                      <a:pt x="95" y="41"/>
                      <a:pt x="94" y="44"/>
                    </a:cubicBezTo>
                    <a:cubicBezTo>
                      <a:pt x="93" y="48"/>
                      <a:pt x="91" y="52"/>
                      <a:pt x="90" y="57"/>
                    </a:cubicBezTo>
                    <a:cubicBezTo>
                      <a:pt x="95" y="60"/>
                      <a:pt x="101" y="55"/>
                      <a:pt x="106" y="55"/>
                    </a:cubicBezTo>
                    <a:cubicBezTo>
                      <a:pt x="104" y="49"/>
                      <a:pt x="104" y="50"/>
                      <a:pt x="106" y="44"/>
                    </a:cubicBezTo>
                    <a:cubicBezTo>
                      <a:pt x="106" y="43"/>
                      <a:pt x="113" y="44"/>
                      <a:pt x="114" y="44"/>
                    </a:cubicBezTo>
                    <a:cubicBezTo>
                      <a:pt x="116" y="44"/>
                      <a:pt x="117" y="44"/>
                      <a:pt x="118" y="43"/>
                    </a:cubicBezTo>
                    <a:cubicBezTo>
                      <a:pt x="119" y="43"/>
                      <a:pt x="119" y="42"/>
                      <a:pt x="120" y="41"/>
                    </a:cubicBezTo>
                    <a:cubicBezTo>
                      <a:pt x="121" y="41"/>
                      <a:pt x="124" y="41"/>
                      <a:pt x="125" y="41"/>
                    </a:cubicBezTo>
                    <a:cubicBezTo>
                      <a:pt x="129" y="41"/>
                      <a:pt x="134" y="41"/>
                      <a:pt x="138" y="41"/>
                    </a:cubicBezTo>
                    <a:cubicBezTo>
                      <a:pt x="143" y="55"/>
                      <a:pt x="125" y="55"/>
                      <a:pt x="110" y="6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94" y="66"/>
                      <a:pt x="83" y="70"/>
                      <a:pt x="83" y="70"/>
                    </a:cubicBezTo>
                    <a:cubicBezTo>
                      <a:pt x="78" y="98"/>
                      <a:pt x="62" y="127"/>
                      <a:pt x="31" y="135"/>
                    </a:cubicBezTo>
                    <a:cubicBezTo>
                      <a:pt x="22" y="138"/>
                      <a:pt x="11" y="140"/>
                      <a:pt x="1" y="139"/>
                    </a:cubicBezTo>
                    <a:cubicBezTo>
                      <a:pt x="0" y="139"/>
                      <a:pt x="4" y="136"/>
                      <a:pt x="4" y="137"/>
                    </a:cubicBezTo>
                    <a:cubicBezTo>
                      <a:pt x="5" y="135"/>
                      <a:pt x="5" y="134"/>
                      <a:pt x="8" y="133"/>
                    </a:cubicBezTo>
                    <a:cubicBezTo>
                      <a:pt x="14" y="132"/>
                      <a:pt x="19" y="130"/>
                      <a:pt x="25" y="127"/>
                    </a:cubicBezTo>
                    <a:cubicBezTo>
                      <a:pt x="35" y="122"/>
                      <a:pt x="43" y="115"/>
                      <a:pt x="53" y="109"/>
                    </a:cubicBezTo>
                    <a:cubicBezTo>
                      <a:pt x="53" y="108"/>
                      <a:pt x="54" y="103"/>
                      <a:pt x="54" y="101"/>
                    </a:cubicBezTo>
                    <a:cubicBezTo>
                      <a:pt x="55" y="99"/>
                      <a:pt x="56" y="97"/>
                      <a:pt x="57" y="95"/>
                    </a:cubicBezTo>
                    <a:cubicBezTo>
                      <a:pt x="60" y="91"/>
                      <a:pt x="66" y="82"/>
                      <a:pt x="65" y="78"/>
                    </a:cubicBezTo>
                    <a:cubicBezTo>
                      <a:pt x="61" y="81"/>
                      <a:pt x="57" y="84"/>
                      <a:pt x="52" y="86"/>
                    </a:cubicBezTo>
                    <a:cubicBezTo>
                      <a:pt x="48" y="87"/>
                      <a:pt x="44" y="91"/>
                      <a:pt x="40" y="91"/>
                    </a:cubicBezTo>
                    <a:cubicBezTo>
                      <a:pt x="38" y="91"/>
                      <a:pt x="29" y="93"/>
                      <a:pt x="26" y="92"/>
                    </a:cubicBezTo>
                    <a:close/>
                    <a:moveTo>
                      <a:pt x="94" y="86"/>
                    </a:moveTo>
                    <a:cubicBezTo>
                      <a:pt x="90" y="86"/>
                      <a:pt x="88" y="87"/>
                      <a:pt x="86" y="87"/>
                    </a:cubicBezTo>
                    <a:cubicBezTo>
                      <a:pt x="90" y="94"/>
                      <a:pt x="96" y="98"/>
                      <a:pt x="101" y="104"/>
                    </a:cubicBezTo>
                    <a:cubicBezTo>
                      <a:pt x="101" y="105"/>
                      <a:pt x="117" y="123"/>
                      <a:pt x="124" y="124"/>
                    </a:cubicBezTo>
                    <a:cubicBezTo>
                      <a:pt x="132" y="125"/>
                      <a:pt x="137" y="118"/>
                      <a:pt x="148" y="116"/>
                    </a:cubicBezTo>
                    <a:cubicBezTo>
                      <a:pt x="148" y="116"/>
                      <a:pt x="152" y="110"/>
                      <a:pt x="152" y="109"/>
                    </a:cubicBezTo>
                    <a:cubicBezTo>
                      <a:pt x="153" y="106"/>
                      <a:pt x="150" y="107"/>
                      <a:pt x="147" y="108"/>
                    </a:cubicBezTo>
                    <a:cubicBezTo>
                      <a:pt x="141" y="110"/>
                      <a:pt x="134" y="105"/>
                      <a:pt x="128" y="109"/>
                    </a:cubicBezTo>
                    <a:cubicBezTo>
                      <a:pt x="127" y="109"/>
                      <a:pt x="115" y="100"/>
                      <a:pt x="114" y="99"/>
                    </a:cubicBezTo>
                    <a:cubicBezTo>
                      <a:pt x="111" y="97"/>
                      <a:pt x="109" y="96"/>
                      <a:pt x="106" y="95"/>
                    </a:cubicBezTo>
                    <a:cubicBezTo>
                      <a:pt x="105" y="94"/>
                      <a:pt x="102" y="94"/>
                      <a:pt x="102" y="93"/>
                    </a:cubicBezTo>
                    <a:cubicBezTo>
                      <a:pt x="101" y="93"/>
                      <a:pt x="101" y="91"/>
                      <a:pt x="100" y="90"/>
                    </a:cubicBezTo>
                    <a:cubicBezTo>
                      <a:pt x="100" y="90"/>
                      <a:pt x="99" y="90"/>
                      <a:pt x="98" y="89"/>
                    </a:cubicBezTo>
                    <a:cubicBezTo>
                      <a:pt x="98" y="89"/>
                      <a:pt x="93" y="86"/>
                      <a:pt x="94" y="8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$1íďe"/>
              <p:cNvSpPr/>
              <p:nvPr/>
            </p:nvSpPr>
            <p:spPr bwMode="auto">
              <a:xfrm>
                <a:off x="7970838" y="2854325"/>
                <a:ext cx="590550" cy="741363"/>
              </a:xfrm>
              <a:custGeom>
                <a:avLst/>
                <a:gdLst>
                  <a:gd name="T0" fmla="*/ 127 w 179"/>
                  <a:gd name="T1" fmla="*/ 144 h 224"/>
                  <a:gd name="T2" fmla="*/ 104 w 179"/>
                  <a:gd name="T3" fmla="*/ 173 h 224"/>
                  <a:gd name="T4" fmla="*/ 79 w 179"/>
                  <a:gd name="T5" fmla="*/ 222 h 224"/>
                  <a:gd name="T6" fmla="*/ 53 w 179"/>
                  <a:gd name="T7" fmla="*/ 216 h 224"/>
                  <a:gd name="T8" fmla="*/ 52 w 179"/>
                  <a:gd name="T9" fmla="*/ 216 h 224"/>
                  <a:gd name="T10" fmla="*/ 51 w 179"/>
                  <a:gd name="T11" fmla="*/ 216 h 224"/>
                  <a:gd name="T12" fmla="*/ 51 w 179"/>
                  <a:gd name="T13" fmla="*/ 215 h 224"/>
                  <a:gd name="T14" fmla="*/ 42 w 179"/>
                  <a:gd name="T15" fmla="*/ 207 h 224"/>
                  <a:gd name="T16" fmla="*/ 95 w 179"/>
                  <a:gd name="T17" fmla="*/ 205 h 224"/>
                  <a:gd name="T18" fmla="*/ 91 w 179"/>
                  <a:gd name="T19" fmla="*/ 166 h 224"/>
                  <a:gd name="T20" fmla="*/ 28 w 179"/>
                  <a:gd name="T21" fmla="*/ 188 h 224"/>
                  <a:gd name="T22" fmla="*/ 76 w 179"/>
                  <a:gd name="T23" fmla="*/ 153 h 224"/>
                  <a:gd name="T24" fmla="*/ 117 w 179"/>
                  <a:gd name="T25" fmla="*/ 143 h 224"/>
                  <a:gd name="T26" fmla="*/ 121 w 179"/>
                  <a:gd name="T27" fmla="*/ 62 h 224"/>
                  <a:gd name="T28" fmla="*/ 78 w 179"/>
                  <a:gd name="T29" fmla="*/ 55 h 224"/>
                  <a:gd name="T30" fmla="*/ 75 w 179"/>
                  <a:gd name="T31" fmla="*/ 54 h 224"/>
                  <a:gd name="T32" fmla="*/ 75 w 179"/>
                  <a:gd name="T33" fmla="*/ 54 h 224"/>
                  <a:gd name="T34" fmla="*/ 75 w 179"/>
                  <a:gd name="T35" fmla="*/ 55 h 224"/>
                  <a:gd name="T36" fmla="*/ 75 w 179"/>
                  <a:gd name="T37" fmla="*/ 55 h 224"/>
                  <a:gd name="T38" fmla="*/ 75 w 179"/>
                  <a:gd name="T39" fmla="*/ 55 h 224"/>
                  <a:gd name="T40" fmla="*/ 75 w 179"/>
                  <a:gd name="T41" fmla="*/ 56 h 224"/>
                  <a:gd name="T42" fmla="*/ 75 w 179"/>
                  <a:gd name="T43" fmla="*/ 56 h 224"/>
                  <a:gd name="T44" fmla="*/ 75 w 179"/>
                  <a:gd name="T45" fmla="*/ 56 h 224"/>
                  <a:gd name="T46" fmla="*/ 75 w 179"/>
                  <a:gd name="T47" fmla="*/ 57 h 224"/>
                  <a:gd name="T48" fmla="*/ 75 w 179"/>
                  <a:gd name="T49" fmla="*/ 57 h 224"/>
                  <a:gd name="T50" fmla="*/ 75 w 179"/>
                  <a:gd name="T51" fmla="*/ 58 h 224"/>
                  <a:gd name="T52" fmla="*/ 75 w 179"/>
                  <a:gd name="T53" fmla="*/ 58 h 224"/>
                  <a:gd name="T54" fmla="*/ 75 w 179"/>
                  <a:gd name="T55" fmla="*/ 58 h 224"/>
                  <a:gd name="T56" fmla="*/ 75 w 179"/>
                  <a:gd name="T57" fmla="*/ 59 h 224"/>
                  <a:gd name="T58" fmla="*/ 75 w 179"/>
                  <a:gd name="T59" fmla="*/ 59 h 224"/>
                  <a:gd name="T60" fmla="*/ 75 w 179"/>
                  <a:gd name="T61" fmla="*/ 59 h 224"/>
                  <a:gd name="T62" fmla="*/ 98 w 179"/>
                  <a:gd name="T63" fmla="*/ 57 h 224"/>
                  <a:gd name="T64" fmla="*/ 75 w 179"/>
                  <a:gd name="T65" fmla="*/ 48 h 224"/>
                  <a:gd name="T66" fmla="*/ 128 w 179"/>
                  <a:gd name="T67" fmla="*/ 72 h 224"/>
                  <a:gd name="T68" fmla="*/ 119 w 179"/>
                  <a:gd name="T69" fmla="*/ 34 h 224"/>
                  <a:gd name="T70" fmla="*/ 84 w 179"/>
                  <a:gd name="T71" fmla="*/ 113 h 224"/>
                  <a:gd name="T72" fmla="*/ 122 w 179"/>
                  <a:gd name="T73" fmla="*/ 124 h 224"/>
                  <a:gd name="T74" fmla="*/ 96 w 179"/>
                  <a:gd name="T75" fmla="*/ 113 h 224"/>
                  <a:gd name="T76" fmla="*/ 62 w 179"/>
                  <a:gd name="T77" fmla="*/ 134 h 224"/>
                  <a:gd name="T78" fmla="*/ 4 w 179"/>
                  <a:gd name="T79" fmla="*/ 146 h 224"/>
                  <a:gd name="T80" fmla="*/ 65 w 179"/>
                  <a:gd name="T81" fmla="*/ 112 h 224"/>
                  <a:gd name="T82" fmla="*/ 100 w 179"/>
                  <a:gd name="T83" fmla="*/ 82 h 224"/>
                  <a:gd name="T84" fmla="*/ 82 w 179"/>
                  <a:gd name="T85" fmla="*/ 75 h 224"/>
                  <a:gd name="T86" fmla="*/ 62 w 179"/>
                  <a:gd name="T87" fmla="*/ 79 h 224"/>
                  <a:gd name="T88" fmla="*/ 30 w 179"/>
                  <a:gd name="T89" fmla="*/ 71 h 224"/>
                  <a:gd name="T90" fmla="*/ 54 w 179"/>
                  <a:gd name="T91" fmla="*/ 79 h 224"/>
                  <a:gd name="T92" fmla="*/ 55 w 179"/>
                  <a:gd name="T93" fmla="*/ 47 h 224"/>
                  <a:gd name="T94" fmla="*/ 44 w 179"/>
                  <a:gd name="T95" fmla="*/ 18 h 224"/>
                  <a:gd name="T96" fmla="*/ 65 w 179"/>
                  <a:gd name="T97" fmla="*/ 24 h 224"/>
                  <a:gd name="T98" fmla="*/ 98 w 179"/>
                  <a:gd name="T99" fmla="*/ 27 h 224"/>
                  <a:gd name="T100" fmla="*/ 111 w 179"/>
                  <a:gd name="T101" fmla="*/ 9 h 224"/>
                  <a:gd name="T102" fmla="*/ 124 w 179"/>
                  <a:gd name="T103" fmla="*/ 23 h 224"/>
                  <a:gd name="T104" fmla="*/ 177 w 179"/>
                  <a:gd name="T105" fmla="*/ 16 h 224"/>
                  <a:gd name="T106" fmla="*/ 162 w 179"/>
                  <a:gd name="T107" fmla="*/ 50 h 224"/>
                  <a:gd name="T108" fmla="*/ 149 w 179"/>
                  <a:gd name="T109" fmla="*/ 70 h 224"/>
                  <a:gd name="T110" fmla="*/ 143 w 179"/>
                  <a:gd name="T111" fmla="*/ 77 h 224"/>
                  <a:gd name="T112" fmla="*/ 143 w 179"/>
                  <a:gd name="T113" fmla="*/ 78 h 224"/>
                  <a:gd name="T114" fmla="*/ 142 w 179"/>
                  <a:gd name="T115" fmla="*/ 78 h 224"/>
                  <a:gd name="T116" fmla="*/ 142 w 179"/>
                  <a:gd name="T117" fmla="*/ 78 h 224"/>
                  <a:gd name="T118" fmla="*/ 142 w 179"/>
                  <a:gd name="T119" fmla="*/ 78 h 224"/>
                  <a:gd name="T120" fmla="*/ 112 w 179"/>
                  <a:gd name="T121" fmla="*/ 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" h="224">
                    <a:moveTo>
                      <a:pt x="121" y="70"/>
                    </a:moveTo>
                    <a:cubicBezTo>
                      <a:pt x="121" y="67"/>
                      <a:pt x="121" y="65"/>
                      <a:pt x="121" y="62"/>
                    </a:cubicBezTo>
                    <a:cubicBezTo>
                      <a:pt x="121" y="70"/>
                      <a:pt x="121" y="70"/>
                      <a:pt x="121" y="70"/>
                    </a:cubicBezTo>
                    <a:close/>
                    <a:moveTo>
                      <a:pt x="127" y="144"/>
                    </a:moveTo>
                    <a:cubicBezTo>
                      <a:pt x="130" y="146"/>
                      <a:pt x="132" y="148"/>
                      <a:pt x="132" y="151"/>
                    </a:cubicBezTo>
                    <a:cubicBezTo>
                      <a:pt x="132" y="158"/>
                      <a:pt x="126" y="160"/>
                      <a:pt x="120" y="160"/>
                    </a:cubicBezTo>
                    <a:cubicBezTo>
                      <a:pt x="116" y="161"/>
                      <a:pt x="104" y="158"/>
                      <a:pt x="101" y="162"/>
                    </a:cubicBezTo>
                    <a:cubicBezTo>
                      <a:pt x="99" y="165"/>
                      <a:pt x="103" y="170"/>
                      <a:pt x="104" y="173"/>
                    </a:cubicBezTo>
                    <a:cubicBezTo>
                      <a:pt x="104" y="177"/>
                      <a:pt x="105" y="181"/>
                      <a:pt x="105" y="186"/>
                    </a:cubicBezTo>
                    <a:cubicBezTo>
                      <a:pt x="105" y="193"/>
                      <a:pt x="105" y="202"/>
                      <a:pt x="105" y="210"/>
                    </a:cubicBezTo>
                    <a:cubicBezTo>
                      <a:pt x="105" y="216"/>
                      <a:pt x="100" y="222"/>
                      <a:pt x="93" y="223"/>
                    </a:cubicBezTo>
                    <a:cubicBezTo>
                      <a:pt x="88" y="224"/>
                      <a:pt x="83" y="222"/>
                      <a:pt x="79" y="222"/>
                    </a:cubicBezTo>
                    <a:cubicBezTo>
                      <a:pt x="73" y="221"/>
                      <a:pt x="68" y="223"/>
                      <a:pt x="63" y="220"/>
                    </a:cubicBezTo>
                    <a:cubicBezTo>
                      <a:pt x="60" y="218"/>
                      <a:pt x="57" y="218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47" y="214"/>
                      <a:pt x="42" y="212"/>
                      <a:pt x="42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6" y="210"/>
                      <a:pt x="51" y="209"/>
                      <a:pt x="56" y="210"/>
                    </a:cubicBezTo>
                    <a:cubicBezTo>
                      <a:pt x="61" y="210"/>
                      <a:pt x="66" y="210"/>
                      <a:pt x="71" y="211"/>
                    </a:cubicBezTo>
                    <a:cubicBezTo>
                      <a:pt x="75" y="211"/>
                      <a:pt x="79" y="212"/>
                      <a:pt x="83" y="212"/>
                    </a:cubicBezTo>
                    <a:cubicBezTo>
                      <a:pt x="88" y="212"/>
                      <a:pt x="92" y="208"/>
                      <a:pt x="95" y="205"/>
                    </a:cubicBezTo>
                    <a:cubicBezTo>
                      <a:pt x="96" y="202"/>
                      <a:pt x="96" y="198"/>
                      <a:pt x="97" y="194"/>
                    </a:cubicBezTo>
                    <a:cubicBezTo>
                      <a:pt x="98" y="191"/>
                      <a:pt x="96" y="189"/>
                      <a:pt x="96" y="186"/>
                    </a:cubicBezTo>
                    <a:cubicBezTo>
                      <a:pt x="95" y="182"/>
                      <a:pt x="94" y="178"/>
                      <a:pt x="93" y="174"/>
                    </a:cubicBezTo>
                    <a:cubicBezTo>
                      <a:pt x="93" y="172"/>
                      <a:pt x="92" y="168"/>
                      <a:pt x="91" y="166"/>
                    </a:cubicBezTo>
                    <a:cubicBezTo>
                      <a:pt x="90" y="164"/>
                      <a:pt x="90" y="165"/>
                      <a:pt x="88" y="165"/>
                    </a:cubicBezTo>
                    <a:cubicBezTo>
                      <a:pt x="88" y="165"/>
                      <a:pt x="82" y="166"/>
                      <a:pt x="82" y="166"/>
                    </a:cubicBezTo>
                    <a:cubicBezTo>
                      <a:pt x="71" y="175"/>
                      <a:pt x="56" y="181"/>
                      <a:pt x="43" y="188"/>
                    </a:cubicBezTo>
                    <a:cubicBezTo>
                      <a:pt x="38" y="188"/>
                      <a:pt x="33" y="188"/>
                      <a:pt x="28" y="188"/>
                    </a:cubicBezTo>
                    <a:cubicBezTo>
                      <a:pt x="27" y="188"/>
                      <a:pt x="23" y="184"/>
                      <a:pt x="23" y="183"/>
                    </a:cubicBezTo>
                    <a:cubicBezTo>
                      <a:pt x="18" y="177"/>
                      <a:pt x="24" y="175"/>
                      <a:pt x="30" y="173"/>
                    </a:cubicBezTo>
                    <a:cubicBezTo>
                      <a:pt x="35" y="172"/>
                      <a:pt x="40" y="169"/>
                      <a:pt x="45" y="167"/>
                    </a:cubicBezTo>
                    <a:cubicBezTo>
                      <a:pt x="55" y="162"/>
                      <a:pt x="65" y="156"/>
                      <a:pt x="76" y="153"/>
                    </a:cubicBezTo>
                    <a:cubicBezTo>
                      <a:pt x="82" y="151"/>
                      <a:pt x="90" y="149"/>
                      <a:pt x="97" y="149"/>
                    </a:cubicBezTo>
                    <a:cubicBezTo>
                      <a:pt x="97" y="149"/>
                      <a:pt x="99" y="146"/>
                      <a:pt x="100" y="146"/>
                    </a:cubicBezTo>
                    <a:cubicBezTo>
                      <a:pt x="102" y="145"/>
                      <a:pt x="103" y="145"/>
                      <a:pt x="105" y="145"/>
                    </a:cubicBezTo>
                    <a:cubicBezTo>
                      <a:pt x="109" y="144"/>
                      <a:pt x="113" y="143"/>
                      <a:pt x="117" y="143"/>
                    </a:cubicBezTo>
                    <a:cubicBezTo>
                      <a:pt x="120" y="143"/>
                      <a:pt x="124" y="143"/>
                      <a:pt x="127" y="144"/>
                    </a:cubicBezTo>
                    <a:close/>
                    <a:moveTo>
                      <a:pt x="118" y="71"/>
                    </a:moveTo>
                    <a:cubicBezTo>
                      <a:pt x="118" y="70"/>
                      <a:pt x="119" y="70"/>
                      <a:pt x="121" y="70"/>
                    </a:cubicBezTo>
                    <a:cubicBezTo>
                      <a:pt x="121" y="67"/>
                      <a:pt x="121" y="65"/>
                      <a:pt x="121" y="62"/>
                    </a:cubicBezTo>
                    <a:cubicBezTo>
                      <a:pt x="118" y="63"/>
                      <a:pt x="118" y="61"/>
                      <a:pt x="117" y="60"/>
                    </a:cubicBezTo>
                    <a:cubicBezTo>
                      <a:pt x="117" y="64"/>
                      <a:pt x="114" y="69"/>
                      <a:pt x="118" y="71"/>
                    </a:cubicBezTo>
                    <a:close/>
                    <a:moveTo>
                      <a:pt x="75" y="60"/>
                    </a:moveTo>
                    <a:cubicBezTo>
                      <a:pt x="77" y="59"/>
                      <a:pt x="77" y="57"/>
                      <a:pt x="78" y="55"/>
                    </a:cubicBezTo>
                    <a:cubicBezTo>
                      <a:pt x="77" y="55"/>
                      <a:pt x="78" y="53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lose/>
                    <a:moveTo>
                      <a:pt x="89" y="57"/>
                    </a:moveTo>
                    <a:cubicBezTo>
                      <a:pt x="92" y="57"/>
                      <a:pt x="95" y="57"/>
                      <a:pt x="98" y="57"/>
                    </a:cubicBezTo>
                    <a:cubicBezTo>
                      <a:pt x="96" y="53"/>
                      <a:pt x="103" y="50"/>
                      <a:pt x="98" y="48"/>
                    </a:cubicBezTo>
                    <a:cubicBezTo>
                      <a:pt x="94" y="51"/>
                      <a:pt x="92" y="54"/>
                      <a:pt x="89" y="57"/>
                    </a:cubicBezTo>
                    <a:close/>
                    <a:moveTo>
                      <a:pt x="75" y="41"/>
                    </a:moveTo>
                    <a:cubicBezTo>
                      <a:pt x="75" y="43"/>
                      <a:pt x="75" y="46"/>
                      <a:pt x="75" y="48"/>
                    </a:cubicBezTo>
                    <a:cubicBezTo>
                      <a:pt x="80" y="48"/>
                      <a:pt x="82" y="45"/>
                      <a:pt x="84" y="41"/>
                    </a:cubicBezTo>
                    <a:cubicBezTo>
                      <a:pt x="80" y="40"/>
                      <a:pt x="80" y="40"/>
                      <a:pt x="75" y="41"/>
                    </a:cubicBezTo>
                    <a:close/>
                    <a:moveTo>
                      <a:pt x="119" y="48"/>
                    </a:moveTo>
                    <a:cubicBezTo>
                      <a:pt x="130" y="44"/>
                      <a:pt x="135" y="64"/>
                      <a:pt x="128" y="72"/>
                    </a:cubicBezTo>
                    <a:cubicBezTo>
                      <a:pt x="138" y="69"/>
                      <a:pt x="145" y="61"/>
                      <a:pt x="148" y="51"/>
                    </a:cubicBezTo>
                    <a:cubicBezTo>
                      <a:pt x="149" y="51"/>
                      <a:pt x="150" y="51"/>
                      <a:pt x="151" y="51"/>
                    </a:cubicBezTo>
                    <a:cubicBezTo>
                      <a:pt x="153" y="41"/>
                      <a:pt x="161" y="36"/>
                      <a:pt x="160" y="23"/>
                    </a:cubicBezTo>
                    <a:cubicBezTo>
                      <a:pt x="144" y="18"/>
                      <a:pt x="131" y="29"/>
                      <a:pt x="119" y="34"/>
                    </a:cubicBezTo>
                    <a:cubicBezTo>
                      <a:pt x="119" y="38"/>
                      <a:pt x="123" y="45"/>
                      <a:pt x="119" y="48"/>
                    </a:cubicBezTo>
                    <a:close/>
                    <a:moveTo>
                      <a:pt x="22" y="141"/>
                    </a:moveTo>
                    <a:cubicBezTo>
                      <a:pt x="22" y="142"/>
                      <a:pt x="63" y="122"/>
                      <a:pt x="66" y="120"/>
                    </a:cubicBezTo>
                    <a:cubicBezTo>
                      <a:pt x="72" y="117"/>
                      <a:pt x="78" y="115"/>
                      <a:pt x="84" y="113"/>
                    </a:cubicBezTo>
                    <a:cubicBezTo>
                      <a:pt x="88" y="111"/>
                      <a:pt x="92" y="108"/>
                      <a:pt x="96" y="106"/>
                    </a:cubicBezTo>
                    <a:cubicBezTo>
                      <a:pt x="103" y="103"/>
                      <a:pt x="125" y="95"/>
                      <a:pt x="129" y="95"/>
                    </a:cubicBezTo>
                    <a:cubicBezTo>
                      <a:pt x="136" y="95"/>
                      <a:pt x="140" y="99"/>
                      <a:pt x="140" y="107"/>
                    </a:cubicBezTo>
                    <a:cubicBezTo>
                      <a:pt x="139" y="115"/>
                      <a:pt x="130" y="121"/>
                      <a:pt x="122" y="124"/>
                    </a:cubicBezTo>
                    <a:cubicBezTo>
                      <a:pt x="113" y="130"/>
                      <a:pt x="103" y="135"/>
                      <a:pt x="93" y="141"/>
                    </a:cubicBezTo>
                    <a:cubicBezTo>
                      <a:pt x="92" y="135"/>
                      <a:pt x="100" y="131"/>
                      <a:pt x="104" y="128"/>
                    </a:cubicBezTo>
                    <a:cubicBezTo>
                      <a:pt x="110" y="121"/>
                      <a:pt x="116" y="113"/>
                      <a:pt x="122" y="106"/>
                    </a:cubicBezTo>
                    <a:cubicBezTo>
                      <a:pt x="113" y="103"/>
                      <a:pt x="103" y="109"/>
                      <a:pt x="96" y="113"/>
                    </a:cubicBezTo>
                    <a:cubicBezTo>
                      <a:pt x="92" y="115"/>
                      <a:pt x="89" y="117"/>
                      <a:pt x="85" y="119"/>
                    </a:cubicBezTo>
                    <a:cubicBezTo>
                      <a:pt x="82" y="120"/>
                      <a:pt x="79" y="121"/>
                      <a:pt x="76" y="122"/>
                    </a:cubicBezTo>
                    <a:cubicBezTo>
                      <a:pt x="73" y="124"/>
                      <a:pt x="72" y="127"/>
                      <a:pt x="69" y="129"/>
                    </a:cubicBezTo>
                    <a:cubicBezTo>
                      <a:pt x="67" y="131"/>
                      <a:pt x="64" y="131"/>
                      <a:pt x="62" y="134"/>
                    </a:cubicBezTo>
                    <a:cubicBezTo>
                      <a:pt x="58" y="138"/>
                      <a:pt x="53" y="140"/>
                      <a:pt x="48" y="143"/>
                    </a:cubicBezTo>
                    <a:cubicBezTo>
                      <a:pt x="42" y="147"/>
                      <a:pt x="37" y="150"/>
                      <a:pt x="31" y="153"/>
                    </a:cubicBezTo>
                    <a:cubicBezTo>
                      <a:pt x="25" y="156"/>
                      <a:pt x="19" y="160"/>
                      <a:pt x="13" y="161"/>
                    </a:cubicBezTo>
                    <a:cubicBezTo>
                      <a:pt x="4" y="161"/>
                      <a:pt x="0" y="153"/>
                      <a:pt x="4" y="146"/>
                    </a:cubicBezTo>
                    <a:cubicBezTo>
                      <a:pt x="7" y="141"/>
                      <a:pt x="12" y="142"/>
                      <a:pt x="17" y="139"/>
                    </a:cubicBezTo>
                    <a:cubicBezTo>
                      <a:pt x="21" y="138"/>
                      <a:pt x="24" y="135"/>
                      <a:pt x="27" y="133"/>
                    </a:cubicBezTo>
                    <a:cubicBezTo>
                      <a:pt x="35" y="128"/>
                      <a:pt x="43" y="125"/>
                      <a:pt x="51" y="121"/>
                    </a:cubicBezTo>
                    <a:cubicBezTo>
                      <a:pt x="56" y="118"/>
                      <a:pt x="60" y="115"/>
                      <a:pt x="65" y="112"/>
                    </a:cubicBezTo>
                    <a:cubicBezTo>
                      <a:pt x="68" y="111"/>
                      <a:pt x="70" y="110"/>
                      <a:pt x="72" y="108"/>
                    </a:cubicBezTo>
                    <a:cubicBezTo>
                      <a:pt x="75" y="107"/>
                      <a:pt x="79" y="106"/>
                      <a:pt x="80" y="105"/>
                    </a:cubicBezTo>
                    <a:cubicBezTo>
                      <a:pt x="89" y="97"/>
                      <a:pt x="102" y="94"/>
                      <a:pt x="107" y="83"/>
                    </a:cubicBezTo>
                    <a:cubicBezTo>
                      <a:pt x="108" y="81"/>
                      <a:pt x="100" y="82"/>
                      <a:pt x="100" y="82"/>
                    </a:cubicBezTo>
                    <a:cubicBezTo>
                      <a:pt x="98" y="81"/>
                      <a:pt x="98" y="78"/>
                      <a:pt x="97" y="76"/>
                    </a:cubicBezTo>
                    <a:cubicBezTo>
                      <a:pt x="97" y="77"/>
                      <a:pt x="90" y="80"/>
                      <a:pt x="89" y="81"/>
                    </a:cubicBezTo>
                    <a:cubicBezTo>
                      <a:pt x="87" y="82"/>
                      <a:pt x="77" y="86"/>
                      <a:pt x="76" y="82"/>
                    </a:cubicBezTo>
                    <a:cubicBezTo>
                      <a:pt x="75" y="80"/>
                      <a:pt x="81" y="77"/>
                      <a:pt x="82" y="75"/>
                    </a:cubicBezTo>
                    <a:cubicBezTo>
                      <a:pt x="85" y="72"/>
                      <a:pt x="88" y="69"/>
                      <a:pt x="90" y="66"/>
                    </a:cubicBezTo>
                    <a:cubicBezTo>
                      <a:pt x="90" y="66"/>
                      <a:pt x="83" y="62"/>
                      <a:pt x="82" y="62"/>
                    </a:cubicBezTo>
                    <a:cubicBezTo>
                      <a:pt x="78" y="63"/>
                      <a:pt x="77" y="67"/>
                      <a:pt x="76" y="70"/>
                    </a:cubicBezTo>
                    <a:cubicBezTo>
                      <a:pt x="73" y="75"/>
                      <a:pt x="70" y="83"/>
                      <a:pt x="62" y="79"/>
                    </a:cubicBezTo>
                    <a:cubicBezTo>
                      <a:pt x="58" y="84"/>
                      <a:pt x="53" y="90"/>
                      <a:pt x="50" y="96"/>
                    </a:cubicBezTo>
                    <a:cubicBezTo>
                      <a:pt x="49" y="99"/>
                      <a:pt x="48" y="103"/>
                      <a:pt x="46" y="105"/>
                    </a:cubicBezTo>
                    <a:cubicBezTo>
                      <a:pt x="44" y="107"/>
                      <a:pt x="40" y="106"/>
                      <a:pt x="40" y="110"/>
                    </a:cubicBezTo>
                    <a:cubicBezTo>
                      <a:pt x="25" y="105"/>
                      <a:pt x="30" y="82"/>
                      <a:pt x="30" y="71"/>
                    </a:cubicBezTo>
                    <a:cubicBezTo>
                      <a:pt x="30" y="66"/>
                      <a:pt x="30" y="62"/>
                      <a:pt x="30" y="57"/>
                    </a:cubicBezTo>
                    <a:cubicBezTo>
                      <a:pt x="37" y="58"/>
                      <a:pt x="41" y="59"/>
                      <a:pt x="43" y="66"/>
                    </a:cubicBezTo>
                    <a:cubicBezTo>
                      <a:pt x="45" y="72"/>
                      <a:pt x="45" y="79"/>
                      <a:pt x="45" y="85"/>
                    </a:cubicBezTo>
                    <a:cubicBezTo>
                      <a:pt x="48" y="84"/>
                      <a:pt x="51" y="82"/>
                      <a:pt x="54" y="79"/>
                    </a:cubicBezTo>
                    <a:cubicBezTo>
                      <a:pt x="56" y="77"/>
                      <a:pt x="59" y="74"/>
                      <a:pt x="59" y="72"/>
                    </a:cubicBezTo>
                    <a:cubicBezTo>
                      <a:pt x="59" y="68"/>
                      <a:pt x="59" y="65"/>
                      <a:pt x="58" y="61"/>
                    </a:cubicBezTo>
                    <a:cubicBezTo>
                      <a:pt x="58" y="58"/>
                      <a:pt x="57" y="59"/>
                      <a:pt x="56" y="56"/>
                    </a:cubicBezTo>
                    <a:cubicBezTo>
                      <a:pt x="55" y="54"/>
                      <a:pt x="56" y="49"/>
                      <a:pt x="55" y="47"/>
                    </a:cubicBezTo>
                    <a:cubicBezTo>
                      <a:pt x="55" y="44"/>
                      <a:pt x="54" y="41"/>
                      <a:pt x="52" y="38"/>
                    </a:cubicBezTo>
                    <a:cubicBezTo>
                      <a:pt x="51" y="35"/>
                      <a:pt x="50" y="33"/>
                      <a:pt x="49" y="30"/>
                    </a:cubicBezTo>
                    <a:cubicBezTo>
                      <a:pt x="48" y="28"/>
                      <a:pt x="48" y="22"/>
                      <a:pt x="46" y="20"/>
                    </a:cubicBezTo>
                    <a:cubicBezTo>
                      <a:pt x="46" y="19"/>
                      <a:pt x="45" y="19"/>
                      <a:pt x="44" y="18"/>
                    </a:cubicBezTo>
                    <a:cubicBezTo>
                      <a:pt x="43" y="15"/>
                      <a:pt x="45" y="14"/>
                      <a:pt x="45" y="12"/>
                    </a:cubicBezTo>
                    <a:cubicBezTo>
                      <a:pt x="47" y="11"/>
                      <a:pt x="46" y="13"/>
                      <a:pt x="46" y="14"/>
                    </a:cubicBezTo>
                    <a:cubicBezTo>
                      <a:pt x="46" y="13"/>
                      <a:pt x="56" y="17"/>
                      <a:pt x="57" y="17"/>
                    </a:cubicBezTo>
                    <a:cubicBezTo>
                      <a:pt x="60" y="19"/>
                      <a:pt x="62" y="21"/>
                      <a:pt x="65" y="24"/>
                    </a:cubicBezTo>
                    <a:cubicBezTo>
                      <a:pt x="68" y="27"/>
                      <a:pt x="72" y="31"/>
                      <a:pt x="77" y="31"/>
                    </a:cubicBezTo>
                    <a:cubicBezTo>
                      <a:pt x="79" y="32"/>
                      <a:pt x="82" y="31"/>
                      <a:pt x="84" y="31"/>
                    </a:cubicBezTo>
                    <a:cubicBezTo>
                      <a:pt x="88" y="31"/>
                      <a:pt x="91" y="31"/>
                      <a:pt x="94" y="30"/>
                    </a:cubicBezTo>
                    <a:cubicBezTo>
                      <a:pt x="96" y="29"/>
                      <a:pt x="98" y="28"/>
                      <a:pt x="98" y="27"/>
                    </a:cubicBezTo>
                    <a:cubicBezTo>
                      <a:pt x="99" y="26"/>
                      <a:pt x="99" y="24"/>
                      <a:pt x="100" y="23"/>
                    </a:cubicBezTo>
                    <a:cubicBezTo>
                      <a:pt x="101" y="21"/>
                      <a:pt x="102" y="21"/>
                      <a:pt x="103" y="20"/>
                    </a:cubicBezTo>
                    <a:cubicBezTo>
                      <a:pt x="104" y="18"/>
                      <a:pt x="105" y="17"/>
                      <a:pt x="105" y="15"/>
                    </a:cubicBezTo>
                    <a:cubicBezTo>
                      <a:pt x="107" y="13"/>
                      <a:pt x="109" y="12"/>
                      <a:pt x="111" y="9"/>
                    </a:cubicBezTo>
                    <a:cubicBezTo>
                      <a:pt x="112" y="7"/>
                      <a:pt x="113" y="5"/>
                      <a:pt x="114" y="4"/>
                    </a:cubicBezTo>
                    <a:cubicBezTo>
                      <a:pt x="116" y="2"/>
                      <a:pt x="129" y="0"/>
                      <a:pt x="130" y="3"/>
                    </a:cubicBezTo>
                    <a:cubicBezTo>
                      <a:pt x="132" y="13"/>
                      <a:pt x="127" y="17"/>
                      <a:pt x="122" y="22"/>
                    </a:cubicBezTo>
                    <a:cubicBezTo>
                      <a:pt x="121" y="22"/>
                      <a:pt x="124" y="23"/>
                      <a:pt x="124" y="23"/>
                    </a:cubicBezTo>
                    <a:cubicBezTo>
                      <a:pt x="125" y="22"/>
                      <a:pt x="125" y="21"/>
                      <a:pt x="126" y="21"/>
                    </a:cubicBezTo>
                    <a:cubicBezTo>
                      <a:pt x="127" y="20"/>
                      <a:pt x="127" y="19"/>
                      <a:pt x="128" y="18"/>
                    </a:cubicBezTo>
                    <a:cubicBezTo>
                      <a:pt x="135" y="14"/>
                      <a:pt x="143" y="11"/>
                      <a:pt x="152" y="10"/>
                    </a:cubicBezTo>
                    <a:cubicBezTo>
                      <a:pt x="160" y="9"/>
                      <a:pt x="171" y="9"/>
                      <a:pt x="177" y="16"/>
                    </a:cubicBezTo>
                    <a:cubicBezTo>
                      <a:pt x="179" y="19"/>
                      <a:pt x="176" y="29"/>
                      <a:pt x="174" y="32"/>
                    </a:cubicBezTo>
                    <a:cubicBezTo>
                      <a:pt x="173" y="35"/>
                      <a:pt x="172" y="37"/>
                      <a:pt x="170" y="38"/>
                    </a:cubicBezTo>
                    <a:cubicBezTo>
                      <a:pt x="168" y="40"/>
                      <a:pt x="168" y="42"/>
                      <a:pt x="167" y="45"/>
                    </a:cubicBezTo>
                    <a:cubicBezTo>
                      <a:pt x="166" y="47"/>
                      <a:pt x="164" y="48"/>
                      <a:pt x="162" y="50"/>
                    </a:cubicBezTo>
                    <a:cubicBezTo>
                      <a:pt x="161" y="52"/>
                      <a:pt x="160" y="54"/>
                      <a:pt x="159" y="56"/>
                    </a:cubicBezTo>
                    <a:cubicBezTo>
                      <a:pt x="158" y="58"/>
                      <a:pt x="157" y="60"/>
                      <a:pt x="155" y="62"/>
                    </a:cubicBezTo>
                    <a:cubicBezTo>
                      <a:pt x="154" y="63"/>
                      <a:pt x="152" y="64"/>
                      <a:pt x="151" y="65"/>
                    </a:cubicBezTo>
                    <a:cubicBezTo>
                      <a:pt x="150" y="66"/>
                      <a:pt x="150" y="68"/>
                      <a:pt x="149" y="70"/>
                    </a:cubicBezTo>
                    <a:cubicBezTo>
                      <a:pt x="149" y="70"/>
                      <a:pt x="147" y="70"/>
                      <a:pt x="147" y="71"/>
                    </a:cubicBezTo>
                    <a:cubicBezTo>
                      <a:pt x="145" y="73"/>
                      <a:pt x="146" y="75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0" y="80"/>
                      <a:pt x="139" y="81"/>
                      <a:pt x="139" y="83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0" y="88"/>
                      <a:pt x="123" y="91"/>
                      <a:pt x="112" y="88"/>
                    </a:cubicBezTo>
                    <a:cubicBezTo>
                      <a:pt x="100" y="99"/>
                      <a:pt x="38" y="133"/>
                      <a:pt x="22" y="14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ŝḷïḓé"/>
            <p:cNvGrpSpPr/>
            <p:nvPr/>
          </p:nvGrpSpPr>
          <p:grpSpPr>
            <a:xfrm>
              <a:off x="5702301" y="3714750"/>
              <a:ext cx="2794000" cy="298451"/>
              <a:chOff x="5702301" y="3714750"/>
              <a:chExt cx="2794000" cy="298451"/>
            </a:xfrm>
          </p:grpSpPr>
          <p:sp>
            <p:nvSpPr>
              <p:cNvPr id="71" name="í$ļïḋe"/>
              <p:cNvSpPr/>
              <p:nvPr/>
            </p:nvSpPr>
            <p:spPr bwMode="auto">
              <a:xfrm>
                <a:off x="5702301" y="3735388"/>
                <a:ext cx="244475" cy="201613"/>
              </a:xfrm>
              <a:custGeom>
                <a:avLst/>
                <a:gdLst>
                  <a:gd name="T0" fmla="*/ 0 w 74"/>
                  <a:gd name="T1" fmla="*/ 0 h 61"/>
                  <a:gd name="T2" fmla="*/ 15 w 74"/>
                  <a:gd name="T3" fmla="*/ 0 h 61"/>
                  <a:gd name="T4" fmla="*/ 22 w 74"/>
                  <a:gd name="T5" fmla="*/ 0 h 61"/>
                  <a:gd name="T6" fmla="*/ 26 w 74"/>
                  <a:gd name="T7" fmla="*/ 5 h 61"/>
                  <a:gd name="T8" fmla="*/ 59 w 74"/>
                  <a:gd name="T9" fmla="*/ 44 h 61"/>
                  <a:gd name="T10" fmla="*/ 59 w 74"/>
                  <a:gd name="T11" fmla="*/ 44 h 61"/>
                  <a:gd name="T12" fmla="*/ 59 w 74"/>
                  <a:gd name="T13" fmla="*/ 10 h 61"/>
                  <a:gd name="T14" fmla="*/ 54 w 74"/>
                  <a:gd name="T15" fmla="*/ 4 h 61"/>
                  <a:gd name="T16" fmla="*/ 47 w 74"/>
                  <a:gd name="T17" fmla="*/ 3 h 61"/>
                  <a:gd name="T18" fmla="*/ 47 w 74"/>
                  <a:gd name="T19" fmla="*/ 0 h 61"/>
                  <a:gd name="T20" fmla="*/ 62 w 74"/>
                  <a:gd name="T21" fmla="*/ 0 h 61"/>
                  <a:gd name="T22" fmla="*/ 74 w 74"/>
                  <a:gd name="T23" fmla="*/ 0 h 61"/>
                  <a:gd name="T24" fmla="*/ 74 w 74"/>
                  <a:gd name="T25" fmla="*/ 3 h 61"/>
                  <a:gd name="T26" fmla="*/ 69 w 74"/>
                  <a:gd name="T27" fmla="*/ 4 h 61"/>
                  <a:gd name="T28" fmla="*/ 65 w 74"/>
                  <a:gd name="T29" fmla="*/ 10 h 61"/>
                  <a:gd name="T30" fmla="*/ 64 w 74"/>
                  <a:gd name="T31" fmla="*/ 47 h 61"/>
                  <a:gd name="T32" fmla="*/ 64 w 74"/>
                  <a:gd name="T33" fmla="*/ 61 h 61"/>
                  <a:gd name="T34" fmla="*/ 55 w 74"/>
                  <a:gd name="T35" fmla="*/ 61 h 61"/>
                  <a:gd name="T36" fmla="*/ 16 w 74"/>
                  <a:gd name="T37" fmla="*/ 14 h 61"/>
                  <a:gd name="T38" fmla="*/ 16 w 74"/>
                  <a:gd name="T39" fmla="*/ 14 h 61"/>
                  <a:gd name="T40" fmla="*/ 16 w 74"/>
                  <a:gd name="T41" fmla="*/ 50 h 61"/>
                  <a:gd name="T42" fmla="*/ 21 w 74"/>
                  <a:gd name="T43" fmla="*/ 56 h 61"/>
                  <a:gd name="T44" fmla="*/ 27 w 74"/>
                  <a:gd name="T45" fmla="*/ 57 h 61"/>
                  <a:gd name="T46" fmla="*/ 27 w 74"/>
                  <a:gd name="T47" fmla="*/ 61 h 61"/>
                  <a:gd name="T48" fmla="*/ 13 w 74"/>
                  <a:gd name="T49" fmla="*/ 60 h 61"/>
                  <a:gd name="T50" fmla="*/ 0 w 74"/>
                  <a:gd name="T51" fmla="*/ 61 h 61"/>
                  <a:gd name="T52" fmla="*/ 0 w 74"/>
                  <a:gd name="T53" fmla="*/ 57 h 61"/>
                  <a:gd name="T54" fmla="*/ 6 w 74"/>
                  <a:gd name="T55" fmla="*/ 56 h 61"/>
                  <a:gd name="T56" fmla="*/ 10 w 74"/>
                  <a:gd name="T57" fmla="*/ 51 h 61"/>
                  <a:gd name="T58" fmla="*/ 11 w 74"/>
                  <a:gd name="T59" fmla="*/ 11 h 61"/>
                  <a:gd name="T60" fmla="*/ 7 w 74"/>
                  <a:gd name="T61" fmla="*/ 5 h 61"/>
                  <a:gd name="T62" fmla="*/ 0 w 74"/>
                  <a:gd name="T63" fmla="*/ 3 h 61"/>
                  <a:gd name="T64" fmla="*/ 0 w 74"/>
                  <a:gd name="T6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0" y="0"/>
                    </a:moveTo>
                    <a:cubicBezTo>
                      <a:pt x="3" y="0"/>
                      <a:pt x="9" y="0"/>
                      <a:pt x="15" y="0"/>
                    </a:cubicBezTo>
                    <a:cubicBezTo>
                      <a:pt x="18" y="0"/>
                      <a:pt x="21" y="0"/>
                      <a:pt x="22" y="0"/>
                    </a:cubicBezTo>
                    <a:cubicBezTo>
                      <a:pt x="22" y="1"/>
                      <a:pt x="23" y="3"/>
                      <a:pt x="26" y="5"/>
                    </a:cubicBezTo>
                    <a:cubicBezTo>
                      <a:pt x="35" y="16"/>
                      <a:pt x="52" y="37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31"/>
                      <a:pt x="59" y="16"/>
                      <a:pt x="59" y="10"/>
                    </a:cubicBezTo>
                    <a:cubicBezTo>
                      <a:pt x="58" y="6"/>
                      <a:pt x="57" y="5"/>
                      <a:pt x="54" y="4"/>
                    </a:cubicBezTo>
                    <a:cubicBezTo>
                      <a:pt x="52" y="4"/>
                      <a:pt x="50" y="3"/>
                      <a:pt x="47" y="3"/>
                    </a:cubicBezTo>
                    <a:cubicBezTo>
                      <a:pt x="47" y="3"/>
                      <a:pt x="47" y="0"/>
                      <a:pt x="47" y="0"/>
                    </a:cubicBezTo>
                    <a:cubicBezTo>
                      <a:pt x="50" y="0"/>
                      <a:pt x="55" y="0"/>
                      <a:pt x="62" y="0"/>
                    </a:cubicBezTo>
                    <a:cubicBezTo>
                      <a:pt x="67" y="0"/>
                      <a:pt x="72" y="0"/>
                      <a:pt x="74" y="0"/>
                    </a:cubicBezTo>
                    <a:cubicBezTo>
                      <a:pt x="74" y="0"/>
                      <a:pt x="74" y="3"/>
                      <a:pt x="74" y="3"/>
                    </a:cubicBezTo>
                    <a:cubicBezTo>
                      <a:pt x="72" y="3"/>
                      <a:pt x="71" y="3"/>
                      <a:pt x="69" y="4"/>
                    </a:cubicBezTo>
                    <a:cubicBezTo>
                      <a:pt x="66" y="5"/>
                      <a:pt x="66" y="6"/>
                      <a:pt x="65" y="10"/>
                    </a:cubicBezTo>
                    <a:cubicBezTo>
                      <a:pt x="64" y="18"/>
                      <a:pt x="64" y="33"/>
                      <a:pt x="64" y="47"/>
                    </a:cubicBezTo>
                    <a:cubicBezTo>
                      <a:pt x="64" y="52"/>
                      <a:pt x="64" y="58"/>
                      <a:pt x="64" y="61"/>
                    </a:cubicBezTo>
                    <a:cubicBezTo>
                      <a:pt x="63" y="61"/>
                      <a:pt x="57" y="61"/>
                      <a:pt x="55" y="61"/>
                    </a:cubicBezTo>
                    <a:cubicBezTo>
                      <a:pt x="49" y="53"/>
                      <a:pt x="23" y="2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25"/>
                      <a:pt x="16" y="46"/>
                      <a:pt x="16" y="50"/>
                    </a:cubicBezTo>
                    <a:cubicBezTo>
                      <a:pt x="16" y="54"/>
                      <a:pt x="18" y="56"/>
                      <a:pt x="21" y="56"/>
                    </a:cubicBezTo>
                    <a:cubicBezTo>
                      <a:pt x="23" y="57"/>
                      <a:pt x="24" y="57"/>
                      <a:pt x="27" y="57"/>
                    </a:cubicBezTo>
                    <a:cubicBezTo>
                      <a:pt x="27" y="58"/>
                      <a:pt x="27" y="60"/>
                      <a:pt x="27" y="61"/>
                    </a:cubicBezTo>
                    <a:cubicBezTo>
                      <a:pt x="23" y="61"/>
                      <a:pt x="19" y="60"/>
                      <a:pt x="13" y="60"/>
                    </a:cubicBezTo>
                    <a:cubicBezTo>
                      <a:pt x="8" y="60"/>
                      <a:pt x="3" y="61"/>
                      <a:pt x="0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" y="57"/>
                      <a:pt x="4" y="57"/>
                      <a:pt x="6" y="56"/>
                    </a:cubicBezTo>
                    <a:cubicBezTo>
                      <a:pt x="8" y="56"/>
                      <a:pt x="9" y="54"/>
                      <a:pt x="10" y="51"/>
                    </a:cubicBezTo>
                    <a:cubicBezTo>
                      <a:pt x="10" y="45"/>
                      <a:pt x="11" y="27"/>
                      <a:pt x="11" y="11"/>
                    </a:cubicBezTo>
                    <a:cubicBezTo>
                      <a:pt x="11" y="9"/>
                      <a:pt x="10" y="6"/>
                      <a:pt x="7" y="5"/>
                    </a:cubicBezTo>
                    <a:cubicBezTo>
                      <a:pt x="5" y="4"/>
                      <a:pt x="3" y="3"/>
                      <a:pt x="0" y="3"/>
                    </a:cubicBezTo>
                    <a:cubicBezTo>
                      <a:pt x="0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ḷîḍè"/>
              <p:cNvSpPr/>
              <p:nvPr/>
            </p:nvSpPr>
            <p:spPr bwMode="auto">
              <a:xfrm>
                <a:off x="5980113" y="3797300"/>
                <a:ext cx="134938" cy="142875"/>
              </a:xfrm>
              <a:custGeom>
                <a:avLst/>
                <a:gdLst>
                  <a:gd name="T0" fmla="*/ 22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8 w 41"/>
                  <a:gd name="T7" fmla="*/ 36 h 43"/>
                  <a:gd name="T8" fmla="*/ 22 w 41"/>
                  <a:gd name="T9" fmla="*/ 35 h 43"/>
                  <a:gd name="T10" fmla="*/ 22 w 41"/>
                  <a:gd name="T11" fmla="*/ 33 h 43"/>
                  <a:gd name="T12" fmla="*/ 23 w 41"/>
                  <a:gd name="T13" fmla="*/ 22 h 43"/>
                  <a:gd name="T14" fmla="*/ 22 w 41"/>
                  <a:gd name="T15" fmla="*/ 22 h 43"/>
                  <a:gd name="T16" fmla="*/ 21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1 w 41"/>
                  <a:gd name="T25" fmla="*/ 13 h 43"/>
                  <a:gd name="T26" fmla="*/ 4 w 41"/>
                  <a:gd name="T27" fmla="*/ 7 h 43"/>
                  <a:gd name="T28" fmla="*/ 19 w 41"/>
                  <a:gd name="T29" fmla="*/ 0 h 43"/>
                  <a:gd name="T30" fmla="*/ 31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0 w 41"/>
                  <a:gd name="T39" fmla="*/ 35 h 43"/>
                  <a:gd name="T40" fmla="*/ 40 w 41"/>
                  <a:gd name="T41" fmla="*/ 39 h 43"/>
                  <a:gd name="T42" fmla="*/ 29 w 41"/>
                  <a:gd name="T43" fmla="*/ 43 h 43"/>
                  <a:gd name="T44" fmla="*/ 23 w 41"/>
                  <a:gd name="T45" fmla="*/ 40 h 43"/>
                  <a:gd name="T46" fmla="*/ 22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1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2" y="22"/>
                    </a:moveTo>
                    <a:cubicBezTo>
                      <a:pt x="19" y="23"/>
                      <a:pt x="13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8" y="36"/>
                    </a:cubicBezTo>
                    <a:cubicBezTo>
                      <a:pt x="19" y="36"/>
                      <a:pt x="21" y="35"/>
                      <a:pt x="22" y="35"/>
                    </a:cubicBezTo>
                    <a:cubicBezTo>
                      <a:pt x="22" y="35"/>
                      <a:pt x="22" y="34"/>
                      <a:pt x="22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2" y="22"/>
                      <a:pt x="22" y="22"/>
                    </a:cubicBezTo>
                    <a:close/>
                    <a:moveTo>
                      <a:pt x="21" y="10"/>
                    </a:moveTo>
                    <a:cubicBezTo>
                      <a:pt x="19" y="8"/>
                      <a:pt x="16" y="7"/>
                      <a:pt x="14" y="7"/>
                    </a:cubicBezTo>
                    <a:cubicBezTo>
                      <a:pt x="11" y="7"/>
                      <a:pt x="9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4" y="15"/>
                      <a:pt x="1" y="13"/>
                      <a:pt x="1" y="13"/>
                    </a:cubicBezTo>
                    <a:cubicBezTo>
                      <a:pt x="1" y="12"/>
                      <a:pt x="3" y="7"/>
                      <a:pt x="4" y="7"/>
                    </a:cubicBezTo>
                    <a:cubicBezTo>
                      <a:pt x="9" y="3"/>
                      <a:pt x="16" y="0"/>
                      <a:pt x="19" y="0"/>
                    </a:cubicBezTo>
                    <a:cubicBezTo>
                      <a:pt x="25" y="0"/>
                      <a:pt x="29" y="3"/>
                      <a:pt x="31" y="6"/>
                    </a:cubicBezTo>
                    <a:cubicBezTo>
                      <a:pt x="33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4" y="36"/>
                      <a:pt x="37" y="36"/>
                    </a:cubicBezTo>
                    <a:cubicBezTo>
                      <a:pt x="38" y="36"/>
                      <a:pt x="39" y="36"/>
                      <a:pt x="40" y="35"/>
                    </a:cubicBezTo>
                    <a:cubicBezTo>
                      <a:pt x="41" y="36"/>
                      <a:pt x="40" y="39"/>
                      <a:pt x="40" y="39"/>
                    </a:cubicBezTo>
                    <a:cubicBezTo>
                      <a:pt x="37" y="41"/>
                      <a:pt x="33" y="43"/>
                      <a:pt x="29" y="43"/>
                    </a:cubicBezTo>
                    <a:cubicBezTo>
                      <a:pt x="26" y="43"/>
                      <a:pt x="24" y="41"/>
                      <a:pt x="23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5" y="42"/>
                      <a:pt x="4" y="40"/>
                    </a:cubicBezTo>
                    <a:cubicBezTo>
                      <a:pt x="1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2" y="18"/>
                      <a:pt x="22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2" y="12"/>
                      <a:pt x="21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š1ïḍé"/>
              <p:cNvSpPr/>
              <p:nvPr/>
            </p:nvSpPr>
            <p:spPr bwMode="auto">
              <a:xfrm>
                <a:off x="6142038" y="3797300"/>
                <a:ext cx="171450" cy="139700"/>
              </a:xfrm>
              <a:custGeom>
                <a:avLst/>
                <a:gdLst>
                  <a:gd name="T0" fmla="*/ 4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1 w 52"/>
                  <a:gd name="T9" fmla="*/ 7 h 42"/>
                  <a:gd name="T10" fmla="*/ 1 w 52"/>
                  <a:gd name="T11" fmla="*/ 4 h 42"/>
                  <a:gd name="T12" fmla="*/ 18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2 w 52"/>
                  <a:gd name="T33" fmla="*/ 42 h 42"/>
                  <a:gd name="T34" fmla="*/ 40 w 52"/>
                  <a:gd name="T35" fmla="*/ 41 h 42"/>
                  <a:gd name="T36" fmla="*/ 29 w 52"/>
                  <a:gd name="T37" fmla="*/ 42 h 42"/>
                  <a:gd name="T38" fmla="*/ 29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4 w 52"/>
                  <a:gd name="T61" fmla="*/ 42 h 42"/>
                  <a:gd name="T62" fmla="*/ 12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4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4" y="38"/>
                    </a:moveTo>
                    <a:cubicBezTo>
                      <a:pt x="5" y="37"/>
                      <a:pt x="6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3"/>
                      <a:pt x="29" y="0"/>
                      <a:pt x="32" y="0"/>
                    </a:cubicBezTo>
                    <a:cubicBezTo>
                      <a:pt x="37" y="0"/>
                      <a:pt x="41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2" y="42"/>
                    </a:cubicBezTo>
                    <a:cubicBezTo>
                      <a:pt x="50" y="42"/>
                      <a:pt x="47" y="41"/>
                      <a:pt x="40" y="41"/>
                    </a:cubicBezTo>
                    <a:cubicBezTo>
                      <a:pt x="35" y="41"/>
                      <a:pt x="32" y="42"/>
                      <a:pt x="29" y="42"/>
                    </a:cubicBezTo>
                    <a:cubicBezTo>
                      <a:pt x="28" y="41"/>
                      <a:pt x="28" y="39"/>
                      <a:pt x="29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4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1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2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4" y="42"/>
                    </a:cubicBezTo>
                    <a:cubicBezTo>
                      <a:pt x="20" y="42"/>
                      <a:pt x="17" y="41"/>
                      <a:pt x="12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ļïḍè"/>
              <p:cNvSpPr/>
              <p:nvPr/>
            </p:nvSpPr>
            <p:spPr bwMode="auto">
              <a:xfrm>
                <a:off x="6340476" y="3714750"/>
                <a:ext cx="174625" cy="222250"/>
              </a:xfrm>
              <a:custGeom>
                <a:avLst/>
                <a:gdLst>
                  <a:gd name="T0" fmla="*/ 26 w 53"/>
                  <a:gd name="T1" fmla="*/ 27 h 67"/>
                  <a:gd name="T2" fmla="*/ 47 w 53"/>
                  <a:gd name="T3" fmla="*/ 26 h 67"/>
                  <a:gd name="T4" fmla="*/ 47 w 53"/>
                  <a:gd name="T5" fmla="*/ 29 h 67"/>
                  <a:gd name="T6" fmla="*/ 39 w 53"/>
                  <a:gd name="T7" fmla="*/ 33 h 67"/>
                  <a:gd name="T8" fmla="*/ 29 w 53"/>
                  <a:gd name="T9" fmla="*/ 42 h 67"/>
                  <a:gd name="T10" fmla="*/ 29 w 53"/>
                  <a:gd name="T11" fmla="*/ 42 h 67"/>
                  <a:gd name="T12" fmla="*/ 45 w 53"/>
                  <a:gd name="T13" fmla="*/ 61 h 67"/>
                  <a:gd name="T14" fmla="*/ 52 w 53"/>
                  <a:gd name="T15" fmla="*/ 63 h 67"/>
                  <a:gd name="T16" fmla="*/ 52 w 53"/>
                  <a:gd name="T17" fmla="*/ 67 h 67"/>
                  <a:gd name="T18" fmla="*/ 39 w 53"/>
                  <a:gd name="T19" fmla="*/ 67 h 67"/>
                  <a:gd name="T20" fmla="*/ 33 w 53"/>
                  <a:gd name="T21" fmla="*/ 65 h 67"/>
                  <a:gd name="T22" fmla="*/ 22 w 53"/>
                  <a:gd name="T23" fmla="*/ 50 h 67"/>
                  <a:gd name="T24" fmla="*/ 18 w 53"/>
                  <a:gd name="T25" fmla="*/ 48 h 67"/>
                  <a:gd name="T26" fmla="*/ 19 w 53"/>
                  <a:gd name="T27" fmla="*/ 59 h 67"/>
                  <a:gd name="T28" fmla="*/ 21 w 53"/>
                  <a:gd name="T29" fmla="*/ 63 h 67"/>
                  <a:gd name="T30" fmla="*/ 25 w 53"/>
                  <a:gd name="T31" fmla="*/ 63 h 67"/>
                  <a:gd name="T32" fmla="*/ 25 w 53"/>
                  <a:gd name="T33" fmla="*/ 67 h 67"/>
                  <a:gd name="T34" fmla="*/ 12 w 53"/>
                  <a:gd name="T35" fmla="*/ 66 h 67"/>
                  <a:gd name="T36" fmla="*/ 1 w 53"/>
                  <a:gd name="T37" fmla="*/ 67 h 67"/>
                  <a:gd name="T38" fmla="*/ 1 w 53"/>
                  <a:gd name="T39" fmla="*/ 63 h 67"/>
                  <a:gd name="T40" fmla="*/ 4 w 53"/>
                  <a:gd name="T41" fmla="*/ 63 h 67"/>
                  <a:gd name="T42" fmla="*/ 6 w 53"/>
                  <a:gd name="T43" fmla="*/ 59 h 67"/>
                  <a:gd name="T44" fmla="*/ 7 w 53"/>
                  <a:gd name="T45" fmla="*/ 42 h 67"/>
                  <a:gd name="T46" fmla="*/ 6 w 53"/>
                  <a:gd name="T47" fmla="*/ 10 h 67"/>
                  <a:gd name="T48" fmla="*/ 5 w 53"/>
                  <a:gd name="T49" fmla="*/ 7 h 67"/>
                  <a:gd name="T50" fmla="*/ 0 w 53"/>
                  <a:gd name="T51" fmla="*/ 6 h 67"/>
                  <a:gd name="T52" fmla="*/ 0 w 53"/>
                  <a:gd name="T53" fmla="*/ 3 h 67"/>
                  <a:gd name="T54" fmla="*/ 19 w 53"/>
                  <a:gd name="T55" fmla="*/ 0 h 67"/>
                  <a:gd name="T56" fmla="*/ 20 w 53"/>
                  <a:gd name="T57" fmla="*/ 2 h 67"/>
                  <a:gd name="T58" fmla="*/ 19 w 53"/>
                  <a:gd name="T59" fmla="*/ 12 h 67"/>
                  <a:gd name="T60" fmla="*/ 18 w 53"/>
                  <a:gd name="T61" fmla="*/ 45 h 67"/>
                  <a:gd name="T62" fmla="*/ 23 w 53"/>
                  <a:gd name="T63" fmla="*/ 43 h 67"/>
                  <a:gd name="T64" fmla="*/ 32 w 53"/>
                  <a:gd name="T65" fmla="*/ 32 h 67"/>
                  <a:gd name="T66" fmla="*/ 31 w 53"/>
                  <a:gd name="T67" fmla="*/ 31 h 67"/>
                  <a:gd name="T68" fmla="*/ 26 w 53"/>
                  <a:gd name="T69" fmla="*/ 30 h 67"/>
                  <a:gd name="T70" fmla="*/ 26 w 53"/>
                  <a:gd name="T71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7">
                    <a:moveTo>
                      <a:pt x="26" y="27"/>
                    </a:moveTo>
                    <a:cubicBezTo>
                      <a:pt x="34" y="27"/>
                      <a:pt x="42" y="27"/>
                      <a:pt x="47" y="26"/>
                    </a:cubicBezTo>
                    <a:cubicBezTo>
                      <a:pt x="48" y="26"/>
                      <a:pt x="48" y="29"/>
                      <a:pt x="47" y="29"/>
                    </a:cubicBezTo>
                    <a:cubicBezTo>
                      <a:pt x="43" y="30"/>
                      <a:pt x="41" y="31"/>
                      <a:pt x="39" y="33"/>
                    </a:cubicBezTo>
                    <a:cubicBezTo>
                      <a:pt x="36" y="36"/>
                      <a:pt x="32" y="39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6"/>
                      <a:pt x="41" y="58"/>
                      <a:pt x="45" y="61"/>
                    </a:cubicBezTo>
                    <a:cubicBezTo>
                      <a:pt x="47" y="63"/>
                      <a:pt x="48" y="63"/>
                      <a:pt x="52" y="63"/>
                    </a:cubicBezTo>
                    <a:cubicBezTo>
                      <a:pt x="53" y="64"/>
                      <a:pt x="52" y="66"/>
                      <a:pt x="52" y="67"/>
                    </a:cubicBezTo>
                    <a:cubicBezTo>
                      <a:pt x="50" y="67"/>
                      <a:pt x="43" y="67"/>
                      <a:pt x="39" y="67"/>
                    </a:cubicBezTo>
                    <a:cubicBezTo>
                      <a:pt x="36" y="67"/>
                      <a:pt x="34" y="66"/>
                      <a:pt x="33" y="65"/>
                    </a:cubicBezTo>
                    <a:cubicBezTo>
                      <a:pt x="31" y="63"/>
                      <a:pt x="25" y="55"/>
                      <a:pt x="22" y="50"/>
                    </a:cubicBezTo>
                    <a:cubicBezTo>
                      <a:pt x="21" y="49"/>
                      <a:pt x="20" y="48"/>
                      <a:pt x="18" y="48"/>
                    </a:cubicBezTo>
                    <a:cubicBezTo>
                      <a:pt x="18" y="53"/>
                      <a:pt x="18" y="55"/>
                      <a:pt x="19" y="59"/>
                    </a:cubicBezTo>
                    <a:cubicBezTo>
                      <a:pt x="19" y="62"/>
                      <a:pt x="19" y="62"/>
                      <a:pt x="21" y="63"/>
                    </a:cubicBezTo>
                    <a:cubicBezTo>
                      <a:pt x="22" y="63"/>
                      <a:pt x="24" y="63"/>
                      <a:pt x="25" y="63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2" y="67"/>
                      <a:pt x="18" y="66"/>
                      <a:pt x="12" y="66"/>
                    </a:cubicBezTo>
                    <a:cubicBezTo>
                      <a:pt x="7" y="66"/>
                      <a:pt x="3" y="67"/>
                      <a:pt x="1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6" y="62"/>
                      <a:pt x="6" y="61"/>
                      <a:pt x="6" y="59"/>
                    </a:cubicBezTo>
                    <a:cubicBezTo>
                      <a:pt x="7" y="56"/>
                      <a:pt x="7" y="47"/>
                      <a:pt x="7" y="42"/>
                    </a:cubicBezTo>
                    <a:cubicBezTo>
                      <a:pt x="7" y="18"/>
                      <a:pt x="7" y="12"/>
                      <a:pt x="6" y="10"/>
                    </a:cubicBezTo>
                    <a:cubicBezTo>
                      <a:pt x="6" y="8"/>
                      <a:pt x="6" y="7"/>
                      <a:pt x="5" y="7"/>
                    </a:cubicBezTo>
                    <a:cubicBezTo>
                      <a:pt x="3" y="7"/>
                      <a:pt x="2" y="6"/>
                      <a:pt x="0" y="6"/>
                    </a:cubicBezTo>
                    <a:cubicBezTo>
                      <a:pt x="0" y="5"/>
                      <a:pt x="0" y="3"/>
                      <a:pt x="0" y="3"/>
                    </a:cubicBezTo>
                    <a:cubicBezTo>
                      <a:pt x="7" y="3"/>
                      <a:pt x="16" y="1"/>
                      <a:pt x="19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19" y="3"/>
                      <a:pt x="19" y="5"/>
                      <a:pt x="19" y="12"/>
                    </a:cubicBezTo>
                    <a:cubicBezTo>
                      <a:pt x="18" y="18"/>
                      <a:pt x="18" y="26"/>
                      <a:pt x="18" y="45"/>
                    </a:cubicBezTo>
                    <a:cubicBezTo>
                      <a:pt x="20" y="45"/>
                      <a:pt x="22" y="44"/>
                      <a:pt x="23" y="43"/>
                    </a:cubicBezTo>
                    <a:cubicBezTo>
                      <a:pt x="27" y="40"/>
                      <a:pt x="32" y="34"/>
                      <a:pt x="32" y="32"/>
                    </a:cubicBezTo>
                    <a:cubicBezTo>
                      <a:pt x="32" y="32"/>
                      <a:pt x="32" y="31"/>
                      <a:pt x="31" y="31"/>
                    </a:cubicBezTo>
                    <a:cubicBezTo>
                      <a:pt x="29" y="30"/>
                      <a:pt x="26" y="30"/>
                      <a:pt x="26" y="30"/>
                    </a:cubicBezTo>
                    <a:cubicBezTo>
                      <a:pt x="25" y="29"/>
                      <a:pt x="26" y="27"/>
                      <a:pt x="26" y="2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ṣľídê"/>
              <p:cNvSpPr/>
              <p:nvPr/>
            </p:nvSpPr>
            <p:spPr bwMode="auto">
              <a:xfrm>
                <a:off x="6534151" y="3797300"/>
                <a:ext cx="136525" cy="142875"/>
              </a:xfrm>
              <a:custGeom>
                <a:avLst/>
                <a:gdLst>
                  <a:gd name="T0" fmla="*/ 23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9 w 41"/>
                  <a:gd name="T7" fmla="*/ 36 h 43"/>
                  <a:gd name="T8" fmla="*/ 22 w 41"/>
                  <a:gd name="T9" fmla="*/ 35 h 43"/>
                  <a:gd name="T10" fmla="*/ 23 w 41"/>
                  <a:gd name="T11" fmla="*/ 33 h 43"/>
                  <a:gd name="T12" fmla="*/ 23 w 41"/>
                  <a:gd name="T13" fmla="*/ 22 h 43"/>
                  <a:gd name="T14" fmla="*/ 23 w 41"/>
                  <a:gd name="T15" fmla="*/ 22 h 43"/>
                  <a:gd name="T16" fmla="*/ 22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2 w 41"/>
                  <a:gd name="T25" fmla="*/ 13 h 43"/>
                  <a:gd name="T26" fmla="*/ 4 w 41"/>
                  <a:gd name="T27" fmla="*/ 7 h 43"/>
                  <a:gd name="T28" fmla="*/ 20 w 41"/>
                  <a:gd name="T29" fmla="*/ 0 h 43"/>
                  <a:gd name="T30" fmla="*/ 32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1 w 41"/>
                  <a:gd name="T39" fmla="*/ 35 h 43"/>
                  <a:gd name="T40" fmla="*/ 40 w 41"/>
                  <a:gd name="T41" fmla="*/ 39 h 43"/>
                  <a:gd name="T42" fmla="*/ 30 w 41"/>
                  <a:gd name="T43" fmla="*/ 43 h 43"/>
                  <a:gd name="T44" fmla="*/ 24 w 41"/>
                  <a:gd name="T45" fmla="*/ 40 h 43"/>
                  <a:gd name="T46" fmla="*/ 23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2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3" y="22"/>
                    </a:moveTo>
                    <a:cubicBezTo>
                      <a:pt x="20" y="23"/>
                      <a:pt x="14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9" y="36"/>
                    </a:cubicBezTo>
                    <a:cubicBezTo>
                      <a:pt x="20" y="36"/>
                      <a:pt x="21" y="35"/>
                      <a:pt x="22" y="35"/>
                    </a:cubicBezTo>
                    <a:cubicBezTo>
                      <a:pt x="22" y="35"/>
                      <a:pt x="23" y="34"/>
                      <a:pt x="23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2" y="10"/>
                    </a:moveTo>
                    <a:cubicBezTo>
                      <a:pt x="20" y="8"/>
                      <a:pt x="17" y="7"/>
                      <a:pt x="14" y="7"/>
                    </a:cubicBezTo>
                    <a:cubicBezTo>
                      <a:pt x="12" y="7"/>
                      <a:pt x="10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2" y="12"/>
                      <a:pt x="3" y="7"/>
                      <a:pt x="4" y="7"/>
                    </a:cubicBezTo>
                    <a:cubicBezTo>
                      <a:pt x="9" y="3"/>
                      <a:pt x="17" y="0"/>
                      <a:pt x="20" y="0"/>
                    </a:cubicBezTo>
                    <a:cubicBezTo>
                      <a:pt x="25" y="0"/>
                      <a:pt x="29" y="3"/>
                      <a:pt x="32" y="6"/>
                    </a:cubicBezTo>
                    <a:cubicBezTo>
                      <a:pt x="34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5" y="36"/>
                      <a:pt x="37" y="36"/>
                    </a:cubicBezTo>
                    <a:cubicBezTo>
                      <a:pt x="39" y="36"/>
                      <a:pt x="39" y="36"/>
                      <a:pt x="41" y="35"/>
                    </a:cubicBezTo>
                    <a:cubicBezTo>
                      <a:pt x="41" y="36"/>
                      <a:pt x="41" y="39"/>
                      <a:pt x="40" y="39"/>
                    </a:cubicBezTo>
                    <a:cubicBezTo>
                      <a:pt x="38" y="41"/>
                      <a:pt x="33" y="43"/>
                      <a:pt x="30" y="43"/>
                    </a:cubicBezTo>
                    <a:cubicBezTo>
                      <a:pt x="26" y="43"/>
                      <a:pt x="24" y="41"/>
                      <a:pt x="24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6" y="42"/>
                      <a:pt x="4" y="40"/>
                    </a:cubicBezTo>
                    <a:cubicBezTo>
                      <a:pt x="2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3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3" y="12"/>
                      <a:pt x="22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şľïḑe"/>
              <p:cNvSpPr/>
              <p:nvPr/>
            </p:nvSpPr>
            <p:spPr bwMode="auto">
              <a:xfrm>
                <a:off x="6696076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5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7" y="9"/>
                      <a:pt x="16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6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ṥļïďé"/>
              <p:cNvSpPr/>
              <p:nvPr/>
            </p:nvSpPr>
            <p:spPr bwMode="auto">
              <a:xfrm>
                <a:off x="6888163" y="3735388"/>
                <a:ext cx="244475" cy="204788"/>
              </a:xfrm>
              <a:custGeom>
                <a:avLst/>
                <a:gdLst>
                  <a:gd name="T0" fmla="*/ 0 w 74"/>
                  <a:gd name="T1" fmla="*/ 0 h 62"/>
                  <a:gd name="T2" fmla="*/ 16 w 74"/>
                  <a:gd name="T3" fmla="*/ 0 h 62"/>
                  <a:gd name="T4" fmla="*/ 31 w 74"/>
                  <a:gd name="T5" fmla="*/ 0 h 62"/>
                  <a:gd name="T6" fmla="*/ 31 w 74"/>
                  <a:gd name="T7" fmla="*/ 3 h 62"/>
                  <a:gd name="T8" fmla="*/ 26 w 74"/>
                  <a:gd name="T9" fmla="*/ 4 h 62"/>
                  <a:gd name="T10" fmla="*/ 23 w 74"/>
                  <a:gd name="T11" fmla="*/ 9 h 62"/>
                  <a:gd name="T12" fmla="*/ 23 w 74"/>
                  <a:gd name="T13" fmla="*/ 33 h 62"/>
                  <a:gd name="T14" fmla="*/ 24 w 74"/>
                  <a:gd name="T15" fmla="*/ 45 h 62"/>
                  <a:gd name="T16" fmla="*/ 41 w 74"/>
                  <a:gd name="T17" fmla="*/ 56 h 62"/>
                  <a:gd name="T18" fmla="*/ 58 w 74"/>
                  <a:gd name="T19" fmla="*/ 39 h 62"/>
                  <a:gd name="T20" fmla="*/ 58 w 74"/>
                  <a:gd name="T21" fmla="*/ 10 h 62"/>
                  <a:gd name="T22" fmla="*/ 53 w 74"/>
                  <a:gd name="T23" fmla="*/ 4 h 62"/>
                  <a:gd name="T24" fmla="*/ 48 w 74"/>
                  <a:gd name="T25" fmla="*/ 3 h 62"/>
                  <a:gd name="T26" fmla="*/ 48 w 74"/>
                  <a:gd name="T27" fmla="*/ 0 h 62"/>
                  <a:gd name="T28" fmla="*/ 61 w 74"/>
                  <a:gd name="T29" fmla="*/ 0 h 62"/>
                  <a:gd name="T30" fmla="*/ 73 w 74"/>
                  <a:gd name="T31" fmla="*/ 0 h 62"/>
                  <a:gd name="T32" fmla="*/ 73 w 74"/>
                  <a:gd name="T33" fmla="*/ 3 h 62"/>
                  <a:gd name="T34" fmla="*/ 69 w 74"/>
                  <a:gd name="T35" fmla="*/ 4 h 62"/>
                  <a:gd name="T36" fmla="*/ 65 w 74"/>
                  <a:gd name="T37" fmla="*/ 11 h 62"/>
                  <a:gd name="T38" fmla="*/ 63 w 74"/>
                  <a:gd name="T39" fmla="*/ 38 h 62"/>
                  <a:gd name="T40" fmla="*/ 36 w 74"/>
                  <a:gd name="T41" fmla="*/ 62 h 62"/>
                  <a:gd name="T42" fmla="*/ 10 w 74"/>
                  <a:gd name="T43" fmla="*/ 44 h 62"/>
                  <a:gd name="T44" fmla="*/ 9 w 74"/>
                  <a:gd name="T45" fmla="*/ 9 h 62"/>
                  <a:gd name="T46" fmla="*/ 6 w 74"/>
                  <a:gd name="T47" fmla="*/ 4 h 62"/>
                  <a:gd name="T48" fmla="*/ 0 w 74"/>
                  <a:gd name="T49" fmla="*/ 3 h 62"/>
                  <a:gd name="T50" fmla="*/ 0 w 74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2">
                    <a:moveTo>
                      <a:pt x="0" y="0"/>
                    </a:moveTo>
                    <a:cubicBezTo>
                      <a:pt x="4" y="0"/>
                      <a:pt x="10" y="0"/>
                      <a:pt x="16" y="0"/>
                    </a:cubicBezTo>
                    <a:cubicBezTo>
                      <a:pt x="22" y="0"/>
                      <a:pt x="27" y="0"/>
                      <a:pt x="31" y="0"/>
                    </a:cubicBezTo>
                    <a:cubicBezTo>
                      <a:pt x="31" y="0"/>
                      <a:pt x="31" y="2"/>
                      <a:pt x="31" y="3"/>
                    </a:cubicBezTo>
                    <a:cubicBezTo>
                      <a:pt x="29" y="3"/>
                      <a:pt x="27" y="4"/>
                      <a:pt x="26" y="4"/>
                    </a:cubicBezTo>
                    <a:cubicBezTo>
                      <a:pt x="24" y="4"/>
                      <a:pt x="23" y="6"/>
                      <a:pt x="23" y="9"/>
                    </a:cubicBezTo>
                    <a:cubicBezTo>
                      <a:pt x="22" y="17"/>
                      <a:pt x="23" y="28"/>
                      <a:pt x="23" y="33"/>
                    </a:cubicBezTo>
                    <a:cubicBezTo>
                      <a:pt x="23" y="37"/>
                      <a:pt x="23" y="42"/>
                      <a:pt x="24" y="45"/>
                    </a:cubicBezTo>
                    <a:cubicBezTo>
                      <a:pt x="25" y="51"/>
                      <a:pt x="31" y="56"/>
                      <a:pt x="41" y="56"/>
                    </a:cubicBezTo>
                    <a:cubicBezTo>
                      <a:pt x="49" y="56"/>
                      <a:pt x="57" y="53"/>
                      <a:pt x="58" y="39"/>
                    </a:cubicBezTo>
                    <a:cubicBezTo>
                      <a:pt x="58" y="32"/>
                      <a:pt x="59" y="17"/>
                      <a:pt x="58" y="10"/>
                    </a:cubicBezTo>
                    <a:cubicBezTo>
                      <a:pt x="58" y="6"/>
                      <a:pt x="57" y="5"/>
                      <a:pt x="53" y="4"/>
                    </a:cubicBezTo>
                    <a:cubicBezTo>
                      <a:pt x="52" y="4"/>
                      <a:pt x="50" y="3"/>
                      <a:pt x="48" y="3"/>
                    </a:cubicBezTo>
                    <a:cubicBezTo>
                      <a:pt x="47" y="2"/>
                      <a:pt x="47" y="0"/>
                      <a:pt x="48" y="0"/>
                    </a:cubicBezTo>
                    <a:cubicBezTo>
                      <a:pt x="51" y="0"/>
                      <a:pt x="55" y="0"/>
                      <a:pt x="61" y="0"/>
                    </a:cubicBezTo>
                    <a:cubicBezTo>
                      <a:pt x="68" y="0"/>
                      <a:pt x="71" y="0"/>
                      <a:pt x="73" y="0"/>
                    </a:cubicBezTo>
                    <a:cubicBezTo>
                      <a:pt x="73" y="0"/>
                      <a:pt x="74" y="3"/>
                      <a:pt x="73" y="3"/>
                    </a:cubicBezTo>
                    <a:cubicBezTo>
                      <a:pt x="71" y="3"/>
                      <a:pt x="70" y="3"/>
                      <a:pt x="69" y="4"/>
                    </a:cubicBezTo>
                    <a:cubicBezTo>
                      <a:pt x="66" y="5"/>
                      <a:pt x="65" y="6"/>
                      <a:pt x="65" y="11"/>
                    </a:cubicBezTo>
                    <a:cubicBezTo>
                      <a:pt x="64" y="20"/>
                      <a:pt x="64" y="32"/>
                      <a:pt x="63" y="38"/>
                    </a:cubicBezTo>
                    <a:cubicBezTo>
                      <a:pt x="62" y="56"/>
                      <a:pt x="51" y="62"/>
                      <a:pt x="36" y="62"/>
                    </a:cubicBezTo>
                    <a:cubicBezTo>
                      <a:pt x="18" y="62"/>
                      <a:pt x="11" y="54"/>
                      <a:pt x="10" y="44"/>
                    </a:cubicBezTo>
                    <a:cubicBezTo>
                      <a:pt x="9" y="37"/>
                      <a:pt x="9" y="18"/>
                      <a:pt x="9" y="9"/>
                    </a:cubicBezTo>
                    <a:cubicBezTo>
                      <a:pt x="9" y="6"/>
                      <a:pt x="8" y="5"/>
                      <a:pt x="6" y="4"/>
                    </a:cubicBezTo>
                    <a:cubicBezTo>
                      <a:pt x="4" y="4"/>
                      <a:pt x="2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ṩ1ïḓé"/>
              <p:cNvSpPr/>
              <p:nvPr/>
            </p:nvSpPr>
            <p:spPr bwMode="auto">
              <a:xfrm>
                <a:off x="7154863" y="3797300"/>
                <a:ext cx="171450" cy="139700"/>
              </a:xfrm>
              <a:custGeom>
                <a:avLst/>
                <a:gdLst>
                  <a:gd name="T0" fmla="*/ 3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0 w 52"/>
                  <a:gd name="T9" fmla="*/ 7 h 42"/>
                  <a:gd name="T10" fmla="*/ 1 w 52"/>
                  <a:gd name="T11" fmla="*/ 4 h 42"/>
                  <a:gd name="T12" fmla="*/ 17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1 w 52"/>
                  <a:gd name="T33" fmla="*/ 42 h 42"/>
                  <a:gd name="T34" fmla="*/ 40 w 52"/>
                  <a:gd name="T35" fmla="*/ 41 h 42"/>
                  <a:gd name="T36" fmla="*/ 28 w 52"/>
                  <a:gd name="T37" fmla="*/ 42 h 42"/>
                  <a:gd name="T38" fmla="*/ 28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3 w 52"/>
                  <a:gd name="T61" fmla="*/ 42 h 42"/>
                  <a:gd name="T62" fmla="*/ 11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3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3" y="38"/>
                    </a:moveTo>
                    <a:cubicBezTo>
                      <a:pt x="5" y="37"/>
                      <a:pt x="5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5" y="10"/>
                      <a:pt x="5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3" y="3"/>
                      <a:pt x="28" y="0"/>
                      <a:pt x="32" y="0"/>
                    </a:cubicBezTo>
                    <a:cubicBezTo>
                      <a:pt x="37" y="0"/>
                      <a:pt x="40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1" y="42"/>
                    </a:cubicBezTo>
                    <a:cubicBezTo>
                      <a:pt x="50" y="42"/>
                      <a:pt x="46" y="41"/>
                      <a:pt x="40" y="41"/>
                    </a:cubicBezTo>
                    <a:cubicBezTo>
                      <a:pt x="34" y="41"/>
                      <a:pt x="32" y="42"/>
                      <a:pt x="28" y="42"/>
                    </a:cubicBezTo>
                    <a:cubicBezTo>
                      <a:pt x="28" y="41"/>
                      <a:pt x="28" y="39"/>
                      <a:pt x="28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3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0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1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3" y="42"/>
                    </a:cubicBezTo>
                    <a:cubicBezTo>
                      <a:pt x="20" y="42"/>
                      <a:pt x="17" y="41"/>
                      <a:pt x="11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1" y="38"/>
                      <a:pt x="2" y="38"/>
                      <a:pt x="3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śḷíḓè"/>
              <p:cNvSpPr/>
              <p:nvPr/>
            </p:nvSpPr>
            <p:spPr bwMode="auto">
              <a:xfrm>
                <a:off x="7353301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5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5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8" y="9"/>
                      <a:pt x="16" y="10"/>
                    </a:cubicBezTo>
                    <a:close/>
                    <a:moveTo>
                      <a:pt x="25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7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7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5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ṩḷiḓé"/>
              <p:cNvSpPr/>
              <p:nvPr/>
            </p:nvSpPr>
            <p:spPr bwMode="auto">
              <a:xfrm>
                <a:off x="7456488" y="3805238"/>
                <a:ext cx="165100" cy="131763"/>
              </a:xfrm>
              <a:custGeom>
                <a:avLst/>
                <a:gdLst>
                  <a:gd name="T0" fmla="*/ 0 w 50"/>
                  <a:gd name="T1" fmla="*/ 0 h 40"/>
                  <a:gd name="T2" fmla="*/ 13 w 50"/>
                  <a:gd name="T3" fmla="*/ 0 h 40"/>
                  <a:gd name="T4" fmla="*/ 24 w 50"/>
                  <a:gd name="T5" fmla="*/ 0 h 40"/>
                  <a:gd name="T6" fmla="*/ 24 w 50"/>
                  <a:gd name="T7" fmla="*/ 3 h 40"/>
                  <a:gd name="T8" fmla="*/ 20 w 50"/>
                  <a:gd name="T9" fmla="*/ 4 h 40"/>
                  <a:gd name="T10" fmla="*/ 20 w 50"/>
                  <a:gd name="T11" fmla="*/ 5 h 40"/>
                  <a:gd name="T12" fmla="*/ 28 w 50"/>
                  <a:gd name="T13" fmla="*/ 26 h 40"/>
                  <a:gd name="T14" fmla="*/ 29 w 50"/>
                  <a:gd name="T15" fmla="*/ 26 h 40"/>
                  <a:gd name="T16" fmla="*/ 36 w 50"/>
                  <a:gd name="T17" fmla="*/ 8 h 40"/>
                  <a:gd name="T18" fmla="*/ 35 w 50"/>
                  <a:gd name="T19" fmla="*/ 4 h 40"/>
                  <a:gd name="T20" fmla="*/ 30 w 50"/>
                  <a:gd name="T21" fmla="*/ 3 h 40"/>
                  <a:gd name="T22" fmla="*/ 31 w 50"/>
                  <a:gd name="T23" fmla="*/ 0 h 40"/>
                  <a:gd name="T24" fmla="*/ 40 w 50"/>
                  <a:gd name="T25" fmla="*/ 0 h 40"/>
                  <a:gd name="T26" fmla="*/ 50 w 50"/>
                  <a:gd name="T27" fmla="*/ 0 h 40"/>
                  <a:gd name="T28" fmla="*/ 50 w 50"/>
                  <a:gd name="T29" fmla="*/ 3 h 40"/>
                  <a:gd name="T30" fmla="*/ 46 w 50"/>
                  <a:gd name="T31" fmla="*/ 4 h 40"/>
                  <a:gd name="T32" fmla="*/ 42 w 50"/>
                  <a:gd name="T33" fmla="*/ 8 h 40"/>
                  <a:gd name="T34" fmla="*/ 31 w 50"/>
                  <a:gd name="T35" fmla="*/ 30 h 40"/>
                  <a:gd name="T36" fmla="*/ 28 w 50"/>
                  <a:gd name="T37" fmla="*/ 40 h 40"/>
                  <a:gd name="T38" fmla="*/ 21 w 50"/>
                  <a:gd name="T39" fmla="*/ 40 h 40"/>
                  <a:gd name="T40" fmla="*/ 18 w 50"/>
                  <a:gd name="T41" fmla="*/ 31 h 40"/>
                  <a:gd name="T42" fmla="*/ 10 w 50"/>
                  <a:gd name="T43" fmla="*/ 12 h 40"/>
                  <a:gd name="T44" fmla="*/ 4 w 50"/>
                  <a:gd name="T45" fmla="*/ 4 h 40"/>
                  <a:gd name="T46" fmla="*/ 0 w 50"/>
                  <a:gd name="T47" fmla="*/ 3 h 40"/>
                  <a:gd name="T48" fmla="*/ 0 w 50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40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0"/>
                      <a:pt x="24" y="2"/>
                      <a:pt x="24" y="3"/>
                    </a:cubicBezTo>
                    <a:cubicBezTo>
                      <a:pt x="23" y="3"/>
                      <a:pt x="21" y="3"/>
                      <a:pt x="20" y="4"/>
                    </a:cubicBezTo>
                    <a:cubicBezTo>
                      <a:pt x="20" y="4"/>
                      <a:pt x="19" y="5"/>
                      <a:pt x="20" y="5"/>
                    </a:cubicBezTo>
                    <a:cubicBezTo>
                      <a:pt x="21" y="9"/>
                      <a:pt x="26" y="22"/>
                      <a:pt x="28" y="26"/>
                    </a:cubicBezTo>
                    <a:cubicBezTo>
                      <a:pt x="28" y="26"/>
                      <a:pt x="28" y="26"/>
                      <a:pt x="29" y="26"/>
                    </a:cubicBezTo>
                    <a:cubicBezTo>
                      <a:pt x="31" y="22"/>
                      <a:pt x="35" y="12"/>
                      <a:pt x="36" y="8"/>
                    </a:cubicBezTo>
                    <a:cubicBezTo>
                      <a:pt x="37" y="5"/>
                      <a:pt x="36" y="4"/>
                      <a:pt x="35" y="4"/>
                    </a:cubicBezTo>
                    <a:cubicBezTo>
                      <a:pt x="34" y="3"/>
                      <a:pt x="32" y="3"/>
                      <a:pt x="30" y="3"/>
                    </a:cubicBezTo>
                    <a:cubicBezTo>
                      <a:pt x="30" y="2"/>
                      <a:pt x="30" y="0"/>
                      <a:pt x="31" y="0"/>
                    </a:cubicBezTo>
                    <a:cubicBezTo>
                      <a:pt x="32" y="0"/>
                      <a:pt x="36" y="0"/>
                      <a:pt x="40" y="0"/>
                    </a:cubicBezTo>
                    <a:cubicBezTo>
                      <a:pt x="44" y="0"/>
                      <a:pt x="48" y="0"/>
                      <a:pt x="50" y="0"/>
                    </a:cubicBezTo>
                    <a:cubicBezTo>
                      <a:pt x="50" y="0"/>
                      <a:pt x="50" y="2"/>
                      <a:pt x="50" y="3"/>
                    </a:cubicBezTo>
                    <a:cubicBezTo>
                      <a:pt x="48" y="3"/>
                      <a:pt x="47" y="3"/>
                      <a:pt x="46" y="4"/>
                    </a:cubicBezTo>
                    <a:cubicBezTo>
                      <a:pt x="44" y="4"/>
                      <a:pt x="43" y="6"/>
                      <a:pt x="42" y="8"/>
                    </a:cubicBezTo>
                    <a:cubicBezTo>
                      <a:pt x="39" y="14"/>
                      <a:pt x="35" y="22"/>
                      <a:pt x="31" y="30"/>
                    </a:cubicBezTo>
                    <a:cubicBezTo>
                      <a:pt x="30" y="35"/>
                      <a:pt x="29" y="37"/>
                      <a:pt x="28" y="40"/>
                    </a:cubicBezTo>
                    <a:cubicBezTo>
                      <a:pt x="26" y="40"/>
                      <a:pt x="23" y="40"/>
                      <a:pt x="21" y="40"/>
                    </a:cubicBezTo>
                    <a:cubicBezTo>
                      <a:pt x="20" y="37"/>
                      <a:pt x="19" y="34"/>
                      <a:pt x="18" y="31"/>
                    </a:cubicBezTo>
                    <a:cubicBezTo>
                      <a:pt x="15" y="24"/>
                      <a:pt x="12" y="17"/>
                      <a:pt x="10" y="12"/>
                    </a:cubicBezTo>
                    <a:cubicBezTo>
                      <a:pt x="7" y="5"/>
                      <a:pt x="6" y="4"/>
                      <a:pt x="4" y="4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ś1ïďè"/>
              <p:cNvSpPr/>
              <p:nvPr/>
            </p:nvSpPr>
            <p:spPr bwMode="auto">
              <a:xfrm>
                <a:off x="7643813" y="3797300"/>
                <a:ext cx="131763" cy="142875"/>
              </a:xfrm>
              <a:custGeom>
                <a:avLst/>
                <a:gdLst>
                  <a:gd name="T0" fmla="*/ 12 w 40"/>
                  <a:gd name="T1" fmla="*/ 16 h 43"/>
                  <a:gd name="T2" fmla="*/ 13 w 40"/>
                  <a:gd name="T3" fmla="*/ 16 h 43"/>
                  <a:gd name="T4" fmla="*/ 26 w 40"/>
                  <a:gd name="T5" fmla="*/ 16 h 43"/>
                  <a:gd name="T6" fmla="*/ 27 w 40"/>
                  <a:gd name="T7" fmla="*/ 15 h 43"/>
                  <a:gd name="T8" fmla="*/ 19 w 40"/>
                  <a:gd name="T9" fmla="*/ 4 h 43"/>
                  <a:gd name="T10" fmla="*/ 12 w 40"/>
                  <a:gd name="T11" fmla="*/ 16 h 43"/>
                  <a:gd name="T12" fmla="*/ 39 w 40"/>
                  <a:gd name="T13" fmla="*/ 31 h 43"/>
                  <a:gd name="T14" fmla="*/ 39 w 40"/>
                  <a:gd name="T15" fmla="*/ 34 h 43"/>
                  <a:gd name="T16" fmla="*/ 20 w 40"/>
                  <a:gd name="T17" fmla="*/ 43 h 43"/>
                  <a:gd name="T18" fmla="*/ 7 w 40"/>
                  <a:gd name="T19" fmla="*/ 38 h 43"/>
                  <a:gd name="T20" fmla="*/ 0 w 40"/>
                  <a:gd name="T21" fmla="*/ 22 h 43"/>
                  <a:gd name="T22" fmla="*/ 10 w 40"/>
                  <a:gd name="T23" fmla="*/ 4 h 43"/>
                  <a:gd name="T24" fmla="*/ 22 w 40"/>
                  <a:gd name="T25" fmla="*/ 0 h 43"/>
                  <a:gd name="T26" fmla="*/ 38 w 40"/>
                  <a:gd name="T27" fmla="*/ 15 h 43"/>
                  <a:gd name="T28" fmla="*/ 40 w 40"/>
                  <a:gd name="T29" fmla="*/ 16 h 43"/>
                  <a:gd name="T30" fmla="*/ 39 w 40"/>
                  <a:gd name="T31" fmla="*/ 19 h 43"/>
                  <a:gd name="T32" fmla="*/ 13 w 40"/>
                  <a:gd name="T33" fmla="*/ 21 h 43"/>
                  <a:gd name="T34" fmla="*/ 12 w 40"/>
                  <a:gd name="T35" fmla="*/ 22 h 43"/>
                  <a:gd name="T36" fmla="*/ 16 w 40"/>
                  <a:gd name="T37" fmla="*/ 31 h 43"/>
                  <a:gd name="T38" fmla="*/ 27 w 40"/>
                  <a:gd name="T39" fmla="*/ 34 h 43"/>
                  <a:gd name="T40" fmla="*/ 39 w 40"/>
                  <a:gd name="T41" fmla="*/ 30 h 43"/>
                  <a:gd name="T42" fmla="*/ 39 w 40"/>
                  <a:gd name="T43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3">
                    <a:moveTo>
                      <a:pt x="12" y="16"/>
                    </a:moveTo>
                    <a:cubicBezTo>
                      <a:pt x="12" y="16"/>
                      <a:pt x="12" y="16"/>
                      <a:pt x="13" y="16"/>
                    </a:cubicBezTo>
                    <a:cubicBezTo>
                      <a:pt x="15" y="17"/>
                      <a:pt x="24" y="16"/>
                      <a:pt x="26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6" y="9"/>
                      <a:pt x="24" y="4"/>
                      <a:pt x="19" y="4"/>
                    </a:cubicBezTo>
                    <a:cubicBezTo>
                      <a:pt x="15" y="4"/>
                      <a:pt x="12" y="9"/>
                      <a:pt x="12" y="16"/>
                    </a:cubicBezTo>
                    <a:close/>
                    <a:moveTo>
                      <a:pt x="39" y="31"/>
                    </a:moveTo>
                    <a:cubicBezTo>
                      <a:pt x="40" y="32"/>
                      <a:pt x="39" y="34"/>
                      <a:pt x="39" y="34"/>
                    </a:cubicBezTo>
                    <a:cubicBezTo>
                      <a:pt x="34" y="39"/>
                      <a:pt x="27" y="43"/>
                      <a:pt x="20" y="43"/>
                    </a:cubicBezTo>
                    <a:cubicBezTo>
                      <a:pt x="14" y="43"/>
                      <a:pt x="10" y="41"/>
                      <a:pt x="7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3"/>
                      <a:pt x="4" y="7"/>
                      <a:pt x="10" y="4"/>
                    </a:cubicBezTo>
                    <a:cubicBezTo>
                      <a:pt x="14" y="2"/>
                      <a:pt x="18" y="0"/>
                      <a:pt x="22" y="0"/>
                    </a:cubicBezTo>
                    <a:cubicBezTo>
                      <a:pt x="34" y="0"/>
                      <a:pt x="38" y="9"/>
                      <a:pt x="38" y="15"/>
                    </a:cubicBezTo>
                    <a:cubicBezTo>
                      <a:pt x="39" y="15"/>
                      <a:pt x="39" y="16"/>
                      <a:pt x="40" y="16"/>
                    </a:cubicBezTo>
                    <a:cubicBezTo>
                      <a:pt x="40" y="16"/>
                      <a:pt x="40" y="18"/>
                      <a:pt x="39" y="19"/>
                    </a:cubicBezTo>
                    <a:cubicBezTo>
                      <a:pt x="36" y="20"/>
                      <a:pt x="21" y="21"/>
                      <a:pt x="13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5"/>
                      <a:pt x="14" y="28"/>
                      <a:pt x="16" y="31"/>
                    </a:cubicBezTo>
                    <a:cubicBezTo>
                      <a:pt x="19" y="33"/>
                      <a:pt x="22" y="34"/>
                      <a:pt x="27" y="34"/>
                    </a:cubicBezTo>
                    <a:cubicBezTo>
                      <a:pt x="31" y="34"/>
                      <a:pt x="35" y="33"/>
                      <a:pt x="39" y="30"/>
                    </a:cubicBezTo>
                    <a:cubicBezTo>
                      <a:pt x="39" y="30"/>
                      <a:pt x="39" y="31"/>
                      <a:pt x="39" y="3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$lïdê"/>
              <p:cNvSpPr/>
              <p:nvPr/>
            </p:nvSpPr>
            <p:spPr bwMode="auto">
              <a:xfrm>
                <a:off x="7808913" y="3797300"/>
                <a:ext cx="119063" cy="139700"/>
              </a:xfrm>
              <a:custGeom>
                <a:avLst/>
                <a:gdLst>
                  <a:gd name="T0" fmla="*/ 36 w 36"/>
                  <a:gd name="T1" fmla="*/ 3 h 42"/>
                  <a:gd name="T2" fmla="*/ 36 w 36"/>
                  <a:gd name="T3" fmla="*/ 5 h 42"/>
                  <a:gd name="T4" fmla="*/ 32 w 36"/>
                  <a:gd name="T5" fmla="*/ 13 h 42"/>
                  <a:gd name="T6" fmla="*/ 31 w 36"/>
                  <a:gd name="T7" fmla="*/ 14 h 42"/>
                  <a:gd name="T8" fmla="*/ 23 w 36"/>
                  <a:gd name="T9" fmla="*/ 10 h 42"/>
                  <a:gd name="T10" fmla="*/ 19 w 36"/>
                  <a:gd name="T11" fmla="*/ 12 h 42"/>
                  <a:gd name="T12" fmla="*/ 18 w 36"/>
                  <a:gd name="T13" fmla="*/ 14 h 42"/>
                  <a:gd name="T14" fmla="*/ 18 w 36"/>
                  <a:gd name="T15" fmla="*/ 34 h 42"/>
                  <a:gd name="T16" fmla="*/ 21 w 36"/>
                  <a:gd name="T17" fmla="*/ 38 h 42"/>
                  <a:gd name="T18" fmla="*/ 27 w 36"/>
                  <a:gd name="T19" fmla="*/ 38 h 42"/>
                  <a:gd name="T20" fmla="*/ 26 w 36"/>
                  <a:gd name="T21" fmla="*/ 42 h 42"/>
                  <a:gd name="T22" fmla="*/ 12 w 36"/>
                  <a:gd name="T23" fmla="*/ 41 h 42"/>
                  <a:gd name="T24" fmla="*/ 0 w 36"/>
                  <a:gd name="T25" fmla="*/ 42 h 42"/>
                  <a:gd name="T26" fmla="*/ 0 w 36"/>
                  <a:gd name="T27" fmla="*/ 38 h 42"/>
                  <a:gd name="T28" fmla="*/ 4 w 36"/>
                  <a:gd name="T29" fmla="*/ 38 h 42"/>
                  <a:gd name="T30" fmla="*/ 6 w 36"/>
                  <a:gd name="T31" fmla="*/ 35 h 42"/>
                  <a:gd name="T32" fmla="*/ 6 w 36"/>
                  <a:gd name="T33" fmla="*/ 19 h 42"/>
                  <a:gd name="T34" fmla="*/ 6 w 36"/>
                  <a:gd name="T35" fmla="*/ 11 h 42"/>
                  <a:gd name="T36" fmla="*/ 1 w 36"/>
                  <a:gd name="T37" fmla="*/ 7 h 42"/>
                  <a:gd name="T38" fmla="*/ 1 w 36"/>
                  <a:gd name="T39" fmla="*/ 4 h 42"/>
                  <a:gd name="T40" fmla="*/ 17 w 36"/>
                  <a:gd name="T41" fmla="*/ 0 h 42"/>
                  <a:gd name="T42" fmla="*/ 18 w 36"/>
                  <a:gd name="T43" fmla="*/ 1 h 42"/>
                  <a:gd name="T44" fmla="*/ 18 w 36"/>
                  <a:gd name="T45" fmla="*/ 8 h 42"/>
                  <a:gd name="T46" fmla="*/ 18 w 36"/>
                  <a:gd name="T47" fmla="*/ 8 h 42"/>
                  <a:gd name="T48" fmla="*/ 25 w 36"/>
                  <a:gd name="T49" fmla="*/ 3 h 42"/>
                  <a:gd name="T50" fmla="*/ 30 w 36"/>
                  <a:gd name="T51" fmla="*/ 0 h 42"/>
                  <a:gd name="T52" fmla="*/ 36 w 36"/>
                  <a:gd name="T5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6" y="3"/>
                    </a:moveTo>
                    <a:cubicBezTo>
                      <a:pt x="36" y="3"/>
                      <a:pt x="36" y="5"/>
                      <a:pt x="36" y="5"/>
                    </a:cubicBezTo>
                    <a:cubicBezTo>
                      <a:pt x="36" y="7"/>
                      <a:pt x="33" y="12"/>
                      <a:pt x="32" y="13"/>
                    </a:cubicBezTo>
                    <a:cubicBezTo>
                      <a:pt x="32" y="13"/>
                      <a:pt x="31" y="14"/>
                      <a:pt x="31" y="14"/>
                    </a:cubicBezTo>
                    <a:cubicBezTo>
                      <a:pt x="28" y="12"/>
                      <a:pt x="26" y="10"/>
                      <a:pt x="23" y="10"/>
                    </a:cubicBezTo>
                    <a:cubicBezTo>
                      <a:pt x="21" y="10"/>
                      <a:pt x="20" y="11"/>
                      <a:pt x="19" y="12"/>
                    </a:cubicBezTo>
                    <a:cubicBezTo>
                      <a:pt x="18" y="12"/>
                      <a:pt x="18" y="13"/>
                      <a:pt x="18" y="14"/>
                    </a:cubicBezTo>
                    <a:cubicBezTo>
                      <a:pt x="18" y="20"/>
                      <a:pt x="18" y="32"/>
                      <a:pt x="18" y="34"/>
                    </a:cubicBezTo>
                    <a:cubicBezTo>
                      <a:pt x="18" y="36"/>
                      <a:pt x="19" y="37"/>
                      <a:pt x="21" y="38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7" y="39"/>
                      <a:pt x="27" y="41"/>
                      <a:pt x="26" y="42"/>
                    </a:cubicBezTo>
                    <a:cubicBezTo>
                      <a:pt x="24" y="42"/>
                      <a:pt x="19" y="41"/>
                      <a:pt x="12" y="41"/>
                    </a:cubicBezTo>
                    <a:cubicBezTo>
                      <a:pt x="7" y="41"/>
                      <a:pt x="3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5" y="37"/>
                      <a:pt x="6" y="37"/>
                      <a:pt x="6" y="35"/>
                    </a:cubicBezTo>
                    <a:cubicBezTo>
                      <a:pt x="6" y="33"/>
                      <a:pt x="6" y="25"/>
                      <a:pt x="6" y="19"/>
                    </a:cubicBezTo>
                    <a:cubicBezTo>
                      <a:pt x="6" y="15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4"/>
                      <a:pt x="1" y="4"/>
                    </a:cubicBezTo>
                    <a:cubicBezTo>
                      <a:pt x="5" y="4"/>
                      <a:pt x="14" y="2"/>
                      <a:pt x="17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2"/>
                      <a:pt x="18" y="7"/>
                      <a:pt x="18" y="8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21" y="6"/>
                      <a:pt x="22" y="4"/>
                      <a:pt x="25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3" y="0"/>
                      <a:pt x="35" y="1"/>
                      <a:pt x="36" y="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ṣḷïḓê"/>
              <p:cNvSpPr/>
              <p:nvPr/>
            </p:nvSpPr>
            <p:spPr bwMode="auto">
              <a:xfrm>
                <a:off x="7958138" y="3797300"/>
                <a:ext cx="104775" cy="139700"/>
              </a:xfrm>
              <a:custGeom>
                <a:avLst/>
                <a:gdLst>
                  <a:gd name="T0" fmla="*/ 29 w 32"/>
                  <a:gd name="T1" fmla="*/ 13 h 42"/>
                  <a:gd name="T2" fmla="*/ 26 w 32"/>
                  <a:gd name="T3" fmla="*/ 13 h 42"/>
                  <a:gd name="T4" fmla="*/ 22 w 32"/>
                  <a:gd name="T5" fmla="*/ 5 h 42"/>
                  <a:gd name="T6" fmla="*/ 17 w 32"/>
                  <a:gd name="T7" fmla="*/ 4 h 42"/>
                  <a:gd name="T8" fmla="*/ 11 w 32"/>
                  <a:gd name="T9" fmla="*/ 9 h 42"/>
                  <a:gd name="T10" fmla="*/ 21 w 32"/>
                  <a:gd name="T11" fmla="*/ 17 h 42"/>
                  <a:gd name="T12" fmla="*/ 32 w 32"/>
                  <a:gd name="T13" fmla="*/ 29 h 42"/>
                  <a:gd name="T14" fmla="*/ 14 w 32"/>
                  <a:gd name="T15" fmla="*/ 42 h 42"/>
                  <a:gd name="T16" fmla="*/ 2 w 32"/>
                  <a:gd name="T17" fmla="*/ 41 h 42"/>
                  <a:gd name="T18" fmla="*/ 0 w 32"/>
                  <a:gd name="T19" fmla="*/ 29 h 42"/>
                  <a:gd name="T20" fmla="*/ 3 w 32"/>
                  <a:gd name="T21" fmla="*/ 28 h 42"/>
                  <a:gd name="T22" fmla="*/ 10 w 32"/>
                  <a:gd name="T23" fmla="*/ 38 h 42"/>
                  <a:gd name="T24" fmla="*/ 16 w 32"/>
                  <a:gd name="T25" fmla="*/ 39 h 42"/>
                  <a:gd name="T26" fmla="*/ 22 w 32"/>
                  <a:gd name="T27" fmla="*/ 34 h 42"/>
                  <a:gd name="T28" fmla="*/ 14 w 32"/>
                  <a:gd name="T29" fmla="*/ 27 h 42"/>
                  <a:gd name="T30" fmla="*/ 1 w 32"/>
                  <a:gd name="T31" fmla="*/ 13 h 42"/>
                  <a:gd name="T32" fmla="*/ 18 w 32"/>
                  <a:gd name="T33" fmla="*/ 0 h 42"/>
                  <a:gd name="T34" fmla="*/ 26 w 32"/>
                  <a:gd name="T35" fmla="*/ 1 h 42"/>
                  <a:gd name="T36" fmla="*/ 30 w 32"/>
                  <a:gd name="T37" fmla="*/ 2 h 42"/>
                  <a:gd name="T38" fmla="*/ 29 w 32"/>
                  <a:gd name="T3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2">
                    <a:moveTo>
                      <a:pt x="29" y="13"/>
                    </a:moveTo>
                    <a:cubicBezTo>
                      <a:pt x="29" y="13"/>
                      <a:pt x="26" y="13"/>
                      <a:pt x="26" y="13"/>
                    </a:cubicBezTo>
                    <a:cubicBezTo>
                      <a:pt x="25" y="9"/>
                      <a:pt x="24" y="6"/>
                      <a:pt x="22" y="5"/>
                    </a:cubicBezTo>
                    <a:cubicBezTo>
                      <a:pt x="20" y="4"/>
                      <a:pt x="19" y="4"/>
                      <a:pt x="17" y="4"/>
                    </a:cubicBezTo>
                    <a:cubicBezTo>
                      <a:pt x="14" y="4"/>
                      <a:pt x="11" y="6"/>
                      <a:pt x="11" y="9"/>
                    </a:cubicBezTo>
                    <a:cubicBezTo>
                      <a:pt x="11" y="12"/>
                      <a:pt x="12" y="13"/>
                      <a:pt x="21" y="17"/>
                    </a:cubicBezTo>
                    <a:cubicBezTo>
                      <a:pt x="30" y="21"/>
                      <a:pt x="32" y="24"/>
                      <a:pt x="32" y="29"/>
                    </a:cubicBezTo>
                    <a:cubicBezTo>
                      <a:pt x="32" y="38"/>
                      <a:pt x="24" y="42"/>
                      <a:pt x="14" y="42"/>
                    </a:cubicBezTo>
                    <a:cubicBezTo>
                      <a:pt x="9" y="42"/>
                      <a:pt x="5" y="42"/>
                      <a:pt x="2" y="41"/>
                    </a:cubicBezTo>
                    <a:cubicBezTo>
                      <a:pt x="1" y="38"/>
                      <a:pt x="0" y="31"/>
                      <a:pt x="0" y="29"/>
                    </a:cubicBezTo>
                    <a:cubicBezTo>
                      <a:pt x="0" y="28"/>
                      <a:pt x="3" y="28"/>
                      <a:pt x="3" y="28"/>
                    </a:cubicBezTo>
                    <a:cubicBezTo>
                      <a:pt x="5" y="33"/>
                      <a:pt x="7" y="36"/>
                      <a:pt x="10" y="38"/>
                    </a:cubicBezTo>
                    <a:cubicBezTo>
                      <a:pt x="12" y="39"/>
                      <a:pt x="14" y="39"/>
                      <a:pt x="16" y="39"/>
                    </a:cubicBezTo>
                    <a:cubicBezTo>
                      <a:pt x="19" y="39"/>
                      <a:pt x="22" y="37"/>
                      <a:pt x="22" y="34"/>
                    </a:cubicBezTo>
                    <a:cubicBezTo>
                      <a:pt x="22" y="31"/>
                      <a:pt x="20" y="30"/>
                      <a:pt x="14" y="27"/>
                    </a:cubicBezTo>
                    <a:cubicBezTo>
                      <a:pt x="4" y="23"/>
                      <a:pt x="1" y="19"/>
                      <a:pt x="1" y="13"/>
                    </a:cubicBezTo>
                    <a:cubicBezTo>
                      <a:pt x="1" y="6"/>
                      <a:pt x="7" y="0"/>
                      <a:pt x="18" y="0"/>
                    </a:cubicBezTo>
                    <a:cubicBezTo>
                      <a:pt x="20" y="0"/>
                      <a:pt x="24" y="1"/>
                      <a:pt x="26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5"/>
                      <a:pt x="30" y="9"/>
                      <a:pt x="29" y="1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$ḻîḍé"/>
              <p:cNvSpPr/>
              <p:nvPr/>
            </p:nvSpPr>
            <p:spPr bwMode="auto">
              <a:xfrm>
                <a:off x="8099426" y="3741738"/>
                <a:ext cx="82550" cy="195263"/>
              </a:xfrm>
              <a:custGeom>
                <a:avLst/>
                <a:gdLst>
                  <a:gd name="T0" fmla="*/ 15 w 25"/>
                  <a:gd name="T1" fmla="*/ 10 h 59"/>
                  <a:gd name="T2" fmla="*/ 9 w 25"/>
                  <a:gd name="T3" fmla="*/ 10 h 59"/>
                  <a:gd name="T4" fmla="*/ 5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7 w 25"/>
                  <a:gd name="T11" fmla="*/ 1 h 59"/>
                  <a:gd name="T12" fmla="*/ 18 w 25"/>
                  <a:gd name="T13" fmla="*/ 4 h 59"/>
                  <a:gd name="T14" fmla="*/ 15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0 w 25"/>
                  <a:gd name="T21" fmla="*/ 59 h 59"/>
                  <a:gd name="T22" fmla="*/ 0 w 25"/>
                  <a:gd name="T23" fmla="*/ 55 h 59"/>
                  <a:gd name="T24" fmla="*/ 4 w 25"/>
                  <a:gd name="T25" fmla="*/ 55 h 59"/>
                  <a:gd name="T26" fmla="*/ 6 w 25"/>
                  <a:gd name="T27" fmla="*/ 51 h 59"/>
                  <a:gd name="T28" fmla="*/ 6 w 25"/>
                  <a:gd name="T29" fmla="*/ 37 h 59"/>
                  <a:gd name="T30" fmla="*/ 6 w 25"/>
                  <a:gd name="T31" fmla="*/ 28 h 59"/>
                  <a:gd name="T32" fmla="*/ 5 w 25"/>
                  <a:gd name="T33" fmla="*/ 26 h 59"/>
                  <a:gd name="T34" fmla="*/ 1 w 25"/>
                  <a:gd name="T35" fmla="*/ 23 h 59"/>
                  <a:gd name="T36" fmla="*/ 1 w 25"/>
                  <a:gd name="T37" fmla="*/ 21 h 59"/>
                  <a:gd name="T38" fmla="*/ 18 w 25"/>
                  <a:gd name="T39" fmla="*/ 17 h 59"/>
                  <a:gd name="T40" fmla="*/ 18 w 25"/>
                  <a:gd name="T41" fmla="*/ 34 h 59"/>
                  <a:gd name="T42" fmla="*/ 18 w 25"/>
                  <a:gd name="T43" fmla="*/ 51 h 59"/>
                  <a:gd name="T44" fmla="*/ 20 w 25"/>
                  <a:gd name="T45" fmla="*/ 55 h 59"/>
                  <a:gd name="T46" fmla="*/ 24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5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5" y="6"/>
                    </a:cubicBezTo>
                    <a:cubicBezTo>
                      <a:pt x="5" y="5"/>
                      <a:pt x="5" y="3"/>
                      <a:pt x="6" y="2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5" y="0"/>
                      <a:pt x="17" y="0"/>
                      <a:pt x="17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6"/>
                      <a:pt x="17" y="9"/>
                      <a:pt x="15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8" y="58"/>
                      <a:pt x="12" y="58"/>
                    </a:cubicBezTo>
                    <a:cubicBezTo>
                      <a:pt x="6" y="58"/>
                      <a:pt x="2" y="59"/>
                      <a:pt x="0" y="59"/>
                    </a:cubicBezTo>
                    <a:cubicBezTo>
                      <a:pt x="0" y="58"/>
                      <a:pt x="0" y="56"/>
                      <a:pt x="0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9"/>
                      <a:pt x="6" y="42"/>
                      <a:pt x="6" y="37"/>
                    </a:cubicBezTo>
                    <a:cubicBezTo>
                      <a:pt x="6" y="34"/>
                      <a:pt x="6" y="30"/>
                      <a:pt x="6" y="28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1" y="21"/>
                      <a:pt x="1" y="21"/>
                    </a:cubicBezTo>
                    <a:cubicBezTo>
                      <a:pt x="4" y="21"/>
                      <a:pt x="13" y="19"/>
                      <a:pt x="18" y="17"/>
                    </a:cubicBezTo>
                    <a:cubicBezTo>
                      <a:pt x="18" y="21"/>
                      <a:pt x="18" y="29"/>
                      <a:pt x="18" y="34"/>
                    </a:cubicBezTo>
                    <a:cubicBezTo>
                      <a:pt x="18" y="40"/>
                      <a:pt x="18" y="46"/>
                      <a:pt x="18" y="51"/>
                    </a:cubicBezTo>
                    <a:cubicBezTo>
                      <a:pt x="18" y="53"/>
                      <a:pt x="19" y="54"/>
                      <a:pt x="20" y="55"/>
                    </a:cubicBezTo>
                    <a:cubicBezTo>
                      <a:pt x="21" y="55"/>
                      <a:pt x="22" y="55"/>
                      <a:pt x="24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ṡ1iḍe"/>
              <p:cNvSpPr/>
              <p:nvPr/>
            </p:nvSpPr>
            <p:spPr bwMode="auto">
              <a:xfrm>
                <a:off x="8208963" y="3757613"/>
                <a:ext cx="98425" cy="182563"/>
              </a:xfrm>
              <a:custGeom>
                <a:avLst/>
                <a:gdLst>
                  <a:gd name="T0" fmla="*/ 18 w 30"/>
                  <a:gd name="T1" fmla="*/ 19 h 55"/>
                  <a:gd name="T2" fmla="*/ 18 w 30"/>
                  <a:gd name="T3" fmla="*/ 20 h 55"/>
                  <a:gd name="T4" fmla="*/ 18 w 30"/>
                  <a:gd name="T5" fmla="*/ 36 h 55"/>
                  <a:gd name="T6" fmla="*/ 18 w 30"/>
                  <a:gd name="T7" fmla="*/ 44 h 55"/>
                  <a:gd name="T8" fmla="*/ 24 w 30"/>
                  <a:gd name="T9" fmla="*/ 48 h 55"/>
                  <a:gd name="T10" fmla="*/ 30 w 30"/>
                  <a:gd name="T11" fmla="*/ 46 h 55"/>
                  <a:gd name="T12" fmla="*/ 30 w 30"/>
                  <a:gd name="T13" fmla="*/ 50 h 55"/>
                  <a:gd name="T14" fmla="*/ 18 w 30"/>
                  <a:gd name="T15" fmla="*/ 55 h 55"/>
                  <a:gd name="T16" fmla="*/ 7 w 30"/>
                  <a:gd name="T17" fmla="*/ 50 h 55"/>
                  <a:gd name="T18" fmla="*/ 6 w 30"/>
                  <a:gd name="T19" fmla="*/ 39 h 55"/>
                  <a:gd name="T20" fmla="*/ 6 w 30"/>
                  <a:gd name="T21" fmla="*/ 20 h 55"/>
                  <a:gd name="T22" fmla="*/ 5 w 30"/>
                  <a:gd name="T23" fmla="*/ 19 h 55"/>
                  <a:gd name="T24" fmla="*/ 0 w 30"/>
                  <a:gd name="T25" fmla="*/ 19 h 55"/>
                  <a:gd name="T26" fmla="*/ 1 w 30"/>
                  <a:gd name="T27" fmla="*/ 15 h 55"/>
                  <a:gd name="T28" fmla="*/ 5 w 30"/>
                  <a:gd name="T29" fmla="*/ 14 h 55"/>
                  <a:gd name="T30" fmla="*/ 6 w 30"/>
                  <a:gd name="T31" fmla="*/ 13 h 55"/>
                  <a:gd name="T32" fmla="*/ 6 w 30"/>
                  <a:gd name="T33" fmla="*/ 5 h 55"/>
                  <a:gd name="T34" fmla="*/ 16 w 30"/>
                  <a:gd name="T35" fmla="*/ 0 h 55"/>
                  <a:gd name="T36" fmla="*/ 18 w 30"/>
                  <a:gd name="T37" fmla="*/ 0 h 55"/>
                  <a:gd name="T38" fmla="*/ 18 w 30"/>
                  <a:gd name="T39" fmla="*/ 13 h 55"/>
                  <a:gd name="T40" fmla="*/ 18 w 30"/>
                  <a:gd name="T41" fmla="*/ 14 h 55"/>
                  <a:gd name="T42" fmla="*/ 30 w 30"/>
                  <a:gd name="T43" fmla="*/ 13 h 55"/>
                  <a:gd name="T44" fmla="*/ 29 w 30"/>
                  <a:gd name="T45" fmla="*/ 20 h 55"/>
                  <a:gd name="T46" fmla="*/ 18 w 30"/>
                  <a:gd name="T4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55">
                    <a:moveTo>
                      <a:pt x="18" y="19"/>
                    </a:moveTo>
                    <a:cubicBezTo>
                      <a:pt x="18" y="19"/>
                      <a:pt x="18" y="20"/>
                      <a:pt x="18" y="20"/>
                    </a:cubicBezTo>
                    <a:cubicBezTo>
                      <a:pt x="18" y="24"/>
                      <a:pt x="18" y="32"/>
                      <a:pt x="18" y="36"/>
                    </a:cubicBezTo>
                    <a:cubicBezTo>
                      <a:pt x="18" y="40"/>
                      <a:pt x="18" y="42"/>
                      <a:pt x="18" y="44"/>
                    </a:cubicBezTo>
                    <a:cubicBezTo>
                      <a:pt x="19" y="46"/>
                      <a:pt x="21" y="48"/>
                      <a:pt x="24" y="48"/>
                    </a:cubicBezTo>
                    <a:cubicBezTo>
                      <a:pt x="26" y="48"/>
                      <a:pt x="28" y="47"/>
                      <a:pt x="30" y="46"/>
                    </a:cubicBezTo>
                    <a:cubicBezTo>
                      <a:pt x="30" y="47"/>
                      <a:pt x="30" y="49"/>
                      <a:pt x="30" y="50"/>
                    </a:cubicBezTo>
                    <a:cubicBezTo>
                      <a:pt x="27" y="53"/>
                      <a:pt x="22" y="55"/>
                      <a:pt x="18" y="55"/>
                    </a:cubicBezTo>
                    <a:cubicBezTo>
                      <a:pt x="13" y="55"/>
                      <a:pt x="9" y="53"/>
                      <a:pt x="7" y="50"/>
                    </a:cubicBezTo>
                    <a:cubicBezTo>
                      <a:pt x="6" y="47"/>
                      <a:pt x="6" y="44"/>
                      <a:pt x="6" y="39"/>
                    </a:cubicBezTo>
                    <a:cubicBezTo>
                      <a:pt x="6" y="33"/>
                      <a:pt x="6" y="24"/>
                      <a:pt x="6" y="20"/>
                    </a:cubicBezTo>
                    <a:cubicBezTo>
                      <a:pt x="6" y="20"/>
                      <a:pt x="6" y="20"/>
                      <a:pt x="5" y="19"/>
                    </a:cubicBezTo>
                    <a:cubicBezTo>
                      <a:pt x="4" y="19"/>
                      <a:pt x="1" y="19"/>
                      <a:pt x="0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2" y="15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4"/>
                      <a:pt x="14" y="1"/>
                      <a:pt x="16" y="0"/>
                    </a:cubicBezTo>
                    <a:cubicBezTo>
                      <a:pt x="16" y="0"/>
                      <a:pt x="18" y="0"/>
                      <a:pt x="18" y="0"/>
                    </a:cubicBezTo>
                    <a:cubicBezTo>
                      <a:pt x="18" y="2"/>
                      <a:pt x="18" y="7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21" y="14"/>
                      <a:pt x="28" y="14"/>
                      <a:pt x="30" y="13"/>
                    </a:cubicBezTo>
                    <a:cubicBezTo>
                      <a:pt x="30" y="15"/>
                      <a:pt x="29" y="18"/>
                      <a:pt x="29" y="20"/>
                    </a:cubicBezTo>
                    <a:cubicBezTo>
                      <a:pt x="26" y="19"/>
                      <a:pt x="22" y="19"/>
                      <a:pt x="18" y="1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ṣḷïdé"/>
              <p:cNvSpPr/>
              <p:nvPr/>
            </p:nvSpPr>
            <p:spPr bwMode="auto">
              <a:xfrm>
                <a:off x="8323263" y="3805238"/>
                <a:ext cx="173038" cy="207963"/>
              </a:xfrm>
              <a:custGeom>
                <a:avLst/>
                <a:gdLst>
                  <a:gd name="T0" fmla="*/ 1 w 52"/>
                  <a:gd name="T1" fmla="*/ 0 h 63"/>
                  <a:gd name="T2" fmla="*/ 14 w 52"/>
                  <a:gd name="T3" fmla="*/ 0 h 63"/>
                  <a:gd name="T4" fmla="*/ 25 w 52"/>
                  <a:gd name="T5" fmla="*/ 0 h 63"/>
                  <a:gd name="T6" fmla="*/ 26 w 52"/>
                  <a:gd name="T7" fmla="*/ 3 h 63"/>
                  <a:gd name="T8" fmla="*/ 22 w 52"/>
                  <a:gd name="T9" fmla="*/ 4 h 63"/>
                  <a:gd name="T10" fmla="*/ 21 w 52"/>
                  <a:gd name="T11" fmla="*/ 5 h 63"/>
                  <a:gd name="T12" fmla="*/ 30 w 52"/>
                  <a:gd name="T13" fmla="*/ 26 h 63"/>
                  <a:gd name="T14" fmla="*/ 30 w 52"/>
                  <a:gd name="T15" fmla="*/ 26 h 63"/>
                  <a:gd name="T16" fmla="*/ 38 w 52"/>
                  <a:gd name="T17" fmla="*/ 7 h 63"/>
                  <a:gd name="T18" fmla="*/ 36 w 52"/>
                  <a:gd name="T19" fmla="*/ 4 h 63"/>
                  <a:gd name="T20" fmla="*/ 31 w 52"/>
                  <a:gd name="T21" fmla="*/ 3 h 63"/>
                  <a:gd name="T22" fmla="*/ 31 w 52"/>
                  <a:gd name="T23" fmla="*/ 0 h 63"/>
                  <a:gd name="T24" fmla="*/ 41 w 52"/>
                  <a:gd name="T25" fmla="*/ 0 h 63"/>
                  <a:gd name="T26" fmla="*/ 51 w 52"/>
                  <a:gd name="T27" fmla="*/ 0 h 63"/>
                  <a:gd name="T28" fmla="*/ 51 w 52"/>
                  <a:gd name="T29" fmla="*/ 3 h 63"/>
                  <a:gd name="T30" fmla="*/ 47 w 52"/>
                  <a:gd name="T31" fmla="*/ 4 h 63"/>
                  <a:gd name="T32" fmla="*/ 43 w 52"/>
                  <a:gd name="T33" fmla="*/ 9 h 63"/>
                  <a:gd name="T34" fmla="*/ 19 w 52"/>
                  <a:gd name="T35" fmla="*/ 57 h 63"/>
                  <a:gd name="T36" fmla="*/ 15 w 52"/>
                  <a:gd name="T37" fmla="*/ 63 h 63"/>
                  <a:gd name="T38" fmla="*/ 14 w 52"/>
                  <a:gd name="T39" fmla="*/ 63 h 63"/>
                  <a:gd name="T40" fmla="*/ 8 w 52"/>
                  <a:gd name="T41" fmla="*/ 60 h 63"/>
                  <a:gd name="T42" fmla="*/ 8 w 52"/>
                  <a:gd name="T43" fmla="*/ 58 h 63"/>
                  <a:gd name="T44" fmla="*/ 23 w 52"/>
                  <a:gd name="T45" fmla="*/ 39 h 63"/>
                  <a:gd name="T46" fmla="*/ 21 w 52"/>
                  <a:gd name="T47" fmla="*/ 36 h 63"/>
                  <a:gd name="T48" fmla="*/ 11 w 52"/>
                  <a:gd name="T49" fmla="*/ 13 h 63"/>
                  <a:gd name="T50" fmla="*/ 4 w 52"/>
                  <a:gd name="T51" fmla="*/ 4 h 63"/>
                  <a:gd name="T52" fmla="*/ 0 w 52"/>
                  <a:gd name="T53" fmla="*/ 3 h 63"/>
                  <a:gd name="T54" fmla="*/ 1 w 52"/>
                  <a:gd name="T5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63">
                    <a:moveTo>
                      <a:pt x="1" y="0"/>
                    </a:moveTo>
                    <a:cubicBezTo>
                      <a:pt x="2" y="0"/>
                      <a:pt x="7" y="0"/>
                      <a:pt x="14" y="0"/>
                    </a:cubicBezTo>
                    <a:cubicBezTo>
                      <a:pt x="19" y="0"/>
                      <a:pt x="23" y="0"/>
                      <a:pt x="25" y="0"/>
                    </a:cubicBezTo>
                    <a:cubicBezTo>
                      <a:pt x="26" y="0"/>
                      <a:pt x="26" y="2"/>
                      <a:pt x="26" y="3"/>
                    </a:cubicBezTo>
                    <a:cubicBezTo>
                      <a:pt x="24" y="3"/>
                      <a:pt x="23" y="3"/>
                      <a:pt x="22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3" y="10"/>
                      <a:pt x="29" y="24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7" y="10"/>
                      <a:pt x="38" y="7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5" y="3"/>
                      <a:pt x="33" y="3"/>
                      <a:pt x="31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0"/>
                      <a:pt x="48" y="0"/>
                      <a:pt x="51" y="0"/>
                    </a:cubicBezTo>
                    <a:cubicBezTo>
                      <a:pt x="51" y="0"/>
                      <a:pt x="52" y="2"/>
                      <a:pt x="51" y="3"/>
                    </a:cubicBezTo>
                    <a:cubicBezTo>
                      <a:pt x="50" y="3"/>
                      <a:pt x="48" y="3"/>
                      <a:pt x="47" y="4"/>
                    </a:cubicBezTo>
                    <a:cubicBezTo>
                      <a:pt x="45" y="4"/>
                      <a:pt x="44" y="6"/>
                      <a:pt x="43" y="9"/>
                    </a:cubicBezTo>
                    <a:cubicBezTo>
                      <a:pt x="36" y="26"/>
                      <a:pt x="27" y="43"/>
                      <a:pt x="19" y="57"/>
                    </a:cubicBezTo>
                    <a:cubicBezTo>
                      <a:pt x="18" y="59"/>
                      <a:pt x="16" y="61"/>
                      <a:pt x="15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3" y="63"/>
                      <a:pt x="9" y="62"/>
                      <a:pt x="8" y="60"/>
                    </a:cubicBezTo>
                    <a:cubicBezTo>
                      <a:pt x="7" y="60"/>
                      <a:pt x="7" y="59"/>
                      <a:pt x="8" y="58"/>
                    </a:cubicBezTo>
                    <a:cubicBezTo>
                      <a:pt x="11" y="54"/>
                      <a:pt x="19" y="46"/>
                      <a:pt x="23" y="39"/>
                    </a:cubicBezTo>
                    <a:cubicBezTo>
                      <a:pt x="22" y="38"/>
                      <a:pt x="22" y="37"/>
                      <a:pt x="21" y="36"/>
                    </a:cubicBezTo>
                    <a:cubicBezTo>
                      <a:pt x="19" y="31"/>
                      <a:pt x="15" y="21"/>
                      <a:pt x="11" y="13"/>
                    </a:cubicBezTo>
                    <a:cubicBezTo>
                      <a:pt x="8" y="6"/>
                      <a:pt x="7" y="4"/>
                      <a:pt x="4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1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69B8F-F422-4427-ABB3-4E3200C8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022AA-31E9-45F9-89AE-9C61DE8B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1CDF8-2741-4F62-A341-E676FF3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F23-9AE0-49EF-9B26-B77835B353B2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D6E8E-3A15-4397-85C2-512A9487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59AEF-D811-454E-85E8-2FA5D858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2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3">
            <a:extLst>
              <a:ext uri="{FF2B5EF4-FFF2-40B4-BE49-F238E27FC236}">
                <a16:creationId xmlns:a16="http://schemas.microsoft.com/office/drawing/2014/main" id="{F8FD41F5-22FD-4AC2-A7DF-0E76EB489A34}"/>
              </a:ext>
            </a:extLst>
          </p:cNvPr>
          <p:cNvGrpSpPr>
            <a:grpSpLocks/>
          </p:cNvGrpSpPr>
          <p:nvPr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8" name="任意多边形 2">
              <a:extLst>
                <a:ext uri="{FF2B5EF4-FFF2-40B4-BE49-F238E27FC236}">
                  <a16:creationId xmlns:a16="http://schemas.microsoft.com/office/drawing/2014/main" id="{55B3A58B-7A1D-409D-9932-20285CA362F8}"/>
                </a:ext>
              </a:extLst>
            </p:cNvPr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9" name="任意多边形 3">
              <a:extLst>
                <a:ext uri="{FF2B5EF4-FFF2-40B4-BE49-F238E27FC236}">
                  <a16:creationId xmlns:a16="http://schemas.microsoft.com/office/drawing/2014/main" id="{26133153-151F-4088-8F45-11DB6E4AD213}"/>
                </a:ext>
              </a:extLst>
            </p:cNvPr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745FA23-BB68-41D8-87F4-256E8903D76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3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qiankund@nankai.edu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AE00-9D0D-431E-A884-12AEF77BD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46048-9A48-4798-981F-29FED7450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FEF9B5-7C99-43EA-A9EF-4D3F2B710E9A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190A1-A468-4F39-9668-A2DBF6532A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D03426-EA80-4E0E-BC39-0089C7FC92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121258-C45D-421D-9B06-C3E96CDA810B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41EFD45-700A-498D-974A-BBDC4BDADD4F}"/>
              </a:ext>
            </a:extLst>
          </p:cNvPr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A5E14D75-0D99-4E9F-8E4F-C3E5074739A5}"/>
              </a:ext>
            </a:extLst>
          </p:cNvPr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6673D753-283E-44CC-A27B-BFB1B4FC10E2}"/>
              </a:ext>
            </a:extLst>
          </p:cNvPr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6DD612-8A61-476E-8370-4BFEADD90D58}"/>
              </a:ext>
            </a:extLst>
          </p:cNvPr>
          <p:cNvGrpSpPr/>
          <p:nvPr/>
        </p:nvGrpSpPr>
        <p:grpSpPr>
          <a:xfrm>
            <a:off x="1587" y="3131199"/>
            <a:ext cx="12356105" cy="3589910"/>
            <a:chOff x="1191" y="2720792"/>
            <a:chExt cx="9268286" cy="269278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5A3806F-9CC9-4FD6-855B-506BD8C0A773}"/>
                </a:ext>
              </a:extLst>
            </p:cNvPr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36919471-9AF5-4347-8851-91EAE09C4622}"/>
                </a:ext>
              </a:extLst>
            </p:cNvPr>
            <p:cNvSpPr txBox="1"/>
            <p:nvPr/>
          </p:nvSpPr>
          <p:spPr>
            <a:xfrm>
              <a:off x="125477" y="4346221"/>
              <a:ext cx="9144000" cy="1067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计算机学院，网络空间安全学院 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董前琨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qiankund@nankai.edu.cn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</p:txBody>
        </p:sp>
        <p:sp>
          <p:nvSpPr>
            <p:cNvPr id="14" name="文本框 5">
              <a:extLst>
                <a:ext uri="{FF2B5EF4-FFF2-40B4-BE49-F238E27FC236}">
                  <a16:creationId xmlns:a16="http://schemas.microsoft.com/office/drawing/2014/main" id="{61E2D627-BAC6-40B7-97C2-0143D6BCB5D1}"/>
                </a:ext>
              </a:extLst>
            </p:cNvPr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</a:p>
          </p:txBody>
        </p:sp>
      </p:grpSp>
      <p:pic>
        <p:nvPicPr>
          <p:cNvPr id="15" name="图片 14" descr="97285_765033.jpg">
            <a:extLst>
              <a:ext uri="{FF2B5EF4-FFF2-40B4-BE49-F238E27FC236}">
                <a16:creationId xmlns:a16="http://schemas.microsoft.com/office/drawing/2014/main" id="{8A6C760B-9ED2-40B8-8753-1F425B560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64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46DB5-394E-44E1-B2EC-E9416D76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FDBAA94-B569-463F-BA5A-973447DEF289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333499"/>
            <a:ext cx="10814049" cy="475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Verilog HDL</a:t>
            </a:r>
            <a:r>
              <a:rPr lang="zh-CN" altLang="en-US" sz="2200" dirty="0">
                <a:latin typeface="Times New Roman" panose="02020603050405020304" pitchFamily="18" charset="0"/>
              </a:rPr>
              <a:t>程序是由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模块</a:t>
            </a:r>
            <a:r>
              <a:rPr lang="zh-CN" altLang="en-US" sz="2200" dirty="0">
                <a:latin typeface="Times New Roman" panose="02020603050405020304" pitchFamily="18" charset="0"/>
              </a:rPr>
              <a:t>构成的。每个模块嵌套在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module</a:t>
            </a:r>
            <a:r>
              <a:rPr lang="zh-CN" altLang="en-US" sz="2200" dirty="0">
                <a:latin typeface="Times New Roman" panose="02020603050405020304" pitchFamily="18" charset="0"/>
              </a:rPr>
              <a:t>和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endmodule</a:t>
            </a:r>
            <a:r>
              <a:rPr lang="zh-CN" altLang="en-US" sz="2200" dirty="0">
                <a:latin typeface="Times New Roman" panose="02020603050405020304" pitchFamily="18" charset="0"/>
              </a:rPr>
              <a:t>声明语句中。模块是可以进行层次嵌套的。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每个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Verilog HDL</a:t>
            </a:r>
            <a:r>
              <a:rPr lang="zh-CN" altLang="en-US" sz="2200" dirty="0">
                <a:latin typeface="Times New Roman" panose="02020603050405020304" pitchFamily="18" charset="0"/>
              </a:rPr>
              <a:t>源文件中只准有一个顶层模块，其他为子模块。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每个模块要进行端口定义，并说明输入输出端口，然后对模块的功能进行行为逻辑描述。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程序书写格式自由，一行可以写几个语句，一个语句也可以分多行写。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除了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endmodule</a:t>
            </a:r>
            <a:r>
              <a:rPr lang="zh-CN" altLang="en-US" sz="2200" dirty="0">
                <a:latin typeface="Times New Roman" panose="02020603050405020304" pitchFamily="18" charset="0"/>
              </a:rPr>
              <a:t>语句、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begin_end</a:t>
            </a:r>
            <a:r>
              <a:rPr lang="zh-CN" altLang="en-US" sz="2200" dirty="0">
                <a:latin typeface="Times New Roman" panose="02020603050405020304" pitchFamily="18" charset="0"/>
              </a:rPr>
              <a:t>语句和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fork_join</a:t>
            </a:r>
            <a:r>
              <a:rPr lang="zh-CN" altLang="en-US" sz="2200" dirty="0">
                <a:latin typeface="Times New Roman" panose="02020603050405020304" pitchFamily="18" charset="0"/>
              </a:rPr>
              <a:t>语句外，每个语句和数据定义的最后必须有分号。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可用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/*.....*/</a:t>
            </a:r>
            <a:r>
              <a:rPr lang="zh-CN" altLang="en-US" sz="2200" dirty="0">
                <a:latin typeface="Times New Roman" panose="02020603050405020304" pitchFamily="18" charset="0"/>
              </a:rPr>
              <a:t>和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//...</a:t>
            </a:r>
            <a:r>
              <a:rPr lang="zh-CN" altLang="en-US" sz="2200" dirty="0">
                <a:latin typeface="Times New Roman" panose="02020603050405020304" pitchFamily="18" charset="0"/>
              </a:rPr>
              <a:t>对程序的任何部分作注释。加上必要的注释，以增强程序的可读性和可维护性。</a:t>
            </a:r>
          </a:p>
        </p:txBody>
      </p:sp>
    </p:spTree>
    <p:extLst>
      <p:ext uri="{BB962C8B-B14F-4D97-AF65-F5344CB8AC3E}">
        <p14:creationId xmlns:p14="http://schemas.microsoft.com/office/powerpoint/2010/main" val="87437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3E771-9B3B-4A7E-92CB-94C58C73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6E74BA0-C1BE-4943-99A4-06F9654F1275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333499"/>
            <a:ext cx="10814049" cy="475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Quarus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II + 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modelSim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（学习，练习，仿真）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Vivado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（组成原理、体系结构）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(20G)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CD1DE79-0574-4880-986D-67B322C342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/>
              <a:t>（不允许超过</a:t>
            </a:r>
            <a:r>
              <a:rPr lang="en-US" altLang="zh-CN" dirty="0"/>
              <a:t>1</a:t>
            </a:r>
            <a:r>
              <a:rPr lang="zh-CN" altLang="en-US" dirty="0"/>
              <a:t>页）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73404F-3F55-4B36-A9D6-1EC0AEA7B83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、补充</a:t>
            </a:r>
            <a:r>
              <a:rPr lang="en-US" altLang="zh-CN" dirty="0"/>
              <a:t>ppt</a:t>
            </a:r>
            <a:r>
              <a:rPr lang="zh-CN" altLang="en-US" dirty="0"/>
              <a:t>中</a:t>
            </a:r>
            <a:r>
              <a:rPr lang="en-US" altLang="zh-CN" dirty="0"/>
              <a:t>P8</a:t>
            </a:r>
            <a:r>
              <a:rPr lang="zh-CN" altLang="en-US" dirty="0"/>
              <a:t>的真值表，并用自己的语言描述二路选择器的功能。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、列出课上强调的需要注意的几点。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、调研</a:t>
            </a:r>
            <a:r>
              <a:rPr lang="en-US" altLang="zh-CN" dirty="0"/>
              <a:t>FPGA</a:t>
            </a:r>
            <a:r>
              <a:rPr lang="zh-CN" altLang="en-US" dirty="0"/>
              <a:t>，总结自己收获。（功能，类型，特点，流行厂商等等都可以）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、自行调研安装</a:t>
            </a:r>
            <a:r>
              <a:rPr lang="en-US" altLang="zh-CN" dirty="0"/>
              <a:t>IDE</a:t>
            </a:r>
            <a:r>
              <a:rPr lang="zh-CN" altLang="en-US" dirty="0"/>
              <a:t>，</a:t>
            </a:r>
            <a:r>
              <a:rPr lang="en-US" altLang="zh-CN" dirty="0" err="1"/>
              <a:t>vivado</a:t>
            </a:r>
            <a:r>
              <a:rPr lang="zh-CN" altLang="en-US" dirty="0"/>
              <a:t>，可与同学们交流讨论。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要求：发送至邮箱：</a:t>
            </a:r>
            <a:r>
              <a:rPr lang="en-US" altLang="zh-CN" dirty="0">
                <a:hlinkClick r:id="rId2"/>
              </a:rPr>
              <a:t>qiankund@nankai.edu.cn</a:t>
            </a:r>
            <a:endParaRPr lang="en-US" altLang="zh-CN" dirty="0"/>
          </a:p>
          <a:p>
            <a:r>
              <a:rPr lang="zh-CN" altLang="en-US" dirty="0"/>
              <a:t>文件名，邮件主题名：学号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</a:t>
            </a:r>
            <a:r>
              <a:rPr lang="en-US" altLang="zh-CN" dirty="0"/>
              <a:t>1.doc/pdf</a:t>
            </a:r>
          </a:p>
          <a:p>
            <a:r>
              <a:rPr lang="zh-CN" altLang="en-US" dirty="0"/>
              <a:t>截至时间：下次上课之前（周五下午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</a:p>
        </p:txBody>
      </p:sp>
    </p:spTree>
    <p:extLst>
      <p:ext uri="{BB962C8B-B14F-4D97-AF65-F5344CB8AC3E}">
        <p14:creationId xmlns:p14="http://schemas.microsoft.com/office/powerpoint/2010/main" val="7035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443C12-A4BB-4C95-8E94-49137CBCAD11}"/>
              </a:ext>
            </a:extLst>
          </p:cNvPr>
          <p:cNvSpPr txBox="1"/>
          <p:nvPr/>
        </p:nvSpPr>
        <p:spPr>
          <a:xfrm>
            <a:off x="744510" y="689547"/>
            <a:ext cx="799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课程要求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C0D054-B865-42AE-B12F-3D630CB7B0C7}"/>
              </a:ext>
            </a:extLst>
          </p:cNvPr>
          <p:cNvSpPr txBox="1"/>
          <p:nvPr/>
        </p:nvSpPr>
        <p:spPr>
          <a:xfrm>
            <a:off x="1336623" y="1720840"/>
            <a:ext cx="95187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上课时间</a:t>
            </a:r>
            <a:endParaRPr lang="en-US" altLang="zh-CN" sz="3200" dirty="0"/>
          </a:p>
          <a:p>
            <a:pPr lvl="1"/>
            <a:r>
              <a:rPr lang="zh-CN" altLang="en-US" sz="3200" dirty="0"/>
              <a:t>周三晚</a:t>
            </a:r>
            <a:r>
              <a:rPr lang="en-US" altLang="zh-CN" sz="3200" dirty="0"/>
              <a:t>6</a:t>
            </a:r>
            <a:r>
              <a:rPr lang="zh-CN" altLang="en-US" sz="3200" dirty="0"/>
              <a:t>：</a:t>
            </a:r>
            <a:r>
              <a:rPr lang="en-US" altLang="zh-CN" sz="3200" dirty="0"/>
              <a:t>30-9</a:t>
            </a:r>
            <a:r>
              <a:rPr lang="zh-CN" altLang="en-US" sz="3200" dirty="0"/>
              <a:t>：</a:t>
            </a:r>
            <a:r>
              <a:rPr lang="en-US" altLang="zh-CN" sz="3200" dirty="0"/>
              <a:t>30</a:t>
            </a:r>
          </a:p>
          <a:p>
            <a:r>
              <a:rPr lang="zh-CN" altLang="en-US" sz="3200" dirty="0"/>
              <a:t>上课地点</a:t>
            </a:r>
            <a:endParaRPr lang="en-US" altLang="zh-CN" sz="3200" dirty="0"/>
          </a:p>
          <a:p>
            <a:pPr lvl="1"/>
            <a:r>
              <a:rPr lang="zh-CN" altLang="en-US" sz="3200" dirty="0"/>
              <a:t>综合实验楼</a:t>
            </a:r>
            <a:r>
              <a:rPr lang="en-US" altLang="zh-CN" sz="3200" dirty="0"/>
              <a:t>A</a:t>
            </a:r>
            <a:r>
              <a:rPr lang="zh-CN" altLang="en-US" sz="3200" dirty="0"/>
              <a:t>区</a:t>
            </a:r>
            <a:r>
              <a:rPr lang="en-US" altLang="zh-CN" sz="3200" dirty="0"/>
              <a:t>306 308</a:t>
            </a:r>
          </a:p>
          <a:p>
            <a:r>
              <a:rPr lang="zh-CN" altLang="en-US" sz="3200" dirty="0"/>
              <a:t>成绩占比</a:t>
            </a:r>
            <a:endParaRPr lang="en-US" altLang="zh-CN" sz="3200" dirty="0"/>
          </a:p>
          <a:p>
            <a:r>
              <a:rPr lang="zh-CN" altLang="en-US" sz="3200" dirty="0"/>
              <a:t>平时作业</a:t>
            </a:r>
            <a:r>
              <a:rPr lang="en-US" altLang="zh-CN" sz="3200" dirty="0"/>
              <a:t>30%</a:t>
            </a:r>
            <a:r>
              <a:rPr lang="zh-CN" altLang="en-US" sz="3200" dirty="0"/>
              <a:t>，签到答题</a:t>
            </a:r>
            <a:r>
              <a:rPr lang="en-US" altLang="zh-CN" sz="3200" dirty="0"/>
              <a:t>20%</a:t>
            </a:r>
            <a:r>
              <a:rPr lang="zh-CN" altLang="en-US" sz="3200" dirty="0"/>
              <a:t>，大作业</a:t>
            </a:r>
            <a:r>
              <a:rPr lang="en-US" altLang="zh-CN" sz="3200" dirty="0"/>
              <a:t>50%</a:t>
            </a:r>
          </a:p>
          <a:p>
            <a:r>
              <a:rPr lang="zh-CN" altLang="en-US" sz="3200" dirty="0"/>
              <a:t>作业要求：源码，报告（思路，仿真截图，收获总结），提交到邮箱。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4752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816C8-F1BF-434D-80B0-6A3F05F6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60" y="365126"/>
            <a:ext cx="10420739" cy="760290"/>
          </a:xfrm>
        </p:spPr>
        <p:txBody>
          <a:bodyPr/>
          <a:lstStyle/>
          <a:p>
            <a:r>
              <a:rPr lang="en-US" altLang="zh-CN" dirty="0"/>
              <a:t>Verilog HDL </a:t>
            </a:r>
            <a:r>
              <a:rPr lang="zh-CN" altLang="en-US" dirty="0"/>
              <a:t>语言</a:t>
            </a:r>
            <a:r>
              <a:rPr lang="en-US" altLang="zh-CN" dirty="0"/>
              <a:t>——</a:t>
            </a:r>
            <a:r>
              <a:rPr lang="zh-CN" altLang="en-US" dirty="0"/>
              <a:t>编程语言？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300B5174-3A6B-4F85-B645-E4A4E985185E}"/>
              </a:ext>
            </a:extLst>
          </p:cNvPr>
          <p:cNvSpPr txBox="1">
            <a:spLocks/>
          </p:cNvSpPr>
          <p:nvPr/>
        </p:nvSpPr>
        <p:spPr>
          <a:xfrm>
            <a:off x="539750" y="1085850"/>
            <a:ext cx="8634230" cy="49851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1  </a:t>
            </a:r>
            <a:r>
              <a:rPr lang="zh-CN" altLang="en-US" noProof="1"/>
              <a:t>引言</a:t>
            </a: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2  Verilog HDL</a:t>
            </a:r>
            <a:r>
              <a:rPr lang="zh-CN" altLang="en-US" noProof="1"/>
              <a:t>基本结构</a:t>
            </a: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3  </a:t>
            </a:r>
            <a:r>
              <a:rPr lang="zh-CN" altLang="en-US" noProof="1"/>
              <a:t>数据类型及常量、变量</a:t>
            </a: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4  </a:t>
            </a:r>
            <a:r>
              <a:rPr lang="zh-CN" altLang="en-US" noProof="1"/>
              <a:t>运算符及表达式</a:t>
            </a: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5  </a:t>
            </a:r>
            <a:r>
              <a:rPr lang="zh-CN" altLang="en-US" noProof="1"/>
              <a:t>语句</a:t>
            </a: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6  </a:t>
            </a:r>
            <a:r>
              <a:rPr lang="zh-CN" altLang="en-US" noProof="1"/>
              <a:t>赋值语句和块语句</a:t>
            </a: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7  </a:t>
            </a:r>
            <a:r>
              <a:rPr lang="zh-CN" altLang="en-US" noProof="1"/>
              <a:t>条件语句</a:t>
            </a:r>
          </a:p>
          <a:p>
            <a:pPr>
              <a:lnSpc>
                <a:spcPct val="110000"/>
              </a:lnSpc>
              <a:spcBef>
                <a:spcPct val="5000"/>
              </a:spcBef>
              <a:buClr>
                <a:srgbClr val="3333FF"/>
              </a:buClr>
              <a:defRPr/>
            </a:pPr>
            <a:r>
              <a:rPr lang="en-US" altLang="zh-CN" noProof="1"/>
              <a:t>8  </a:t>
            </a:r>
            <a:r>
              <a:rPr lang="zh-CN" altLang="en-US" noProof="1"/>
              <a:t>循环语句</a:t>
            </a:r>
          </a:p>
          <a:p>
            <a:pPr>
              <a:lnSpc>
                <a:spcPct val="110000"/>
              </a:lnSpc>
              <a:spcBef>
                <a:spcPct val="5000"/>
              </a:spcBef>
              <a:buClr>
                <a:srgbClr val="3333FF"/>
              </a:buClr>
              <a:defRPr/>
            </a:pPr>
            <a:r>
              <a:rPr lang="en-US" altLang="zh-CN" noProof="1"/>
              <a:t>9  </a:t>
            </a:r>
            <a:r>
              <a:rPr lang="zh-CN" altLang="en-US" noProof="1"/>
              <a:t>结构说明语句</a:t>
            </a:r>
          </a:p>
          <a:p>
            <a:pPr>
              <a:lnSpc>
                <a:spcPct val="110000"/>
              </a:lnSpc>
              <a:spcBef>
                <a:spcPct val="5000"/>
              </a:spcBef>
              <a:buClr>
                <a:srgbClr val="3333FF"/>
              </a:buClr>
              <a:defRPr/>
            </a:pPr>
            <a:r>
              <a:rPr lang="en-US" altLang="zh-CN" noProof="1"/>
              <a:t>10 </a:t>
            </a:r>
            <a:r>
              <a:rPr lang="zh-CN" altLang="en-US" noProof="1"/>
              <a:t>编译预处理语句</a:t>
            </a:r>
          </a:p>
          <a:p>
            <a:pPr>
              <a:defRPr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996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DF9D8-CBE8-472F-9E12-11827E6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DDF30EE-CFFF-42E8-BFFE-A4508647855A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167568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1.1 </a:t>
            </a:r>
            <a:r>
              <a:rPr lang="zh-CN" altLang="en-US" dirty="0">
                <a:latin typeface="Times New Roman" panose="02020603050405020304" pitchFamily="18" charset="0"/>
              </a:rPr>
              <a:t>什么是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Verilog HDL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dirty="0"/>
              <a:t>     Verilog HDL</a:t>
            </a:r>
            <a:r>
              <a:rPr lang="zh-CN" altLang="en-US" dirty="0"/>
              <a:t>是一种用于数字逻辑电路设计的硬件描述语言（</a:t>
            </a:r>
            <a:r>
              <a:rPr lang="en-US" altLang="zh-CN" dirty="0"/>
              <a:t>Hardware Description Language )</a:t>
            </a:r>
            <a:r>
              <a:rPr lang="zh-CN" altLang="en-US" dirty="0"/>
              <a:t>，可以用来进行数字电路的仿真验证、时序分析、逻辑综合。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zh-CN" altLang="en-US" dirty="0"/>
              <a:t>          用</a:t>
            </a:r>
            <a:r>
              <a:rPr lang="en-US" altLang="zh-CN" dirty="0"/>
              <a:t>Verilog HDL</a:t>
            </a:r>
            <a:r>
              <a:rPr lang="zh-CN" altLang="en-US" dirty="0"/>
              <a:t>描述的电路设计就是该电路的</a:t>
            </a:r>
            <a:r>
              <a:rPr lang="en-US" altLang="zh-CN" dirty="0"/>
              <a:t>Verilog HDL</a:t>
            </a:r>
            <a:r>
              <a:rPr lang="zh-CN" altLang="en-US" dirty="0"/>
              <a:t>模型。       </a:t>
            </a:r>
            <a:r>
              <a:rPr lang="en-US" altLang="zh-CN" dirty="0"/>
              <a:t>Verilog HDL </a:t>
            </a:r>
            <a:r>
              <a:rPr lang="zh-CN" altLang="en-US" dirty="0"/>
              <a:t>既是一种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描述语言也是一种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描述语言。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</a:pP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zh-CN" altLang="en-US" dirty="0"/>
              <a:t>   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zh-CN" altLang="en-US" dirty="0"/>
              <a:t>   既可以用电路的功能描述，也可以用元器件及其之间的连接来建立</a:t>
            </a:r>
            <a:r>
              <a:rPr lang="en-US" altLang="zh-CN" dirty="0"/>
              <a:t>Verilog HDL</a:t>
            </a:r>
            <a:r>
              <a:rPr lang="zh-CN" altLang="en-US" dirty="0"/>
              <a:t>模型。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8D5C9555-9C5F-4A85-A024-A7D5CC9474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4785" y="4229491"/>
            <a:ext cx="768350" cy="81121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104B3A66-7CC2-4C9A-8C9A-131EDDB57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3073" y="4143766"/>
            <a:ext cx="698500" cy="89693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DA308-0F75-444F-A492-907ECF21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C249AB-4333-4FF9-836E-B72D85FF4A76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422401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ea typeface="黑体" panose="02010609060101010101" pitchFamily="49" charset="-122"/>
              </a:rPr>
              <a:t>1.2 </a:t>
            </a:r>
            <a:r>
              <a:rPr lang="zh-CN" altLang="en-US" dirty="0"/>
              <a:t>不同层次的</a:t>
            </a:r>
            <a:r>
              <a:rPr lang="en-US" altLang="zh-CN" dirty="0">
                <a:ea typeface="黑体" panose="02010609060101010101" pitchFamily="49" charset="-122"/>
              </a:rPr>
              <a:t>Verilog HDL</a:t>
            </a:r>
            <a:r>
              <a:rPr lang="zh-CN" altLang="en-US" dirty="0"/>
              <a:t>抽象</a:t>
            </a:r>
          </a:p>
          <a:p>
            <a:pPr algn="just"/>
            <a:endParaRPr lang="zh-CN" altLang="en-US" dirty="0"/>
          </a:p>
          <a:p>
            <a:pPr algn="just">
              <a:spcBef>
                <a:spcPct val="0"/>
              </a:spcBef>
              <a:buClr>
                <a:schemeClr val="folHlink"/>
              </a:buClr>
            </a:pPr>
            <a:r>
              <a:rPr lang="en-US" altLang="zh-CN" dirty="0">
                <a:ea typeface="黑体" panose="02010609060101010101" pitchFamily="49" charset="-122"/>
              </a:rPr>
              <a:t>Verilog HDL</a:t>
            </a:r>
            <a:r>
              <a:rPr lang="zh-CN" altLang="en-US" dirty="0"/>
              <a:t>模型可以是实际电路的不同级别的抽象。抽象级别可分为</a:t>
            </a:r>
            <a:r>
              <a:rPr lang="zh-CN" altLang="en-US" dirty="0">
                <a:solidFill>
                  <a:srgbClr val="FF0066"/>
                </a:solidFill>
              </a:rPr>
              <a:t>五</a:t>
            </a:r>
            <a:r>
              <a:rPr lang="zh-CN" altLang="en-US" dirty="0"/>
              <a:t>级：</a:t>
            </a:r>
          </a:p>
          <a:p>
            <a:pPr lvl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系统级</a:t>
            </a:r>
            <a:r>
              <a:rPr lang="en-US" altLang="zh-CN" dirty="0">
                <a:ea typeface="黑体" panose="02010609060101010101" pitchFamily="49" charset="-122"/>
              </a:rPr>
              <a:t>(system level): </a:t>
            </a:r>
            <a:r>
              <a:rPr lang="zh-CN" altLang="en-US" dirty="0"/>
              <a:t>用高级语言结构（如</a:t>
            </a:r>
            <a:r>
              <a:rPr lang="en-US" altLang="zh-CN" dirty="0">
                <a:ea typeface="黑体" panose="02010609060101010101" pitchFamily="49" charset="-122"/>
              </a:rPr>
              <a:t>case</a:t>
            </a:r>
            <a:r>
              <a:rPr lang="zh-CN" altLang="en-US" dirty="0"/>
              <a:t>语句）实现的设计模块外部性能的模型；</a:t>
            </a:r>
          </a:p>
          <a:p>
            <a:pPr lvl="1">
              <a:spcBef>
                <a:spcPct val="500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算</a:t>
            </a:r>
            <a:r>
              <a:rPr lang="zh-CN" altLang="en-US" dirty="0">
                <a:solidFill>
                  <a:srgbClr val="FF0000"/>
                </a:solidFill>
              </a:rPr>
              <a:t>法级</a:t>
            </a:r>
            <a:r>
              <a:rPr lang="en-US" altLang="zh-CN" dirty="0">
                <a:ea typeface="黑体" panose="02010609060101010101" pitchFamily="49" charset="-122"/>
              </a:rPr>
              <a:t>(algorithmic level): </a:t>
            </a:r>
            <a:r>
              <a:rPr lang="zh-CN" altLang="en-US" dirty="0"/>
              <a:t>用高级语言结构实现的设计算法模型（写出逻辑表达式）；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RTL</a:t>
            </a:r>
            <a:r>
              <a:rPr lang="zh-CN" altLang="en-US" dirty="0">
                <a:solidFill>
                  <a:srgbClr val="FF0000"/>
                </a:solidFill>
              </a:rPr>
              <a:t>级</a:t>
            </a:r>
            <a:r>
              <a:rPr lang="en-US" altLang="zh-CN" dirty="0">
                <a:ea typeface="黑体" panose="02010609060101010101" pitchFamily="49" charset="-122"/>
              </a:rPr>
              <a:t>(register transfer level): </a:t>
            </a:r>
            <a:r>
              <a:rPr lang="zh-CN" altLang="en-US" dirty="0"/>
              <a:t>描述数据在寄存器之间流动和如何处理这些数据的模型； </a:t>
            </a:r>
            <a:r>
              <a:rPr lang="en-US" altLang="zh-CN" dirty="0"/>
              <a:t>						</a:t>
            </a:r>
            <a:r>
              <a:rPr lang="zh-CN" altLang="en-US" dirty="0"/>
              <a:t>触发器</a:t>
            </a:r>
          </a:p>
          <a:p>
            <a:pPr lvl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门级</a:t>
            </a:r>
            <a:r>
              <a:rPr lang="en-US" altLang="zh-CN" dirty="0">
                <a:ea typeface="黑体" panose="02010609060101010101" pitchFamily="49" charset="-122"/>
              </a:rPr>
              <a:t>(gate level): </a:t>
            </a:r>
            <a:r>
              <a:rPr lang="zh-CN" altLang="en-US" dirty="0"/>
              <a:t>描述逻辑门（如与门、非门、或门、与非门、三态门等）以及逻辑门之间连接的模型；</a:t>
            </a:r>
          </a:p>
          <a:p>
            <a:pPr lvl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开关级</a:t>
            </a:r>
            <a:r>
              <a:rPr lang="en-US" altLang="zh-CN" dirty="0">
                <a:ea typeface="黑体" panose="02010609060101010101" pitchFamily="49" charset="-122"/>
              </a:rPr>
              <a:t>(switch level): </a:t>
            </a:r>
            <a:r>
              <a:rPr lang="zh-CN" altLang="en-US" dirty="0"/>
              <a:t>描述器件中三极管和储存节点及其之间连接的模型。</a:t>
            </a:r>
          </a:p>
        </p:txBody>
      </p:sp>
    </p:spTree>
    <p:extLst>
      <p:ext uri="{BB962C8B-B14F-4D97-AF65-F5344CB8AC3E}">
        <p14:creationId xmlns:p14="http://schemas.microsoft.com/office/powerpoint/2010/main" val="14547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D8C47-11E3-4F3B-8B93-16419A5D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6B27C47-F8EB-4795-85B3-931668272383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302480" cy="5407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1.3 Verilog HDL</a:t>
            </a:r>
            <a:r>
              <a:rPr lang="zh-CN" altLang="en-US" dirty="0">
                <a:solidFill>
                  <a:srgbClr val="FF0000"/>
                </a:solidFill>
              </a:rPr>
              <a:t>的特点</a:t>
            </a:r>
            <a:endParaRPr lang="zh-CN" altLang="en-US" dirty="0"/>
          </a:p>
          <a:p>
            <a:pPr algn="just">
              <a:lnSpc>
                <a:spcPct val="120000"/>
              </a:lnSpc>
              <a:buClr>
                <a:schemeClr val="folHlink"/>
              </a:buClr>
            </a:pPr>
            <a:r>
              <a:rPr lang="zh-CN" altLang="en-US" dirty="0"/>
              <a:t>语法结构上的主要</a:t>
            </a:r>
            <a:r>
              <a:rPr lang="zh-CN" altLang="en-US" dirty="0">
                <a:solidFill>
                  <a:srgbClr val="FF0000"/>
                </a:solidFill>
              </a:rPr>
              <a:t>特点</a:t>
            </a:r>
            <a:r>
              <a:rPr lang="zh-CN" altLang="en-US" dirty="0"/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形式化地表示电路的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zh-CN" dirty="0"/>
              <a:t>借用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zh-CN" altLang="en-US" dirty="0"/>
              <a:t>的结构和语句；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可在多个层次上对所设计的系统加以描述，语言对设计规模不加任何限制；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具有混合建模能力：一个设计中的各子模块可用不同级别的抽象模型来描述；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基本逻辑门、开关级结构模型均内置于语言中，可直接调用；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易学易用，功能强</a:t>
            </a:r>
          </a:p>
        </p:txBody>
      </p:sp>
    </p:spTree>
    <p:extLst>
      <p:ext uri="{BB962C8B-B14F-4D97-AF65-F5344CB8AC3E}">
        <p14:creationId xmlns:p14="http://schemas.microsoft.com/office/powerpoint/2010/main" val="1211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FF61-8D85-4EA7-A49A-904F6D4D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设计方法和流程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6761D5-0F42-44A8-96F9-B55287E3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23" y="1627221"/>
            <a:ext cx="7192943" cy="37542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3D2694-7A84-40A6-8C2A-F67ED068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053" y="0"/>
            <a:ext cx="3149746" cy="68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1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CD1AE-1996-4439-8D08-206D17DF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Verilog HDL</a:t>
            </a:r>
            <a:r>
              <a:rPr lang="zh-CN" altLang="en-US" dirty="0"/>
              <a:t>基本结构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6A95D3-7D5E-4D04-850E-CD31B1061D0B}"/>
              </a:ext>
            </a:extLst>
          </p:cNvPr>
          <p:cNvSpPr/>
          <p:nvPr/>
        </p:nvSpPr>
        <p:spPr>
          <a:xfrm>
            <a:off x="717961" y="1438212"/>
            <a:ext cx="91595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简单的</a:t>
            </a:r>
            <a:r>
              <a:rPr lang="en-US" altLang="zh-CN" sz="2400" dirty="0"/>
              <a:t>Verilog HDL</a:t>
            </a:r>
            <a:r>
              <a:rPr lang="zh-CN" altLang="en-US" sz="2400" dirty="0"/>
              <a:t>例子</a:t>
            </a:r>
            <a:endParaRPr lang="en-US" altLang="zh-CN" sz="2400" dirty="0"/>
          </a:p>
          <a:p>
            <a:endParaRPr lang="en-US" altLang="zh-CN" sz="2400" dirty="0"/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module  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mux2for1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(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sel,a,b,out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); 	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		     output  out; 		// </a:t>
            </a:r>
            <a:r>
              <a:rPr lang="zh-CN" altLang="en-US" sz="2400" dirty="0">
                <a:latin typeface="Times New Roman" panose="02020603050405020304" pitchFamily="18" charset="0"/>
              </a:rPr>
              <a:t>输出端口声明</a:t>
            </a:r>
          </a:p>
          <a:p>
            <a:pPr algn="just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		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input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sel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     input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a,b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 		// </a:t>
            </a:r>
            <a:r>
              <a:rPr lang="zh-CN" altLang="en-US" sz="2400" dirty="0">
                <a:latin typeface="Times New Roman" panose="02020603050405020304" pitchFamily="18" charset="0"/>
              </a:rPr>
              <a:t>输入端口声明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	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     assign out = 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sel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== 1) ? a : b;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endmodule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algn="just"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mux2for1.v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028B26-2847-4071-A473-779E6B44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28" y="4610100"/>
            <a:ext cx="2324100" cy="2247900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B8166DB-A49C-45D1-AC50-58546CD2C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89173"/>
              </p:ext>
            </p:extLst>
          </p:nvPr>
        </p:nvGraphicFramePr>
        <p:xfrm>
          <a:off x="7035948" y="2054450"/>
          <a:ext cx="3736952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4238">
                  <a:extLst>
                    <a:ext uri="{9D8B030D-6E8A-4147-A177-3AD203B41FA5}">
                      <a16:colId xmlns:a16="http://schemas.microsoft.com/office/drawing/2014/main" val="1037172163"/>
                    </a:ext>
                  </a:extLst>
                </a:gridCol>
                <a:gridCol w="934238">
                  <a:extLst>
                    <a:ext uri="{9D8B030D-6E8A-4147-A177-3AD203B41FA5}">
                      <a16:colId xmlns:a16="http://schemas.microsoft.com/office/drawing/2014/main" val="4173631338"/>
                    </a:ext>
                  </a:extLst>
                </a:gridCol>
                <a:gridCol w="934238">
                  <a:extLst>
                    <a:ext uri="{9D8B030D-6E8A-4147-A177-3AD203B41FA5}">
                      <a16:colId xmlns:a16="http://schemas.microsoft.com/office/drawing/2014/main" val="3679279804"/>
                    </a:ext>
                  </a:extLst>
                </a:gridCol>
                <a:gridCol w="934238">
                  <a:extLst>
                    <a:ext uri="{9D8B030D-6E8A-4147-A177-3AD203B41FA5}">
                      <a16:colId xmlns:a16="http://schemas.microsoft.com/office/drawing/2014/main" val="941109084"/>
                    </a:ext>
                  </a:extLst>
                </a:gridCol>
              </a:tblGrid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14184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20573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52795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1958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3657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04306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290214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256957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80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52454-A0B7-402D-8740-848C298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0046B8F-2645-473D-93D8-EBCDA1BD6001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36244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ea typeface="黑体" panose="02010609060101010101" pitchFamily="49" charset="-122"/>
              </a:rPr>
              <a:t>2.2 Verilog HDL</a:t>
            </a:r>
            <a:r>
              <a:rPr lang="zh-CN" altLang="en-US" dirty="0"/>
              <a:t>模块的结构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Verilog</a:t>
            </a:r>
            <a:r>
              <a:rPr lang="zh-CN" altLang="en-US" dirty="0"/>
              <a:t>的基本设计单元是“</a:t>
            </a:r>
            <a:r>
              <a:rPr lang="zh-CN" altLang="en-US" dirty="0">
                <a:solidFill>
                  <a:srgbClr val="FF0066"/>
                </a:solidFill>
              </a:rPr>
              <a:t>模块</a:t>
            </a:r>
            <a:r>
              <a:rPr lang="zh-CN" altLang="en-US" dirty="0"/>
              <a:t> </a:t>
            </a:r>
            <a:r>
              <a:rPr lang="en-US" altLang="zh-CN" dirty="0">
                <a:ea typeface="黑体" panose="02010609060101010101" pitchFamily="49" charset="-122"/>
              </a:rPr>
              <a:t>(block) ” </a:t>
            </a:r>
            <a:r>
              <a:rPr lang="zh-CN" altLang="en-US" dirty="0"/>
              <a:t>。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zh-CN" altLang="zh-CN" dirty="0"/>
              <a:t>Verilog 模块的结构由在</a:t>
            </a:r>
            <a:r>
              <a:rPr lang="zh-CN" altLang="zh-CN" dirty="0">
                <a:solidFill>
                  <a:srgbClr val="FF33CC"/>
                </a:solidFill>
              </a:rPr>
              <a:t>module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33CC"/>
                </a:solidFill>
              </a:rPr>
              <a:t>endmodule</a:t>
            </a:r>
            <a:r>
              <a:rPr lang="zh-CN" altLang="zh-CN" dirty="0"/>
              <a:t>关键词之间的</a:t>
            </a:r>
            <a:r>
              <a:rPr lang="en-US" altLang="zh-CN" dirty="0">
                <a:solidFill>
                  <a:srgbClr val="FF33CC"/>
                </a:solidFill>
                <a:ea typeface="黑体" panose="02010609060101010101" pitchFamily="49" charset="-122"/>
              </a:rPr>
              <a:t>4</a:t>
            </a:r>
            <a:r>
              <a:rPr lang="zh-CN" altLang="zh-CN" dirty="0"/>
              <a:t>个主要部分组成：</a:t>
            </a:r>
            <a:endParaRPr lang="zh-CN" altLang="en-US" dirty="0"/>
          </a:p>
        </p:txBody>
      </p:sp>
      <p:sp>
        <p:nvSpPr>
          <p:cNvPr id="4" name="Rectangle 4" descr="75%">
            <a:extLst>
              <a:ext uri="{FF2B5EF4-FFF2-40B4-BE49-F238E27FC236}">
                <a16:creationId xmlns:a16="http://schemas.microsoft.com/office/drawing/2014/main" id="{CA9EA955-A3E4-4948-9C31-7668DE68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493" y="2871580"/>
            <a:ext cx="4627562" cy="3189287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module block1(a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 )；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input 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output d；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wire x；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assign d = a | x； 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assign x = ( b &amp; ~c )；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2CE1C69-982A-4F34-B4A7-020F27DAD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566" y="3839368"/>
            <a:ext cx="12192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6DD059D-7C22-4EA6-B812-706A43EC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566" y="3229768"/>
            <a:ext cx="12192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端口定义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05A97E80-7BC9-408C-A790-95C0C477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017" y="5165328"/>
            <a:ext cx="12192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功能描述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66F2D1F-AD33-4F68-8848-94E77682F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566" y="4525168"/>
            <a:ext cx="18288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信号类型声明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AutoShape 13">
            <a:extLst>
              <a:ext uri="{FF2B5EF4-FFF2-40B4-BE49-F238E27FC236}">
                <a16:creationId xmlns:a16="http://schemas.microsoft.com/office/drawing/2014/main" id="{9B31CE3A-FA38-4B6E-BD33-5F1D75AF9E62}"/>
              </a:ext>
            </a:extLst>
          </p:cNvPr>
          <p:cNvSpPr>
            <a:spLocks/>
          </p:cNvSpPr>
          <p:nvPr/>
        </p:nvSpPr>
        <p:spPr bwMode="auto">
          <a:xfrm>
            <a:off x="4554928" y="3752056"/>
            <a:ext cx="196850" cy="630237"/>
          </a:xfrm>
          <a:prstGeom prst="leftBrace">
            <a:avLst>
              <a:gd name="adj1" fmla="val 26532"/>
              <a:gd name="adj2" fmla="val 50000"/>
            </a:avLst>
          </a:prstGeom>
          <a:noFill/>
          <a:ln w="412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F4057D07-E67B-4903-99F1-3CEA989C7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216" y="3182143"/>
            <a:ext cx="477837" cy="509588"/>
          </a:xfrm>
          <a:prstGeom prst="ellipse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DEF83965-114E-4335-8324-F8660131E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103" y="3748881"/>
            <a:ext cx="477838" cy="509587"/>
          </a:xfrm>
          <a:prstGeom prst="ellipse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863B7DB3-294D-4D93-AC5D-911BD5BD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53" y="4480718"/>
            <a:ext cx="477838" cy="509588"/>
          </a:xfrm>
          <a:prstGeom prst="ellipse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8293F07A-900C-42EF-B46D-CA6E12D67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741" y="5174456"/>
            <a:ext cx="477837" cy="509587"/>
          </a:xfrm>
          <a:prstGeom prst="ellipse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EC01EB67-6887-42B0-84AC-8B298513E6CD}"/>
              </a:ext>
            </a:extLst>
          </p:cNvPr>
          <p:cNvSpPr>
            <a:spLocks/>
          </p:cNvSpPr>
          <p:nvPr/>
        </p:nvSpPr>
        <p:spPr bwMode="auto">
          <a:xfrm>
            <a:off x="4548578" y="5095081"/>
            <a:ext cx="196850" cy="630237"/>
          </a:xfrm>
          <a:prstGeom prst="leftBrace">
            <a:avLst>
              <a:gd name="adj1" fmla="val 26532"/>
              <a:gd name="adj2" fmla="val 50000"/>
            </a:avLst>
          </a:prstGeom>
          <a:noFill/>
          <a:ln w="412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C74179-816C-4AEA-A403-634AE0EAAF10}"/>
              </a:ext>
            </a:extLst>
          </p:cNvPr>
          <p:cNvSpPr txBox="1"/>
          <p:nvPr/>
        </p:nvSpPr>
        <p:spPr>
          <a:xfrm>
            <a:off x="636104" y="6060867"/>
            <a:ext cx="33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区别</a:t>
            </a:r>
            <a:r>
              <a:rPr lang="en-US" altLang="zh-CN" dirty="0"/>
              <a:t>C++ 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顺序</a:t>
            </a:r>
          </a:p>
        </p:txBody>
      </p:sp>
    </p:spTree>
    <p:extLst>
      <p:ext uri="{BB962C8B-B14F-4D97-AF65-F5344CB8AC3E}">
        <p14:creationId xmlns:p14="http://schemas.microsoft.com/office/powerpoint/2010/main" val="67018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1b93269-a88a-4938-a2f0-c039c7557a2b"/>
</p:tagLst>
</file>

<file path=ppt/theme/theme1.xml><?xml version="1.0" encoding="utf-8"?>
<a:theme xmlns:a="http://schemas.openxmlformats.org/drawingml/2006/main" name="nk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k" id="{98A2AA81-425C-43D0-9AB1-1FBBE566C298}" vid="{1AE1CC38-95A7-481D-9473-DE7AA3B733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nk</Template>
  <TotalTime>199</TotalTime>
  <Words>966</Words>
  <Application>Microsoft Office PowerPoint</Application>
  <PresentationFormat>宽屏</PresentationFormat>
  <Paragraphs>131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Alibaba PuHuiTi</vt:lpstr>
      <vt:lpstr>BigYoungBoldGB2.0</vt:lpstr>
      <vt:lpstr>黑体</vt:lpstr>
      <vt:lpstr>华文楷体</vt:lpstr>
      <vt:lpstr>宋体</vt:lpstr>
      <vt:lpstr>微软雅黑</vt:lpstr>
      <vt:lpstr>Arial</vt:lpstr>
      <vt:lpstr>Tahoma</vt:lpstr>
      <vt:lpstr>Times New Roman</vt:lpstr>
      <vt:lpstr>Wingdings</vt:lpstr>
      <vt:lpstr>nk</vt:lpstr>
      <vt:lpstr>PowerPoint 演示文稿</vt:lpstr>
      <vt:lpstr>PowerPoint 演示文稿</vt:lpstr>
      <vt:lpstr>Verilog HDL 语言——编程语言？ </vt:lpstr>
      <vt:lpstr>引言</vt:lpstr>
      <vt:lpstr>引言</vt:lpstr>
      <vt:lpstr>引言</vt:lpstr>
      <vt:lpstr>设计方法和流程</vt:lpstr>
      <vt:lpstr>2 Verilog HDL基本结构</vt:lpstr>
      <vt:lpstr>结构 </vt:lpstr>
      <vt:lpstr>总结</vt:lpstr>
      <vt:lpstr>环境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QianKun Dong</cp:lastModifiedBy>
  <cp:revision>26</cp:revision>
  <dcterms:created xsi:type="dcterms:W3CDTF">2021-09-09T13:57:20Z</dcterms:created>
  <dcterms:modified xsi:type="dcterms:W3CDTF">2022-09-14T10:56:16Z</dcterms:modified>
</cp:coreProperties>
</file>