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707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00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Line 29"/>
          <p:cNvSpPr/>
          <p:nvPr/>
        </p:nvSpPr>
        <p:spPr>
          <a:xfrm>
            <a:off x="4452938" y="14478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47" name="Line 30"/>
          <p:cNvSpPr/>
          <p:nvPr/>
        </p:nvSpPr>
        <p:spPr>
          <a:xfrm>
            <a:off x="4148138" y="16764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48" name="Text Box 31"/>
          <p:cNvSpPr txBox="1"/>
          <p:nvPr/>
        </p:nvSpPr>
        <p:spPr>
          <a:xfrm>
            <a:off x="4479925" y="1295400"/>
            <a:ext cx="9067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   y   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49" name="Text Box 35"/>
          <p:cNvSpPr txBox="1"/>
          <p:nvPr/>
        </p:nvSpPr>
        <p:spPr>
          <a:xfrm>
            <a:off x="4478338" y="1676400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50" name="Text Box 36"/>
          <p:cNvSpPr txBox="1"/>
          <p:nvPr/>
        </p:nvSpPr>
        <p:spPr>
          <a:xfrm rot="-5400000">
            <a:off x="3625850" y="1982788"/>
            <a:ext cx="6400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from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51" name="Text Box 37"/>
          <p:cNvSpPr txBox="1"/>
          <p:nvPr/>
        </p:nvSpPr>
        <p:spPr>
          <a:xfrm>
            <a:off x="4489450" y="990600"/>
            <a:ext cx="8559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cost to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52" name="Text Box 101"/>
          <p:cNvSpPr txBox="1"/>
          <p:nvPr/>
        </p:nvSpPr>
        <p:spPr>
          <a:xfrm>
            <a:off x="4487704" y="1997075"/>
            <a:ext cx="944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3   0   2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53" name="Text Box 102"/>
          <p:cNvSpPr txBox="1"/>
          <p:nvPr/>
        </p:nvSpPr>
        <p:spPr>
          <a:xfrm>
            <a:off x="4478179" y="2301875"/>
            <a:ext cx="944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5   2   0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54" name="Line 115"/>
          <p:cNvSpPr/>
          <p:nvPr/>
        </p:nvSpPr>
        <p:spPr>
          <a:xfrm flipV="1">
            <a:off x="5303838" y="2492375"/>
            <a:ext cx="863600" cy="1317625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55" name="Line 116"/>
          <p:cNvSpPr/>
          <p:nvPr/>
        </p:nvSpPr>
        <p:spPr>
          <a:xfrm>
            <a:off x="5303838" y="4149725"/>
            <a:ext cx="720725" cy="1223963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56" name="Text Box 160"/>
          <p:cNvSpPr txBox="1"/>
          <p:nvPr/>
        </p:nvSpPr>
        <p:spPr>
          <a:xfrm>
            <a:off x="1593850" y="685800"/>
            <a:ext cx="143510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b="1" u="sng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node x table</a:t>
            </a:r>
            <a:endParaRPr lang="en-US" altLang="zh-CN" sz="1800" b="1" u="sng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57" name="Text Box 161"/>
          <p:cNvSpPr txBox="1"/>
          <p:nvPr/>
        </p:nvSpPr>
        <p:spPr>
          <a:xfrm>
            <a:off x="1589088" y="2590800"/>
            <a:ext cx="143510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b="1" u="sng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node y table</a:t>
            </a:r>
            <a:endParaRPr lang="en-US" altLang="zh-CN" sz="1800" b="1" u="sng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58" name="Text Box 162"/>
          <p:cNvSpPr txBox="1"/>
          <p:nvPr/>
        </p:nvSpPr>
        <p:spPr>
          <a:xfrm>
            <a:off x="1587500" y="4343400"/>
            <a:ext cx="143510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b="1" u="sng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node z table</a:t>
            </a:r>
            <a:endParaRPr lang="en-US" altLang="zh-CN" sz="1800" b="1" u="sng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59" name="Oval 166"/>
          <p:cNvSpPr/>
          <p:nvPr/>
        </p:nvSpPr>
        <p:spPr>
          <a:xfrm>
            <a:off x="6499225" y="1628775"/>
            <a:ext cx="1066800" cy="381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60" name="Text Box 172"/>
          <p:cNvSpPr txBox="1"/>
          <p:nvPr/>
        </p:nvSpPr>
        <p:spPr>
          <a:xfrm>
            <a:off x="5106829" y="1679575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5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61" name="Text Box 173"/>
          <p:cNvSpPr txBox="1"/>
          <p:nvPr/>
        </p:nvSpPr>
        <p:spPr>
          <a:xfrm>
            <a:off x="4668838" y="1679575"/>
            <a:ext cx="576262" cy="387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62" name="Text Box 6"/>
          <p:cNvSpPr txBox="1"/>
          <p:nvPr/>
        </p:nvSpPr>
        <p:spPr>
          <a:xfrm>
            <a:off x="4160838" y="1666875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63" name="Text Box 7"/>
          <p:cNvSpPr txBox="1"/>
          <p:nvPr/>
        </p:nvSpPr>
        <p:spPr>
          <a:xfrm>
            <a:off x="4152900" y="1971675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y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64" name="Text Box 8"/>
          <p:cNvSpPr txBox="1"/>
          <p:nvPr/>
        </p:nvSpPr>
        <p:spPr>
          <a:xfrm>
            <a:off x="4154488" y="2276475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65" name="Line 29"/>
          <p:cNvSpPr/>
          <p:nvPr/>
        </p:nvSpPr>
        <p:spPr>
          <a:xfrm>
            <a:off x="4433888" y="3214688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6" name="Line 30"/>
          <p:cNvSpPr/>
          <p:nvPr/>
        </p:nvSpPr>
        <p:spPr>
          <a:xfrm>
            <a:off x="4129088" y="3443288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7" name="Text Box 31"/>
          <p:cNvSpPr txBox="1"/>
          <p:nvPr/>
        </p:nvSpPr>
        <p:spPr>
          <a:xfrm>
            <a:off x="4460875" y="3062288"/>
            <a:ext cx="9067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   y   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68" name="Text Box 35"/>
          <p:cNvSpPr txBox="1"/>
          <p:nvPr/>
        </p:nvSpPr>
        <p:spPr>
          <a:xfrm>
            <a:off x="4459288" y="3443288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69" name="Text Box 36"/>
          <p:cNvSpPr txBox="1"/>
          <p:nvPr/>
        </p:nvSpPr>
        <p:spPr>
          <a:xfrm rot="-5400000">
            <a:off x="3606800" y="3751263"/>
            <a:ext cx="6400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from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70" name="Text Box 37"/>
          <p:cNvSpPr txBox="1"/>
          <p:nvPr/>
        </p:nvSpPr>
        <p:spPr>
          <a:xfrm>
            <a:off x="4470400" y="2757488"/>
            <a:ext cx="8559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cost to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71" name="Text Box 101"/>
          <p:cNvSpPr txBox="1"/>
          <p:nvPr/>
        </p:nvSpPr>
        <p:spPr>
          <a:xfrm>
            <a:off x="4337686" y="3763963"/>
            <a:ext cx="11353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100  0   2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72" name="Text Box 102"/>
          <p:cNvSpPr txBox="1"/>
          <p:nvPr/>
        </p:nvSpPr>
        <p:spPr>
          <a:xfrm>
            <a:off x="4459923" y="4068763"/>
            <a:ext cx="944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∞ 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 2   0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73" name="Text Box 172"/>
          <p:cNvSpPr txBox="1"/>
          <p:nvPr/>
        </p:nvSpPr>
        <p:spPr>
          <a:xfrm>
            <a:off x="5086350" y="3403600"/>
            <a:ext cx="309245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∞</a:t>
            </a:r>
            <a:endParaRPr lang="en-US" altLang="zh-CN" sz="1800" b="1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74" name="Text Box 173"/>
          <p:cNvSpPr txBox="1"/>
          <p:nvPr/>
        </p:nvSpPr>
        <p:spPr>
          <a:xfrm>
            <a:off x="4737100" y="3446463"/>
            <a:ext cx="342900" cy="387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 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75" name="Text Box 6"/>
          <p:cNvSpPr txBox="1"/>
          <p:nvPr/>
        </p:nvSpPr>
        <p:spPr>
          <a:xfrm>
            <a:off x="4141788" y="343376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76" name="Text Box 7"/>
          <p:cNvSpPr txBox="1"/>
          <p:nvPr/>
        </p:nvSpPr>
        <p:spPr>
          <a:xfrm>
            <a:off x="4133850" y="373856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y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77" name="Text Box 8"/>
          <p:cNvSpPr txBox="1"/>
          <p:nvPr/>
        </p:nvSpPr>
        <p:spPr>
          <a:xfrm>
            <a:off x="4135438" y="404336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78" name="Line 29"/>
          <p:cNvSpPr/>
          <p:nvPr/>
        </p:nvSpPr>
        <p:spPr>
          <a:xfrm>
            <a:off x="4433888" y="502602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79" name="Line 30"/>
          <p:cNvSpPr/>
          <p:nvPr/>
        </p:nvSpPr>
        <p:spPr>
          <a:xfrm>
            <a:off x="4129088" y="5254625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80" name="Text Box 31"/>
          <p:cNvSpPr txBox="1"/>
          <p:nvPr/>
        </p:nvSpPr>
        <p:spPr>
          <a:xfrm>
            <a:off x="4460875" y="4873625"/>
            <a:ext cx="9067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   y   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81" name="Text Box 35"/>
          <p:cNvSpPr txBox="1"/>
          <p:nvPr/>
        </p:nvSpPr>
        <p:spPr>
          <a:xfrm>
            <a:off x="4459288" y="5254625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82" name="Text Box 36"/>
          <p:cNvSpPr txBox="1"/>
          <p:nvPr/>
        </p:nvSpPr>
        <p:spPr>
          <a:xfrm rot="-5400000">
            <a:off x="3606800" y="5562600"/>
            <a:ext cx="6400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from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83" name="Text Box 37"/>
          <p:cNvSpPr txBox="1"/>
          <p:nvPr/>
        </p:nvSpPr>
        <p:spPr>
          <a:xfrm>
            <a:off x="4470400" y="4568825"/>
            <a:ext cx="8559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cost to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84" name="Text Box 101"/>
          <p:cNvSpPr txBox="1"/>
          <p:nvPr/>
        </p:nvSpPr>
        <p:spPr>
          <a:xfrm>
            <a:off x="4467066" y="5575300"/>
            <a:ext cx="944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3   0   2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85" name="Text Box 172"/>
          <p:cNvSpPr txBox="1"/>
          <p:nvPr/>
        </p:nvSpPr>
        <p:spPr>
          <a:xfrm>
            <a:off x="5086191" y="5257800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5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86" name="Text Box 173"/>
          <p:cNvSpPr txBox="1"/>
          <p:nvPr/>
        </p:nvSpPr>
        <p:spPr>
          <a:xfrm>
            <a:off x="4737100" y="5257800"/>
            <a:ext cx="342900" cy="387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 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87" name="Text Box 6"/>
          <p:cNvSpPr txBox="1"/>
          <p:nvPr/>
        </p:nvSpPr>
        <p:spPr>
          <a:xfrm>
            <a:off x="4141788" y="5245100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88" name="Text Box 7"/>
          <p:cNvSpPr txBox="1"/>
          <p:nvPr/>
        </p:nvSpPr>
        <p:spPr>
          <a:xfrm>
            <a:off x="4133850" y="5549900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y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89" name="Text Box 8"/>
          <p:cNvSpPr txBox="1"/>
          <p:nvPr/>
        </p:nvSpPr>
        <p:spPr>
          <a:xfrm>
            <a:off x="4135438" y="5854700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90" name="Line 29"/>
          <p:cNvSpPr/>
          <p:nvPr/>
        </p:nvSpPr>
        <p:spPr>
          <a:xfrm>
            <a:off x="6491288" y="1427163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91" name="Line 30"/>
          <p:cNvSpPr/>
          <p:nvPr/>
        </p:nvSpPr>
        <p:spPr>
          <a:xfrm>
            <a:off x="6186488" y="1655763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92" name="Text Box 31"/>
          <p:cNvSpPr txBox="1"/>
          <p:nvPr/>
        </p:nvSpPr>
        <p:spPr>
          <a:xfrm>
            <a:off x="6518275" y="1274763"/>
            <a:ext cx="9067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   y   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93" name="Text Box 35"/>
          <p:cNvSpPr txBox="1"/>
          <p:nvPr/>
        </p:nvSpPr>
        <p:spPr>
          <a:xfrm>
            <a:off x="6518275" y="1655763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94" name="Text Box 36"/>
          <p:cNvSpPr txBox="1"/>
          <p:nvPr/>
        </p:nvSpPr>
        <p:spPr>
          <a:xfrm rot="-5400000">
            <a:off x="5694363" y="1963738"/>
            <a:ext cx="6400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from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95" name="Text Box 37"/>
          <p:cNvSpPr txBox="1"/>
          <p:nvPr/>
        </p:nvSpPr>
        <p:spPr>
          <a:xfrm>
            <a:off x="6527800" y="969963"/>
            <a:ext cx="8559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cost to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96" name="Text Box 101"/>
          <p:cNvSpPr txBox="1"/>
          <p:nvPr/>
        </p:nvSpPr>
        <p:spPr>
          <a:xfrm>
            <a:off x="6373654" y="1976438"/>
            <a:ext cx="1198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solidFill>
                  <a:srgbClr val="00CC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100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  0   2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97" name="Text Box 102"/>
          <p:cNvSpPr txBox="1"/>
          <p:nvPr/>
        </p:nvSpPr>
        <p:spPr>
          <a:xfrm>
            <a:off x="6485573" y="2281238"/>
            <a:ext cx="10083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5    2   0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98" name="Text Box 172"/>
          <p:cNvSpPr txBox="1"/>
          <p:nvPr/>
        </p:nvSpPr>
        <p:spPr>
          <a:xfrm>
            <a:off x="7026593" y="1658938"/>
            <a:ext cx="690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 102</a:t>
            </a:r>
            <a:endParaRPr lang="en-US" altLang="zh-CN" sz="18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599" name="Text Box 173"/>
          <p:cNvSpPr txBox="1"/>
          <p:nvPr/>
        </p:nvSpPr>
        <p:spPr>
          <a:xfrm>
            <a:off x="6711950" y="1658938"/>
            <a:ext cx="568325" cy="387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100  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00" name="Text Box 6"/>
          <p:cNvSpPr txBox="1"/>
          <p:nvPr/>
        </p:nvSpPr>
        <p:spPr>
          <a:xfrm>
            <a:off x="6216333" y="164306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01" name="Text Box 7"/>
          <p:cNvSpPr txBox="1"/>
          <p:nvPr/>
        </p:nvSpPr>
        <p:spPr>
          <a:xfrm>
            <a:off x="6191250" y="1951038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y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02" name="Text Box 8"/>
          <p:cNvSpPr txBox="1"/>
          <p:nvPr/>
        </p:nvSpPr>
        <p:spPr>
          <a:xfrm>
            <a:off x="6192838" y="2255838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03" name="Line 29"/>
          <p:cNvSpPr/>
          <p:nvPr/>
        </p:nvSpPr>
        <p:spPr>
          <a:xfrm>
            <a:off x="6472238" y="319405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04" name="Line 30"/>
          <p:cNvSpPr/>
          <p:nvPr/>
        </p:nvSpPr>
        <p:spPr>
          <a:xfrm>
            <a:off x="6167438" y="342265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05" name="Text Box 31"/>
          <p:cNvSpPr txBox="1"/>
          <p:nvPr/>
        </p:nvSpPr>
        <p:spPr>
          <a:xfrm>
            <a:off x="6499225" y="3041650"/>
            <a:ext cx="9067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   y   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06" name="Text Box 35"/>
          <p:cNvSpPr txBox="1"/>
          <p:nvPr/>
        </p:nvSpPr>
        <p:spPr>
          <a:xfrm>
            <a:off x="6497638" y="3422650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07" name="Text Box 36"/>
          <p:cNvSpPr txBox="1"/>
          <p:nvPr/>
        </p:nvSpPr>
        <p:spPr>
          <a:xfrm rot="-5400000">
            <a:off x="5675313" y="3730625"/>
            <a:ext cx="6400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from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08" name="Text Box 37"/>
          <p:cNvSpPr txBox="1"/>
          <p:nvPr/>
        </p:nvSpPr>
        <p:spPr>
          <a:xfrm>
            <a:off x="6508750" y="2736850"/>
            <a:ext cx="8559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cost to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09" name="Text Box 101"/>
          <p:cNvSpPr txBox="1"/>
          <p:nvPr/>
        </p:nvSpPr>
        <p:spPr>
          <a:xfrm>
            <a:off x="6353016" y="3743325"/>
            <a:ext cx="1198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100   0   2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10" name="Text Box 102"/>
          <p:cNvSpPr txBox="1"/>
          <p:nvPr/>
        </p:nvSpPr>
        <p:spPr>
          <a:xfrm>
            <a:off x="6498591" y="4048125"/>
            <a:ext cx="944245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∞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  2   0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11" name="Text Box 172"/>
          <p:cNvSpPr txBox="1"/>
          <p:nvPr/>
        </p:nvSpPr>
        <p:spPr>
          <a:xfrm>
            <a:off x="7159625" y="3400425"/>
            <a:ext cx="309245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∞</a:t>
            </a:r>
            <a:endParaRPr lang="en-US" altLang="zh-CN" sz="1800" dirty="0">
              <a:solidFill>
                <a:srgbClr val="00CC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12" name="Text Box 173"/>
          <p:cNvSpPr txBox="1"/>
          <p:nvPr/>
        </p:nvSpPr>
        <p:spPr>
          <a:xfrm>
            <a:off x="6726238" y="3425825"/>
            <a:ext cx="504825" cy="387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 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13" name="Text Box 6"/>
          <p:cNvSpPr txBox="1"/>
          <p:nvPr/>
        </p:nvSpPr>
        <p:spPr>
          <a:xfrm>
            <a:off x="6180138" y="3413125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14" name="Text Box 7"/>
          <p:cNvSpPr txBox="1"/>
          <p:nvPr/>
        </p:nvSpPr>
        <p:spPr>
          <a:xfrm>
            <a:off x="6172200" y="3717925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y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15" name="Text Box 8"/>
          <p:cNvSpPr txBox="1"/>
          <p:nvPr/>
        </p:nvSpPr>
        <p:spPr>
          <a:xfrm>
            <a:off x="6173788" y="4022725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16" name="Line 29"/>
          <p:cNvSpPr/>
          <p:nvPr/>
        </p:nvSpPr>
        <p:spPr>
          <a:xfrm>
            <a:off x="6472238" y="500697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17" name="Line 30"/>
          <p:cNvSpPr/>
          <p:nvPr/>
        </p:nvSpPr>
        <p:spPr>
          <a:xfrm>
            <a:off x="6167438" y="5235575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18" name="Text Box 31"/>
          <p:cNvSpPr txBox="1"/>
          <p:nvPr/>
        </p:nvSpPr>
        <p:spPr>
          <a:xfrm>
            <a:off x="6499225" y="4854575"/>
            <a:ext cx="9067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   y   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19" name="Text Box 35"/>
          <p:cNvSpPr txBox="1"/>
          <p:nvPr/>
        </p:nvSpPr>
        <p:spPr>
          <a:xfrm>
            <a:off x="6497638" y="5235575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20" name="Text Box 36"/>
          <p:cNvSpPr txBox="1"/>
          <p:nvPr/>
        </p:nvSpPr>
        <p:spPr>
          <a:xfrm rot="-5400000">
            <a:off x="5675313" y="5541963"/>
            <a:ext cx="6400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from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21" name="Text Box 37"/>
          <p:cNvSpPr txBox="1"/>
          <p:nvPr/>
        </p:nvSpPr>
        <p:spPr>
          <a:xfrm>
            <a:off x="6508750" y="4549775"/>
            <a:ext cx="8559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cost to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22" name="Text Box 101"/>
          <p:cNvSpPr txBox="1"/>
          <p:nvPr/>
        </p:nvSpPr>
        <p:spPr>
          <a:xfrm>
            <a:off x="6361748" y="5554663"/>
            <a:ext cx="1198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solidFill>
                  <a:srgbClr val="00CC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100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  0   2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23" name="Text Box 102"/>
          <p:cNvSpPr txBox="1"/>
          <p:nvPr/>
        </p:nvSpPr>
        <p:spPr>
          <a:xfrm>
            <a:off x="6403023" y="5859463"/>
            <a:ext cx="11353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102 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2   0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24" name="Text Box 172"/>
          <p:cNvSpPr txBox="1"/>
          <p:nvPr/>
        </p:nvSpPr>
        <p:spPr>
          <a:xfrm>
            <a:off x="7176929" y="5237163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5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25" name="Text Box 173"/>
          <p:cNvSpPr txBox="1"/>
          <p:nvPr/>
        </p:nvSpPr>
        <p:spPr>
          <a:xfrm>
            <a:off x="6657975" y="5238750"/>
            <a:ext cx="587375" cy="387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 3</a:t>
            </a:r>
            <a:r>
              <a:rPr lang="en-US" altLang="zh-CN" sz="1800" dirty="0">
                <a:solidFill>
                  <a:srgbClr val="00CC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  <a:endParaRPr lang="en-US" altLang="zh-CN" sz="1800" dirty="0">
              <a:solidFill>
                <a:srgbClr val="00CC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26" name="Text Box 6"/>
          <p:cNvSpPr txBox="1"/>
          <p:nvPr/>
        </p:nvSpPr>
        <p:spPr>
          <a:xfrm>
            <a:off x="6180138" y="522446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27" name="Text Box 7"/>
          <p:cNvSpPr txBox="1"/>
          <p:nvPr/>
        </p:nvSpPr>
        <p:spPr>
          <a:xfrm>
            <a:off x="6172200" y="552926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y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28" name="Text Box 8"/>
          <p:cNvSpPr txBox="1"/>
          <p:nvPr/>
        </p:nvSpPr>
        <p:spPr>
          <a:xfrm>
            <a:off x="6173788" y="583406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13" name="灯片编号占位符 3"/>
          <p:cNvSpPr txBox="1"/>
          <p:nvPr/>
        </p:nvSpPr>
        <p:spPr bwMode="auto">
          <a:xfrm>
            <a:off x="8401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630" name="Line 29"/>
          <p:cNvSpPr/>
          <p:nvPr/>
        </p:nvSpPr>
        <p:spPr>
          <a:xfrm>
            <a:off x="2424113" y="1446213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31" name="Line 30"/>
          <p:cNvSpPr/>
          <p:nvPr/>
        </p:nvSpPr>
        <p:spPr>
          <a:xfrm>
            <a:off x="2119313" y="1674813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32" name="Text Box 31"/>
          <p:cNvSpPr txBox="1"/>
          <p:nvPr/>
        </p:nvSpPr>
        <p:spPr>
          <a:xfrm>
            <a:off x="2451100" y="1293813"/>
            <a:ext cx="9067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   y   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33" name="Text Box 35"/>
          <p:cNvSpPr txBox="1"/>
          <p:nvPr/>
        </p:nvSpPr>
        <p:spPr>
          <a:xfrm>
            <a:off x="2451100" y="1674813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34" name="Text Box 36"/>
          <p:cNvSpPr txBox="1"/>
          <p:nvPr/>
        </p:nvSpPr>
        <p:spPr>
          <a:xfrm rot="-5400000">
            <a:off x="1598613" y="1982788"/>
            <a:ext cx="6400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from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35" name="Text Box 37"/>
          <p:cNvSpPr txBox="1"/>
          <p:nvPr/>
        </p:nvSpPr>
        <p:spPr>
          <a:xfrm>
            <a:off x="2424113" y="1001713"/>
            <a:ext cx="8559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cost to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36" name="Text Box 101"/>
          <p:cNvSpPr txBox="1"/>
          <p:nvPr/>
        </p:nvSpPr>
        <p:spPr>
          <a:xfrm>
            <a:off x="2458879" y="1995488"/>
            <a:ext cx="944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3   0   2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37" name="Text Box 102"/>
          <p:cNvSpPr txBox="1"/>
          <p:nvPr/>
        </p:nvSpPr>
        <p:spPr>
          <a:xfrm>
            <a:off x="2449354" y="2300288"/>
            <a:ext cx="944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5   2   0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38" name="Text Box 172"/>
          <p:cNvSpPr txBox="1"/>
          <p:nvPr/>
        </p:nvSpPr>
        <p:spPr>
          <a:xfrm>
            <a:off x="3078004" y="1677988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5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39" name="Text Box 173"/>
          <p:cNvSpPr txBox="1"/>
          <p:nvPr/>
        </p:nvSpPr>
        <p:spPr>
          <a:xfrm>
            <a:off x="2727325" y="1677988"/>
            <a:ext cx="342900" cy="387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 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40" name="Text Box 6"/>
          <p:cNvSpPr txBox="1"/>
          <p:nvPr/>
        </p:nvSpPr>
        <p:spPr>
          <a:xfrm>
            <a:off x="2132013" y="1665288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41" name="Text Box 7"/>
          <p:cNvSpPr txBox="1"/>
          <p:nvPr/>
        </p:nvSpPr>
        <p:spPr>
          <a:xfrm>
            <a:off x="2124075" y="1970088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y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42" name="Text Box 8"/>
          <p:cNvSpPr txBox="1"/>
          <p:nvPr/>
        </p:nvSpPr>
        <p:spPr>
          <a:xfrm>
            <a:off x="2125663" y="2274888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43" name="Line 29"/>
          <p:cNvSpPr/>
          <p:nvPr/>
        </p:nvSpPr>
        <p:spPr>
          <a:xfrm>
            <a:off x="2405063" y="32131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44" name="Line 30"/>
          <p:cNvSpPr/>
          <p:nvPr/>
        </p:nvSpPr>
        <p:spPr>
          <a:xfrm>
            <a:off x="2100263" y="34417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45" name="Text Box 31"/>
          <p:cNvSpPr txBox="1"/>
          <p:nvPr/>
        </p:nvSpPr>
        <p:spPr>
          <a:xfrm>
            <a:off x="2432050" y="3060700"/>
            <a:ext cx="9067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   y   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46" name="Text Box 35"/>
          <p:cNvSpPr txBox="1"/>
          <p:nvPr/>
        </p:nvSpPr>
        <p:spPr>
          <a:xfrm>
            <a:off x="2430463" y="3441700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47" name="Text Box 36"/>
          <p:cNvSpPr txBox="1"/>
          <p:nvPr/>
        </p:nvSpPr>
        <p:spPr>
          <a:xfrm rot="-5400000">
            <a:off x="1579563" y="3749675"/>
            <a:ext cx="6400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from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48" name="Text Box 37"/>
          <p:cNvSpPr txBox="1"/>
          <p:nvPr/>
        </p:nvSpPr>
        <p:spPr>
          <a:xfrm>
            <a:off x="2441575" y="2755900"/>
            <a:ext cx="8559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cost to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49" name="Text Box 101"/>
          <p:cNvSpPr txBox="1"/>
          <p:nvPr/>
        </p:nvSpPr>
        <p:spPr>
          <a:xfrm>
            <a:off x="2438241" y="3762375"/>
            <a:ext cx="944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3   0   2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50" name="Text Box 102"/>
          <p:cNvSpPr txBox="1"/>
          <p:nvPr/>
        </p:nvSpPr>
        <p:spPr>
          <a:xfrm>
            <a:off x="2431415" y="4067175"/>
            <a:ext cx="944245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∞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  2   0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51" name="Text Box 172"/>
          <p:cNvSpPr txBox="1"/>
          <p:nvPr/>
        </p:nvSpPr>
        <p:spPr>
          <a:xfrm>
            <a:off x="3049588" y="3367088"/>
            <a:ext cx="323215" cy="4203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∞</a:t>
            </a:r>
            <a:endParaRPr lang="en-US" altLang="zh-CN" sz="2000" b="1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52" name="Text Box 173"/>
          <p:cNvSpPr txBox="1"/>
          <p:nvPr/>
        </p:nvSpPr>
        <p:spPr>
          <a:xfrm>
            <a:off x="2708275" y="3444875"/>
            <a:ext cx="342900" cy="387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 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53" name="Text Box 6"/>
          <p:cNvSpPr txBox="1"/>
          <p:nvPr/>
        </p:nvSpPr>
        <p:spPr>
          <a:xfrm>
            <a:off x="2112963" y="3432175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54" name="Text Box 7"/>
          <p:cNvSpPr txBox="1"/>
          <p:nvPr/>
        </p:nvSpPr>
        <p:spPr>
          <a:xfrm>
            <a:off x="2105025" y="3736975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y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55" name="Text Box 8"/>
          <p:cNvSpPr txBox="1"/>
          <p:nvPr/>
        </p:nvSpPr>
        <p:spPr>
          <a:xfrm>
            <a:off x="2106613" y="4041775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56" name="Line 29"/>
          <p:cNvSpPr/>
          <p:nvPr/>
        </p:nvSpPr>
        <p:spPr>
          <a:xfrm>
            <a:off x="2405063" y="502602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57" name="Line 30"/>
          <p:cNvSpPr/>
          <p:nvPr/>
        </p:nvSpPr>
        <p:spPr>
          <a:xfrm>
            <a:off x="2100263" y="5254625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58" name="Text Box 31"/>
          <p:cNvSpPr txBox="1"/>
          <p:nvPr/>
        </p:nvSpPr>
        <p:spPr>
          <a:xfrm>
            <a:off x="2432050" y="4873625"/>
            <a:ext cx="9067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   y   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59" name="Text Box 35"/>
          <p:cNvSpPr txBox="1"/>
          <p:nvPr/>
        </p:nvSpPr>
        <p:spPr>
          <a:xfrm>
            <a:off x="2430463" y="5254625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60" name="Text Box 36"/>
          <p:cNvSpPr txBox="1"/>
          <p:nvPr/>
        </p:nvSpPr>
        <p:spPr>
          <a:xfrm rot="-5400000">
            <a:off x="1579563" y="5561013"/>
            <a:ext cx="6400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from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61" name="Text Box 37"/>
          <p:cNvSpPr txBox="1"/>
          <p:nvPr/>
        </p:nvSpPr>
        <p:spPr>
          <a:xfrm>
            <a:off x="2441575" y="4568825"/>
            <a:ext cx="8559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cost to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62" name="Text Box 101"/>
          <p:cNvSpPr txBox="1"/>
          <p:nvPr/>
        </p:nvSpPr>
        <p:spPr>
          <a:xfrm>
            <a:off x="2438241" y="5573713"/>
            <a:ext cx="944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3   0   2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63" name="Text Box 102"/>
          <p:cNvSpPr txBox="1"/>
          <p:nvPr/>
        </p:nvSpPr>
        <p:spPr>
          <a:xfrm>
            <a:off x="2430304" y="5878513"/>
            <a:ext cx="944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5   2   0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64" name="Text Box 172"/>
          <p:cNvSpPr txBox="1"/>
          <p:nvPr/>
        </p:nvSpPr>
        <p:spPr>
          <a:xfrm>
            <a:off x="3057367" y="5257800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5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65" name="Text Box 173"/>
          <p:cNvSpPr txBox="1"/>
          <p:nvPr/>
        </p:nvSpPr>
        <p:spPr>
          <a:xfrm>
            <a:off x="2708275" y="5257800"/>
            <a:ext cx="342900" cy="387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 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66" name="Text Box 6"/>
          <p:cNvSpPr txBox="1"/>
          <p:nvPr/>
        </p:nvSpPr>
        <p:spPr>
          <a:xfrm>
            <a:off x="2112963" y="524351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67" name="Text Box 7"/>
          <p:cNvSpPr txBox="1"/>
          <p:nvPr/>
        </p:nvSpPr>
        <p:spPr>
          <a:xfrm>
            <a:off x="2105025" y="554831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y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68" name="Text Box 8"/>
          <p:cNvSpPr txBox="1"/>
          <p:nvPr/>
        </p:nvSpPr>
        <p:spPr>
          <a:xfrm>
            <a:off x="2106613" y="585311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69" name="Oval 166"/>
          <p:cNvSpPr/>
          <p:nvPr/>
        </p:nvSpPr>
        <p:spPr>
          <a:xfrm>
            <a:off x="4379913" y="3789363"/>
            <a:ext cx="1066800" cy="381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70" name="Text Box 102"/>
          <p:cNvSpPr txBox="1"/>
          <p:nvPr/>
        </p:nvSpPr>
        <p:spPr>
          <a:xfrm>
            <a:off x="4457541" y="5876925"/>
            <a:ext cx="944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5   2   0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71" name="Line 29"/>
          <p:cNvSpPr/>
          <p:nvPr/>
        </p:nvSpPr>
        <p:spPr>
          <a:xfrm>
            <a:off x="8616950" y="1411288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72" name="Line 30"/>
          <p:cNvSpPr/>
          <p:nvPr/>
        </p:nvSpPr>
        <p:spPr>
          <a:xfrm>
            <a:off x="8312150" y="1639888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73" name="Text Box 31"/>
          <p:cNvSpPr txBox="1"/>
          <p:nvPr/>
        </p:nvSpPr>
        <p:spPr>
          <a:xfrm>
            <a:off x="8643938" y="1258888"/>
            <a:ext cx="9067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   y   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74" name="Text Box 35"/>
          <p:cNvSpPr txBox="1"/>
          <p:nvPr/>
        </p:nvSpPr>
        <p:spPr>
          <a:xfrm>
            <a:off x="8643938" y="1639888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75" name="Text Box 36"/>
          <p:cNvSpPr txBox="1"/>
          <p:nvPr/>
        </p:nvSpPr>
        <p:spPr>
          <a:xfrm rot="-5400000">
            <a:off x="7791450" y="1947863"/>
            <a:ext cx="6400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from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76" name="Text Box 37"/>
          <p:cNvSpPr txBox="1"/>
          <p:nvPr/>
        </p:nvSpPr>
        <p:spPr>
          <a:xfrm>
            <a:off x="8653463" y="954088"/>
            <a:ext cx="8559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cost to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77" name="Text Box 101"/>
          <p:cNvSpPr txBox="1"/>
          <p:nvPr/>
        </p:nvSpPr>
        <p:spPr>
          <a:xfrm>
            <a:off x="8498523" y="1960563"/>
            <a:ext cx="1198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100   0   2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78" name="Text Box 102"/>
          <p:cNvSpPr txBox="1"/>
          <p:nvPr/>
        </p:nvSpPr>
        <p:spPr>
          <a:xfrm>
            <a:off x="8546942" y="2265363"/>
            <a:ext cx="11353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solidFill>
                  <a:srgbClr val="00CC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102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 2   0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17" name="Text Box 172"/>
          <p:cNvSpPr txBox="1">
            <a:spLocks noChangeArrowheads="1"/>
          </p:cNvSpPr>
          <p:nvPr/>
        </p:nvSpPr>
        <p:spPr bwMode="auto">
          <a:xfrm>
            <a:off x="9220200" y="1643380"/>
            <a:ext cx="697865" cy="420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anose="05050102010706020507" pitchFamily="18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102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8" name="Text Box 173"/>
          <p:cNvSpPr txBox="1">
            <a:spLocks noChangeArrowheads="1"/>
          </p:cNvSpPr>
          <p:nvPr/>
        </p:nvSpPr>
        <p:spPr bwMode="auto">
          <a:xfrm>
            <a:off x="8837613" y="1643063"/>
            <a:ext cx="568325" cy="420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anose="05050102010706020507" pitchFamily="18" charset="2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681" name="Text Box 6"/>
          <p:cNvSpPr txBox="1"/>
          <p:nvPr/>
        </p:nvSpPr>
        <p:spPr>
          <a:xfrm>
            <a:off x="8324850" y="163036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82" name="Text Box 7"/>
          <p:cNvSpPr txBox="1"/>
          <p:nvPr/>
        </p:nvSpPr>
        <p:spPr>
          <a:xfrm>
            <a:off x="8316913" y="193516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y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83" name="Text Box 8"/>
          <p:cNvSpPr txBox="1"/>
          <p:nvPr/>
        </p:nvSpPr>
        <p:spPr>
          <a:xfrm>
            <a:off x="8318500" y="2239963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84" name="Line 29"/>
          <p:cNvSpPr/>
          <p:nvPr/>
        </p:nvSpPr>
        <p:spPr>
          <a:xfrm>
            <a:off x="8597900" y="317817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85" name="Line 30"/>
          <p:cNvSpPr/>
          <p:nvPr/>
        </p:nvSpPr>
        <p:spPr>
          <a:xfrm>
            <a:off x="8293100" y="3406775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86" name="Text Box 31"/>
          <p:cNvSpPr txBox="1"/>
          <p:nvPr/>
        </p:nvSpPr>
        <p:spPr>
          <a:xfrm>
            <a:off x="8624888" y="3025775"/>
            <a:ext cx="9067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   y   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87" name="Text Box 35"/>
          <p:cNvSpPr txBox="1"/>
          <p:nvPr/>
        </p:nvSpPr>
        <p:spPr>
          <a:xfrm>
            <a:off x="8623300" y="3406775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88" name="Text Box 36"/>
          <p:cNvSpPr txBox="1"/>
          <p:nvPr/>
        </p:nvSpPr>
        <p:spPr>
          <a:xfrm rot="-5400000">
            <a:off x="7772400" y="3741738"/>
            <a:ext cx="6400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from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89" name="Text Box 37"/>
          <p:cNvSpPr txBox="1"/>
          <p:nvPr/>
        </p:nvSpPr>
        <p:spPr>
          <a:xfrm>
            <a:off x="8634413" y="2720975"/>
            <a:ext cx="8559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cost to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90" name="Text Box 101"/>
          <p:cNvSpPr txBox="1"/>
          <p:nvPr/>
        </p:nvSpPr>
        <p:spPr>
          <a:xfrm>
            <a:off x="8477886" y="3727450"/>
            <a:ext cx="1198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100</a:t>
            </a:r>
            <a:r>
              <a:rPr lang="en-US" altLang="zh-CN" sz="1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 0   2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91" name="Text Box 102"/>
          <p:cNvSpPr txBox="1"/>
          <p:nvPr/>
        </p:nvSpPr>
        <p:spPr>
          <a:xfrm>
            <a:off x="8628857" y="4027170"/>
            <a:ext cx="880745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l" eaLnBrk="1" hangingPunct="1"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sym typeface="+mn-ea"/>
              </a:rPr>
              <a:t>∞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 2   0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92" name="Text Box 172"/>
          <p:cNvSpPr txBox="1"/>
          <p:nvPr/>
        </p:nvSpPr>
        <p:spPr>
          <a:xfrm>
            <a:off x="9219883" y="3409950"/>
            <a:ext cx="309245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l" eaLnBrk="1" hangingPunct="1"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sym typeface="+mn-ea"/>
              </a:rPr>
              <a:t>∞</a:t>
            </a:r>
            <a:endParaRPr lang="en-US" altLang="zh-CN" sz="1800" dirty="0">
              <a:solidFill>
                <a:srgbClr val="00CC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93" name="Text Box 173"/>
          <p:cNvSpPr txBox="1"/>
          <p:nvPr/>
        </p:nvSpPr>
        <p:spPr>
          <a:xfrm>
            <a:off x="8760460" y="3409950"/>
            <a:ext cx="626745" cy="387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solidFill>
                  <a:srgbClr val="00CC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100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94" name="Text Box 6"/>
          <p:cNvSpPr txBox="1"/>
          <p:nvPr/>
        </p:nvSpPr>
        <p:spPr>
          <a:xfrm>
            <a:off x="8305800" y="3397250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95" name="Text Box 7"/>
          <p:cNvSpPr txBox="1"/>
          <p:nvPr/>
        </p:nvSpPr>
        <p:spPr>
          <a:xfrm>
            <a:off x="8297863" y="3702050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y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96" name="Text Box 8"/>
          <p:cNvSpPr txBox="1"/>
          <p:nvPr/>
        </p:nvSpPr>
        <p:spPr>
          <a:xfrm>
            <a:off x="8299450" y="4006850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697" name="Line 29"/>
          <p:cNvSpPr/>
          <p:nvPr/>
        </p:nvSpPr>
        <p:spPr>
          <a:xfrm>
            <a:off x="8597900" y="49911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98" name="Line 30"/>
          <p:cNvSpPr/>
          <p:nvPr/>
        </p:nvSpPr>
        <p:spPr>
          <a:xfrm>
            <a:off x="8293100" y="52197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99" name="Text Box 31"/>
          <p:cNvSpPr txBox="1"/>
          <p:nvPr/>
        </p:nvSpPr>
        <p:spPr>
          <a:xfrm>
            <a:off x="8624888" y="4838700"/>
            <a:ext cx="9067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   y   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700" name="Text Box 35"/>
          <p:cNvSpPr txBox="1"/>
          <p:nvPr/>
        </p:nvSpPr>
        <p:spPr>
          <a:xfrm>
            <a:off x="8623300" y="5219700"/>
            <a:ext cx="309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701" name="Text Box 36"/>
          <p:cNvSpPr txBox="1"/>
          <p:nvPr/>
        </p:nvSpPr>
        <p:spPr>
          <a:xfrm rot="-5400000">
            <a:off x="7772400" y="5553075"/>
            <a:ext cx="6400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from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702" name="Text Box 37"/>
          <p:cNvSpPr txBox="1"/>
          <p:nvPr/>
        </p:nvSpPr>
        <p:spPr>
          <a:xfrm>
            <a:off x="8634413" y="4533900"/>
            <a:ext cx="8559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cost to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703" name="Text Box 101"/>
          <p:cNvSpPr txBox="1"/>
          <p:nvPr/>
        </p:nvSpPr>
        <p:spPr>
          <a:xfrm>
            <a:off x="8487411" y="5538788"/>
            <a:ext cx="1198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100   0   2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704" name="Text Box 102"/>
          <p:cNvSpPr txBox="1"/>
          <p:nvPr/>
        </p:nvSpPr>
        <p:spPr>
          <a:xfrm>
            <a:off x="8555038" y="5835650"/>
            <a:ext cx="1198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102   2   0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705" name="Text Box 172"/>
          <p:cNvSpPr txBox="1"/>
          <p:nvPr/>
        </p:nvSpPr>
        <p:spPr>
          <a:xfrm>
            <a:off x="9120188" y="5222875"/>
            <a:ext cx="6908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solidFill>
                  <a:srgbClr val="00CC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 102</a:t>
            </a:r>
            <a:endParaRPr lang="en-US" altLang="zh-CN" sz="1800" dirty="0">
              <a:solidFill>
                <a:srgbClr val="00CC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706" name="Text Box 173"/>
          <p:cNvSpPr txBox="1"/>
          <p:nvPr/>
        </p:nvSpPr>
        <p:spPr>
          <a:xfrm>
            <a:off x="8760460" y="5235575"/>
            <a:ext cx="926465" cy="387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  <a:r>
              <a:rPr lang="en-US" altLang="zh-CN" sz="1800" dirty="0">
                <a:solidFill>
                  <a:srgbClr val="00CC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100</a:t>
            </a:r>
            <a:r>
              <a:rPr lang="en-US" altLang="zh-CN" sz="18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707" name="Text Box 6"/>
          <p:cNvSpPr txBox="1"/>
          <p:nvPr/>
        </p:nvSpPr>
        <p:spPr>
          <a:xfrm>
            <a:off x="8305800" y="5208588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x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708" name="Text Box 7"/>
          <p:cNvSpPr txBox="1"/>
          <p:nvPr/>
        </p:nvSpPr>
        <p:spPr>
          <a:xfrm>
            <a:off x="8297863" y="5513388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y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709" name="Text Box 8"/>
          <p:cNvSpPr txBox="1"/>
          <p:nvPr/>
        </p:nvSpPr>
        <p:spPr>
          <a:xfrm>
            <a:off x="8299450" y="5818188"/>
            <a:ext cx="297180" cy="3879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Symbol" panose="05050102010706020507" pitchFamily="18" charset="2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z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711" name="Oval 166"/>
          <p:cNvSpPr/>
          <p:nvPr/>
        </p:nvSpPr>
        <p:spPr>
          <a:xfrm>
            <a:off x="6456363" y="5876925"/>
            <a:ext cx="1066800" cy="381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8713" name="Line 115"/>
          <p:cNvSpPr/>
          <p:nvPr/>
        </p:nvSpPr>
        <p:spPr>
          <a:xfrm>
            <a:off x="7535863" y="1938338"/>
            <a:ext cx="576262" cy="1490662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714" name="Line 115"/>
          <p:cNvSpPr/>
          <p:nvPr/>
        </p:nvSpPr>
        <p:spPr>
          <a:xfrm>
            <a:off x="7464425" y="1989138"/>
            <a:ext cx="719138" cy="3384550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715" name="Line 115"/>
          <p:cNvSpPr/>
          <p:nvPr/>
        </p:nvSpPr>
        <p:spPr>
          <a:xfrm flipV="1">
            <a:off x="7535863" y="4221163"/>
            <a:ext cx="720725" cy="1890712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716" name="Line 115"/>
          <p:cNvSpPr/>
          <p:nvPr/>
        </p:nvSpPr>
        <p:spPr>
          <a:xfrm flipV="1">
            <a:off x="7535863" y="2565400"/>
            <a:ext cx="647700" cy="3311525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>宽屏</PresentationFormat>
  <Paragraphs>272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Symbol</vt:lpstr>
      <vt:lpstr>Arial Unicode MS</vt:lpstr>
      <vt:lpstr>Times New Roman</vt:lpstr>
      <vt:lpstr>Comic Sans MS</vt:lpstr>
      <vt:lpstr>楷体_GB2312</vt:lpstr>
      <vt:lpstr>新宋体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2016-12-18T08:01:55Z</dcterms:created>
  <dcterms:modified xsi:type="dcterms:W3CDTF">2016-12-18T08:21:25Z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