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7" r:id="rId4"/>
    <p:sldId id="403" r:id="rId5"/>
    <p:sldId id="404" r:id="rId6"/>
    <p:sldId id="402" r:id="rId7"/>
    <p:sldId id="423" r:id="rId8"/>
    <p:sldId id="392" r:id="rId10"/>
    <p:sldId id="272" r:id="rId11"/>
    <p:sldId id="336" r:id="rId12"/>
    <p:sldId id="400" r:id="rId13"/>
    <p:sldId id="397" r:id="rId14"/>
    <p:sldId id="340" r:id="rId15"/>
    <p:sldId id="337" r:id="rId16"/>
    <p:sldId id="341" r:id="rId17"/>
    <p:sldId id="342" r:id="rId18"/>
    <p:sldId id="343" r:id="rId19"/>
    <p:sldId id="386" r:id="rId20"/>
    <p:sldId id="344" r:id="rId21"/>
    <p:sldId id="345" r:id="rId22"/>
    <p:sldId id="385" r:id="rId23"/>
    <p:sldId id="346" r:id="rId24"/>
    <p:sldId id="347" r:id="rId25"/>
    <p:sldId id="349" r:id="rId26"/>
    <p:sldId id="350" r:id="rId27"/>
    <p:sldId id="411" r:id="rId28"/>
    <p:sldId id="365" r:id="rId29"/>
    <p:sldId id="348" r:id="rId30"/>
    <p:sldId id="353" r:id="rId31"/>
    <p:sldId id="354" r:id="rId32"/>
    <p:sldId id="408" r:id="rId33"/>
    <p:sldId id="355" r:id="rId34"/>
    <p:sldId id="356" r:id="rId35"/>
    <p:sldId id="357" r:id="rId36"/>
    <p:sldId id="358" r:id="rId37"/>
    <p:sldId id="359" r:id="rId38"/>
    <p:sldId id="360" r:id="rId39"/>
    <p:sldId id="409" r:id="rId40"/>
    <p:sldId id="410" r:id="rId41"/>
    <p:sldId id="416" r:id="rId42"/>
    <p:sldId id="412" r:id="rId43"/>
    <p:sldId id="417" r:id="rId44"/>
    <p:sldId id="361" r:id="rId45"/>
    <p:sldId id="362" r:id="rId46"/>
    <p:sldId id="384" r:id="rId47"/>
    <p:sldId id="509" r:id="rId48"/>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9908"/>
    <a:srgbClr val="EA2A0C"/>
    <a:srgbClr val="CE200F"/>
    <a:srgbClr val="229C12"/>
    <a:srgbClr val="E037D6"/>
    <a:srgbClr val="4C4C4C"/>
    <a:srgbClr val="3F3F3F"/>
    <a:srgbClr val="2F2F2F"/>
    <a:srgbClr val="E22F31"/>
    <a:srgbClr val="E134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59" autoAdjust="0"/>
    <p:restoredTop sz="94648" autoAdjust="0"/>
  </p:normalViewPr>
  <p:slideViewPr>
    <p:cSldViewPr>
      <p:cViewPr varScale="1">
        <p:scale>
          <a:sx n="82" d="100"/>
          <a:sy n="82" d="100"/>
        </p:scale>
        <p:origin x="-764" y="-56"/>
      </p:cViewPr>
      <p:guideLst>
        <p:guide orient="horz" pos="1802"/>
        <p:guide pos="2880"/>
      </p:guideLst>
    </p:cSldViewPr>
  </p:slideViewPr>
  <p:notesTextViewPr>
    <p:cViewPr>
      <p:scale>
        <a:sx n="1" d="1"/>
        <a:sy n="1" d="1"/>
      </p:scale>
      <p:origin x="0" y="0"/>
    </p:cViewPr>
  </p:notesTextViewPr>
  <p:sorterViewPr>
    <p:cViewPr>
      <p:scale>
        <a:sx n="100" d="100"/>
        <a:sy n="100" d="100"/>
      </p:scale>
      <p:origin x="0" y="15944"/>
    </p:cViewPr>
  </p:sorterViewPr>
  <p:notesViewPr>
    <p:cSldViewPr>
      <p:cViewPr varScale="1">
        <p:scale>
          <a:sx n="51" d="100"/>
          <a:sy n="51" d="100"/>
        </p:scale>
        <p:origin x="-2692" y="-84"/>
      </p:cViewPr>
      <p:guideLst>
        <p:guide orient="horz" pos="2884"/>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3.xml"/><Relationship Id="rId49" Type="http://schemas.openxmlformats.org/officeDocument/2006/relationships/presProps" Target="presProps.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D5106C-BFF8-4208-B466-19FD77DF1E9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3623DC-50FF-485B-B4EE-84B84A40D4A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3623DC-50FF-485B-B4EE-84B84A40D4A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image" Target="../media/image2.png"/><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1.jpeg"/><Relationship Id="rId14" Type="http://schemas.openxmlformats.org/officeDocument/2006/relationships/tags" Target="../tags/tag11.xml"/><Relationship Id="rId13" Type="http://schemas.openxmlformats.org/officeDocument/2006/relationships/tags" Target="../tags/tag10.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tags" Target="../tags/tag81.xml"/><Relationship Id="rId7" Type="http://schemas.openxmlformats.org/officeDocument/2006/relationships/image" Target="../media/image5.png"/><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image" Target="../media/image4.jpeg"/><Relationship Id="rId3" Type="http://schemas.openxmlformats.org/officeDocument/2006/relationships/tags" Target="../tags/tag78.xml"/><Relationship Id="rId2" Type="http://schemas.openxmlformats.org/officeDocument/2006/relationships/tags" Target="../tags/tag77.xml"/><Relationship Id="rId11" Type="http://schemas.openxmlformats.org/officeDocument/2006/relationships/tags" Target="../tags/tag84.xml"/><Relationship Id="rId10" Type="http://schemas.openxmlformats.org/officeDocument/2006/relationships/tags" Target="../tags/tag83.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90.xml"/><Relationship Id="rId8" Type="http://schemas.openxmlformats.org/officeDocument/2006/relationships/tags" Target="../tags/tag89.xml"/><Relationship Id="rId7" Type="http://schemas.openxmlformats.org/officeDocument/2006/relationships/tags" Target="../tags/tag88.xml"/><Relationship Id="rId6" Type="http://schemas.openxmlformats.org/officeDocument/2006/relationships/image" Target="../media/image2.png"/><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image" Target="../media/image1.jpeg"/><Relationship Id="rId10" Type="http://schemas.openxmlformats.org/officeDocument/2006/relationships/tags" Target="../tags/tag9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image" Target="../media/image3.png"/><Relationship Id="rId10" Type="http://schemas.openxmlformats.org/officeDocument/2006/relationships/tags" Target="../tags/tag99.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tags" Target="../tags/tag110.xml"/><Relationship Id="rId7" Type="http://schemas.openxmlformats.org/officeDocument/2006/relationships/tags" Target="../tags/tag109.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image" Target="../media/image3.png"/><Relationship Id="rId11" Type="http://schemas.openxmlformats.org/officeDocument/2006/relationships/image" Target="../media/image5.png"/><Relationship Id="rId10" Type="http://schemas.openxmlformats.org/officeDocument/2006/relationships/tags" Target="../tags/tag112.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19.xml"/><Relationship Id="rId8" Type="http://schemas.openxmlformats.org/officeDocument/2006/relationships/tags" Target="../tags/tag118.xml"/><Relationship Id="rId7" Type="http://schemas.openxmlformats.org/officeDocument/2006/relationships/tags" Target="../tags/tag117.xml"/><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tags" Target="../tags/tag113.xml"/><Relationship Id="rId2" Type="http://schemas.openxmlformats.org/officeDocument/2006/relationships/image" Target="../media/image3.png"/><Relationship Id="rId11" Type="http://schemas.openxmlformats.org/officeDocument/2006/relationships/image" Target="../media/image5.png"/><Relationship Id="rId10" Type="http://schemas.openxmlformats.org/officeDocument/2006/relationships/tags" Target="../tags/tag120.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27.xml"/><Relationship Id="rId8" Type="http://schemas.openxmlformats.org/officeDocument/2006/relationships/tags" Target="../tags/tag126.xml"/><Relationship Id="rId7" Type="http://schemas.openxmlformats.org/officeDocument/2006/relationships/tags" Target="../tags/tag125.xml"/><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tags" Target="../tags/tag121.xml"/><Relationship Id="rId2" Type="http://schemas.openxmlformats.org/officeDocument/2006/relationships/image" Target="../media/image3.png"/><Relationship Id="rId10" Type="http://schemas.openxmlformats.org/officeDocument/2006/relationships/tags" Target="../tags/tag128.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35.xml"/><Relationship Id="rId8" Type="http://schemas.openxmlformats.org/officeDocument/2006/relationships/tags" Target="../tags/tag134.xml"/><Relationship Id="rId7" Type="http://schemas.openxmlformats.org/officeDocument/2006/relationships/tags" Target="../tags/tag133.xml"/><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tags" Target="../tags/tag130.xml"/><Relationship Id="rId3" Type="http://schemas.openxmlformats.org/officeDocument/2006/relationships/tags" Target="../tags/tag129.xml"/><Relationship Id="rId2" Type="http://schemas.openxmlformats.org/officeDocument/2006/relationships/image" Target="../media/image3.png"/><Relationship Id="rId11" Type="http://schemas.openxmlformats.org/officeDocument/2006/relationships/tags" Target="../tags/tag137.xml"/><Relationship Id="rId10" Type="http://schemas.openxmlformats.org/officeDocument/2006/relationships/tags" Target="../tags/tag136.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44.xml"/><Relationship Id="rId8" Type="http://schemas.openxmlformats.org/officeDocument/2006/relationships/tags" Target="../tags/tag143.xml"/><Relationship Id="rId7" Type="http://schemas.openxmlformats.org/officeDocument/2006/relationships/tags" Target="../tags/tag142.xml"/><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tags" Target="../tags/tag139.xml"/><Relationship Id="rId3" Type="http://schemas.openxmlformats.org/officeDocument/2006/relationships/tags" Target="../tags/tag138.xml"/><Relationship Id="rId2" Type="http://schemas.openxmlformats.org/officeDocument/2006/relationships/image" Target="../media/image1.jpeg"/><Relationship Id="rId10"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image" Target="../media/image1.jpeg"/><Relationship Id="rId10" Type="http://schemas.openxmlformats.org/officeDocument/2006/relationships/tags" Target="../tags/tag24.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image" Target="../media/image5.png"/><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image" Target="../media/image4.jpeg"/><Relationship Id="rId3" Type="http://schemas.openxmlformats.org/officeDocument/2006/relationships/tags" Target="../tags/tag26.xml"/><Relationship Id="rId2" Type="http://schemas.openxmlformats.org/officeDocument/2006/relationships/tags" Target="../tags/tag25.xml"/><Relationship Id="rId13" Type="http://schemas.openxmlformats.org/officeDocument/2006/relationships/tags" Target="../tags/tag34.xml"/><Relationship Id="rId12" Type="http://schemas.openxmlformats.org/officeDocument/2006/relationships/tags" Target="../tags/tag33.xml"/><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image" Target="../media/image5.png"/><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image" Target="../media/image4.jpeg"/><Relationship Id="rId3" Type="http://schemas.openxmlformats.org/officeDocument/2006/relationships/tags" Target="../tags/tag36.xml"/><Relationship Id="rId2" Type="http://schemas.openxmlformats.org/officeDocument/2006/relationships/tags" Target="../tags/tag35.xml"/><Relationship Id="rId15" Type="http://schemas.openxmlformats.org/officeDocument/2006/relationships/tags" Target="../tags/tag46.xml"/><Relationship Id="rId14" Type="http://schemas.openxmlformats.org/officeDocument/2006/relationships/tags" Target="../tags/tag45.xml"/><Relationship Id="rId13" Type="http://schemas.openxmlformats.org/officeDocument/2006/relationships/tags" Target="../tags/tag44.xml"/><Relationship Id="rId12" Type="http://schemas.openxmlformats.org/officeDocument/2006/relationships/tags" Target="../tags/tag43.xml"/><Relationship Id="rId11" Type="http://schemas.openxmlformats.org/officeDocument/2006/relationships/tags" Target="../tags/tag42.xml"/><Relationship Id="rId10" Type="http://schemas.openxmlformats.org/officeDocument/2006/relationships/tags" Target="../tags/tag4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tags" Target="../tags/tag51.xml"/><Relationship Id="rId7" Type="http://schemas.openxmlformats.org/officeDocument/2006/relationships/image" Target="../media/image5.png"/><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image" Target="../media/image4.jpeg"/><Relationship Id="rId3" Type="http://schemas.openxmlformats.org/officeDocument/2006/relationships/tags" Target="../tags/tag48.xml"/><Relationship Id="rId2" Type="http://schemas.openxmlformats.org/officeDocument/2006/relationships/tags" Target="../tags/tag47.xml"/><Relationship Id="rId11" Type="http://schemas.openxmlformats.org/officeDocument/2006/relationships/tags" Target="../tags/tag54.xml"/><Relationship Id="rId10" Type="http://schemas.openxmlformats.org/officeDocument/2006/relationships/tags" Target="../tags/tag53.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image" Target="../media/image5.png"/><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image" Target="../media/image4.jpeg"/><Relationship Id="rId3" Type="http://schemas.openxmlformats.org/officeDocument/2006/relationships/tags" Target="../tags/tag59.xml"/><Relationship Id="rId2" Type="http://schemas.openxmlformats.org/officeDocument/2006/relationships/tags" Target="../tags/tag58.xml"/><Relationship Id="rId13" Type="http://schemas.openxmlformats.org/officeDocument/2006/relationships/tags" Target="../tags/tag67.xml"/><Relationship Id="rId12" Type="http://schemas.openxmlformats.org/officeDocument/2006/relationships/tags" Target="../tags/tag66.xml"/><Relationship Id="rId11" Type="http://schemas.openxmlformats.org/officeDocument/2006/relationships/tags" Target="../tags/tag65.xml"/><Relationship Id="rId10" Type="http://schemas.openxmlformats.org/officeDocument/2006/relationships/tags" Target="../tags/tag64.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image" Target="../media/image5.png"/><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image" Target="../media/image4.jpeg"/><Relationship Id="rId3" Type="http://schemas.openxmlformats.org/officeDocument/2006/relationships/tags" Target="../tags/tag69.xml"/><Relationship Id="rId2" Type="http://schemas.openxmlformats.org/officeDocument/2006/relationships/tags" Target="../tags/tag68.xml"/><Relationship Id="rId12" Type="http://schemas.openxmlformats.org/officeDocument/2006/relationships/tags" Target="../tags/tag76.xml"/><Relationship Id="rId11" Type="http://schemas.openxmlformats.org/officeDocument/2006/relationships/tags" Target="../tags/tag75.xml"/><Relationship Id="rId10" Type="http://schemas.openxmlformats.org/officeDocument/2006/relationships/tags" Target="../tags/tag7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sp>
        <p:nvSpPr>
          <p:cNvPr id="7" name="矩形 6"/>
          <p:cNvSpPr/>
          <p:nvPr>
            <p:custDataLst>
              <p:tags r:id="rId6"/>
            </p:custDataLst>
          </p:nvPr>
        </p:nvSpPr>
        <p:spPr>
          <a:xfrm>
            <a:off x="2052707" y="1688381"/>
            <a:ext cx="5356888" cy="2303359"/>
          </a:xfrm>
          <a:prstGeom prst="rect">
            <a:avLst/>
          </a:prstGeom>
          <a:no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custDataLst>
              <p:tags r:id="rId7"/>
            </p:custDataLst>
          </p:nvPr>
        </p:nvSpPr>
        <p:spPr>
          <a:xfrm rot="21430005">
            <a:off x="2178911" y="1687848"/>
            <a:ext cx="5143238" cy="2366039"/>
          </a:xfrm>
          <a:prstGeom prst="rect">
            <a:avLst/>
          </a:prstGeom>
          <a:solidFill>
            <a:schemeClr val="bg2"/>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0" name="图片 9"/>
          <p:cNvPicPr>
            <a:picLocks noChangeAspect="1"/>
          </p:cNvPicPr>
          <p:nvPr>
            <p:custDataLst>
              <p:tags r:id="rId8"/>
            </p:custDataLst>
          </p:nvPr>
        </p:nvPicPr>
        <p:blipFill rotWithShape="1">
          <a:blip r:embed="rId9" cstate="email"/>
          <a:srcRect/>
          <a:stretch>
            <a:fillRect/>
          </a:stretch>
        </p:blipFill>
        <p:spPr>
          <a:xfrm>
            <a:off x="73649" y="-35367"/>
            <a:ext cx="3326131" cy="2946400"/>
          </a:xfrm>
          <a:prstGeom prst="rect">
            <a:avLst/>
          </a:prstGeom>
        </p:spPr>
      </p:pic>
      <p:cxnSp>
        <p:nvCxnSpPr>
          <p:cNvPr id="14" name="直接连接符 13"/>
          <p:cNvCxnSpPr/>
          <p:nvPr>
            <p:custDataLst>
              <p:tags r:id="rId10"/>
            </p:custDataLst>
          </p:nvPr>
        </p:nvCxnSpPr>
        <p:spPr>
          <a:xfrm>
            <a:off x="4671014" y="3431699"/>
            <a:ext cx="328613"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副标题 2"/>
          <p:cNvSpPr>
            <a:spLocks noGrp="1"/>
          </p:cNvSpPr>
          <p:nvPr>
            <p:ph type="subTitle" idx="1" hasCustomPrompt="1"/>
            <p:custDataLst>
              <p:tags r:id="rId11"/>
            </p:custDataLst>
          </p:nvPr>
        </p:nvSpPr>
        <p:spPr>
          <a:xfrm>
            <a:off x="3274194" y="2979447"/>
            <a:ext cx="3121200" cy="414000"/>
          </a:xfrm>
        </p:spPr>
        <p:txBody>
          <a:bodyPr lIns="90000" tIns="46800" rIns="90000" bIns="46800" anchor="t">
            <a:normAutofit/>
          </a:bodyPr>
          <a:lstStyle>
            <a:lvl1pPr marL="0" indent="0" algn="ctr" eaLnBrk="1" fontAlgn="auto" latinLnBrk="0" hangingPunct="1">
              <a:lnSpc>
                <a:spcPct val="100000"/>
              </a:lnSpc>
              <a:buFont typeface="Arial" panose="020B0604020202020204" pitchFamily="34" charset="0"/>
              <a:buNone/>
              <a:defRPr sz="1500" u="none" strike="noStrike" kern="1200" cap="none" spc="150" normalizeH="0" baseline="0">
                <a:solidFill>
                  <a:schemeClr val="tx1">
                    <a:lumMod val="85000"/>
                    <a:lumOff val="15000"/>
                  </a:schemeClr>
                </a:solidFill>
                <a:uFillTx/>
                <a:latin typeface="Arial" panose="020B0604020202020204" pitchFamily="34" charset="0"/>
                <a:ea typeface="幼圆" panose="02010509060101010101" pitchFamily="49"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
        <p:nvSpPr>
          <p:cNvPr id="2" name="标题 1"/>
          <p:cNvSpPr>
            <a:spLocks noGrp="1"/>
          </p:cNvSpPr>
          <p:nvPr>
            <p:ph type="ctrTitle" hasCustomPrompt="1"/>
            <p:custDataLst>
              <p:tags r:id="rId12"/>
            </p:custDataLst>
          </p:nvPr>
        </p:nvSpPr>
        <p:spPr>
          <a:xfrm>
            <a:off x="2516587" y="1679659"/>
            <a:ext cx="4638600" cy="1263265"/>
          </a:xfrm>
        </p:spPr>
        <p:txBody>
          <a:bodyPr lIns="90000" tIns="46800" rIns="90000" bIns="46800" anchor="b" anchorCtr="0">
            <a:normAutofit/>
          </a:bodyPr>
          <a:lstStyle>
            <a:lvl1pPr algn="ctr">
              <a:lnSpc>
                <a:spcPct val="100000"/>
              </a:lnSpc>
              <a:defRPr sz="5850" b="0" u="none" strike="noStrike" kern="1200" cap="none" spc="0" normalizeH="0" baseline="0">
                <a:solidFill>
                  <a:schemeClr val="accent1"/>
                </a:solidFill>
                <a:uFillTx/>
                <a:latin typeface="Arial" panose="020B0604020202020204" pitchFamily="34" charset="0"/>
                <a:ea typeface="汉仪乐喵体W" panose="00020600040101010101" pitchFamily="18" charset="-122"/>
              </a:defRPr>
            </a:lvl1pPr>
          </a:lstStyle>
          <a:p>
            <a:r>
              <a:rPr lang="zh-CN" altLang="en-US" dirty="0"/>
              <a:t>单击编辑标题</a:t>
            </a:r>
            <a:endParaRPr lang="zh-CN" altLang="en-US" dirty="0"/>
          </a:p>
        </p:txBody>
      </p:sp>
      <p:sp>
        <p:nvSpPr>
          <p:cNvPr id="5" name="文本占位符 4"/>
          <p:cNvSpPr>
            <a:spLocks noGrp="1"/>
          </p:cNvSpPr>
          <p:nvPr>
            <p:ph type="body" sz="quarter" idx="13" hasCustomPrompt="1"/>
            <p:custDataLst>
              <p:tags r:id="rId13"/>
            </p:custDataLst>
          </p:nvPr>
        </p:nvSpPr>
        <p:spPr>
          <a:xfrm>
            <a:off x="3505148" y="3570847"/>
            <a:ext cx="1350000" cy="297000"/>
          </a:xfrm>
        </p:spPr>
        <p:txBody>
          <a:bodyPr lIns="90000" tIns="46800" rIns="90000" bIns="46800" anchor="ctr" anchorCtr="0">
            <a:normAutofit/>
          </a:bodyPr>
          <a:lstStyle>
            <a:lvl1pPr marL="0" indent="0" algn="ctr">
              <a:buNone/>
              <a:defRPr sz="1200" baseline="0">
                <a:latin typeface="Arial" panose="020B0604020202020204" pitchFamily="34" charset="0"/>
                <a:ea typeface="幼圆" panose="02010509060101010101" pitchFamily="49" charset="-122"/>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dirty="0"/>
              <a:t>编辑文本</a:t>
            </a:r>
            <a:endParaRPr lang="zh-CN" altLang="en-US" dirty="0"/>
          </a:p>
        </p:txBody>
      </p:sp>
      <p:sp>
        <p:nvSpPr>
          <p:cNvPr id="15" name="文本占位符 14"/>
          <p:cNvSpPr>
            <a:spLocks noGrp="1"/>
          </p:cNvSpPr>
          <p:nvPr>
            <p:ph type="body" sz="quarter" idx="14" hasCustomPrompt="1"/>
            <p:custDataLst>
              <p:tags r:id="rId14"/>
            </p:custDataLst>
          </p:nvPr>
        </p:nvSpPr>
        <p:spPr>
          <a:xfrm>
            <a:off x="4891163" y="3571513"/>
            <a:ext cx="1350000" cy="297000"/>
          </a:xfrm>
        </p:spPr>
        <p:txBody>
          <a:bodyPr lIns="90000" tIns="46800" rIns="90000" bIns="46800" anchor="ctr" anchorCtr="0">
            <a:normAutofit/>
          </a:bodyPr>
          <a:lstStyle>
            <a:lvl1pPr marL="0" indent="0" algn="ctr">
              <a:buNone/>
              <a:defRPr sz="1200" baseline="0">
                <a:latin typeface="Arial" panose="020B0604020202020204" pitchFamily="34" charset="0"/>
                <a:ea typeface="幼圆" panose="02010509060101010101" pitchFamily="49" charset="-122"/>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6" name="组合 5"/>
          <p:cNvGrpSpPr/>
          <p:nvPr>
            <p:custDataLst>
              <p:tags r:id="rId2"/>
            </p:custDataLst>
          </p:nvPr>
        </p:nvGrpSpPr>
        <p:grpSpPr>
          <a:xfrm>
            <a:off x="-1" y="0"/>
            <a:ext cx="9144001" cy="5715000"/>
            <a:chOff x="-1" y="0"/>
            <a:chExt cx="12192001" cy="6858000"/>
          </a:xfrm>
        </p:grpSpPr>
        <p:pic>
          <p:nvPicPr>
            <p:cNvPr id="8" name="图片 7"/>
            <p:cNvPicPr>
              <a:picLocks noChangeAspect="1"/>
            </p:cNvPicPr>
            <p:nvPr userDrawn="1">
              <p:custDataLst>
                <p:tags r:id="rId3"/>
              </p:custDataLst>
            </p:nvPr>
          </p:nvPicPr>
          <p:blipFill rotWithShape="1">
            <a:blip r:embed="rId4" cstate="email"/>
            <a:srcRect/>
            <a:stretch>
              <a:fillRect/>
            </a:stretch>
          </p:blipFill>
          <p:spPr>
            <a:xfrm>
              <a:off x="-1" y="0"/>
              <a:ext cx="12192001" cy="6858000"/>
            </a:xfrm>
            <a:prstGeom prst="rect">
              <a:avLst/>
            </a:prstGeom>
          </p:spPr>
        </p:pic>
        <p:sp>
          <p:nvSpPr>
            <p:cNvPr id="9" name="矩形 8"/>
            <p:cNvSpPr/>
            <p:nvPr userDrawn="1">
              <p:custDataLst>
                <p:tags r:id="rId5"/>
              </p:custDataLst>
            </p:nvPr>
          </p:nvSpPr>
          <p:spPr>
            <a:xfrm>
              <a:off x="292054" y="304775"/>
              <a:ext cx="11607893" cy="624845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350">
                <a:latin typeface="Viner Hand ITC" panose="03070502030502020203" charset="0"/>
                <a:cs typeface="Viner Hand ITC" panose="03070502030502020203" charset="0"/>
                <a:sym typeface="+mn-ea"/>
              </a:endParaRPr>
            </a:p>
          </p:txBody>
        </p:sp>
        <p:pic>
          <p:nvPicPr>
            <p:cNvPr id="10" name="图片 9"/>
            <p:cNvPicPr>
              <a:picLocks noChangeAspect="1"/>
            </p:cNvPicPr>
            <p:nvPr userDrawn="1">
              <p:custDataLst>
                <p:tags r:id="rId6"/>
              </p:custDataLst>
            </p:nvPr>
          </p:nvPicPr>
          <p:blipFill rotWithShape="1">
            <a:blip r:embed="rId7"/>
            <a:srcRect/>
            <a:stretch>
              <a:fillRect/>
            </a:stretch>
          </p:blipFill>
          <p:spPr>
            <a:xfrm>
              <a:off x="0" y="47094"/>
              <a:ext cx="1126682" cy="898248"/>
            </a:xfrm>
            <a:prstGeom prst="rect">
              <a:avLst/>
            </a:prstGeom>
          </p:spPr>
        </p:pic>
      </p:gr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502448" y="793757"/>
            <a:ext cx="8139178" cy="4490756"/>
          </a:xfrm>
        </p:spPr>
        <p:txBody>
          <a:bodyPr/>
          <a:lstStyle>
            <a:lvl1pPr>
              <a:defRPr baseline="0">
                <a:latin typeface="Arial" panose="020B0604020202020204" pitchFamily="34" charset="0"/>
                <a:ea typeface="幼圆" panose="02010509060101010101" pitchFamily="49" charset="-122"/>
              </a:defRPr>
            </a:lvl1pPr>
            <a:lvl2pPr>
              <a:defRPr baseline="0">
                <a:latin typeface="Arial" panose="020B0604020202020204" pitchFamily="34" charset="0"/>
                <a:ea typeface="幼圆" panose="02010509060101010101" pitchFamily="49" charset="-122"/>
              </a:defRPr>
            </a:lvl2pPr>
            <a:lvl3pPr>
              <a:defRPr baseline="0">
                <a:latin typeface="Arial" panose="020B0604020202020204" pitchFamily="34" charset="0"/>
                <a:ea typeface="幼圆" panose="02010509060101010101" pitchFamily="49" charset="-122"/>
              </a:defRPr>
            </a:lvl3pPr>
            <a:lvl4pPr>
              <a:defRPr baseline="0">
                <a:latin typeface="Arial" panose="020B0604020202020204" pitchFamily="34" charset="0"/>
                <a:ea typeface="幼圆" panose="02010509060101010101" pitchFamily="49" charset="-122"/>
              </a:defRPr>
            </a:lvl4pPr>
            <a:lvl5pPr>
              <a:defRPr baseline="0">
                <a:latin typeface="Arial" panose="020B0604020202020204" pitchFamily="34" charset="0"/>
                <a:ea typeface="幼圆"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矩形 5"/>
          <p:cNvSpPr/>
          <p:nvPr>
            <p:custDataLst>
              <p:tags r:id="rId3"/>
            </p:custDataLst>
          </p:nvPr>
        </p:nvSpPr>
        <p:spPr>
          <a:xfrm>
            <a:off x="1893554" y="1688380"/>
            <a:ext cx="5356888" cy="1494830"/>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custDataLst>
              <p:tags r:id="rId4"/>
            </p:custDataLst>
          </p:nvPr>
        </p:nvSpPr>
        <p:spPr>
          <a:xfrm rot="21430005">
            <a:off x="2000380" y="1688380"/>
            <a:ext cx="5143238" cy="1494830"/>
          </a:xfrm>
          <a:prstGeom prst="rect">
            <a:avLst/>
          </a:prstGeom>
          <a:solidFill>
            <a:schemeClr val="bg2"/>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9" name="图片 8"/>
          <p:cNvPicPr>
            <a:picLocks noChangeAspect="1"/>
          </p:cNvPicPr>
          <p:nvPr>
            <p:custDataLst>
              <p:tags r:id="rId5"/>
            </p:custDataLst>
          </p:nvPr>
        </p:nvPicPr>
        <p:blipFill rotWithShape="1">
          <a:blip r:embed="rId6" cstate="email"/>
          <a:srcRect/>
          <a:stretch>
            <a:fillRect/>
          </a:stretch>
        </p:blipFill>
        <p:spPr>
          <a:xfrm>
            <a:off x="73649" y="0"/>
            <a:ext cx="3326131" cy="2946400"/>
          </a:xfrm>
          <a:prstGeom prst="rect">
            <a:avLst/>
          </a:prstGeom>
        </p:spPr>
      </p:pic>
      <p:sp>
        <p:nvSpPr>
          <p:cNvPr id="2" name="标题 1"/>
          <p:cNvSpPr>
            <a:spLocks noGrp="1"/>
          </p:cNvSpPr>
          <p:nvPr>
            <p:ph type="title" hasCustomPrompt="1"/>
            <p:custDataLst>
              <p:tags r:id="rId7"/>
            </p:custDataLst>
          </p:nvPr>
        </p:nvSpPr>
        <p:spPr>
          <a:xfrm>
            <a:off x="2964431" y="1949804"/>
            <a:ext cx="3215700" cy="11040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0" i="0" u="none" strike="noStrike" kern="1200" cap="none" spc="0" normalizeH="0" baseline="0" noProof="1" dirty="0">
                <a:solidFill>
                  <a:schemeClr val="accent1"/>
                </a:solidFill>
                <a:uFillTx/>
                <a:latin typeface="Arial" panose="020B0604020202020204" pitchFamily="34" charset="0"/>
                <a:ea typeface="汉仪乐喵体W"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blipFill rotWithShape="1">
          <a:blip r:embed="rId2"/>
          <a:stretch>
            <a:fillRect/>
          </a:stretch>
        </a:blipFill>
        <a:effectLst/>
      </p:bgPr>
    </p:bg>
    <p:spTree>
      <p:nvGrpSpPr>
        <p:cNvPr id="1" name=""/>
        <p:cNvGrpSpPr/>
        <p:nvPr/>
      </p:nvGrpSpPr>
      <p:grpSpPr>
        <a:xfrm>
          <a:off x="0" y="0"/>
          <a:ext cx="0" cy="0"/>
          <a:chOff x="0" y="0"/>
          <a:chExt cx="0" cy="0"/>
        </a:xfrm>
      </p:grpSpPr>
      <p:sp>
        <p:nvSpPr>
          <p:cNvPr id="9" name="矩形 8"/>
          <p:cNvSpPr/>
          <p:nvPr>
            <p:custDataLst>
              <p:tags r:id="rId3"/>
            </p:custDataLst>
          </p:nvPr>
        </p:nvSpPr>
        <p:spPr>
          <a:xfrm>
            <a:off x="7472067" y="5420059"/>
            <a:ext cx="141890" cy="1401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p:custDataLst>
              <p:tags r:id="rId4"/>
            </p:custDataLst>
          </p:nvPr>
        </p:nvSpPr>
        <p:spPr>
          <a:xfrm>
            <a:off x="7680960" y="5420059"/>
            <a:ext cx="141890" cy="1401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custDataLst>
              <p:tags r:id="rId5"/>
            </p:custDataLst>
          </p:nvPr>
        </p:nvSpPr>
        <p:spPr>
          <a:xfrm>
            <a:off x="7889853" y="5420059"/>
            <a:ext cx="141890" cy="1401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custDataLst>
              <p:tags r:id="rId6"/>
            </p:custDataLst>
          </p:nvPr>
        </p:nvSpPr>
        <p:spPr>
          <a:xfrm>
            <a:off x="8106629" y="5420059"/>
            <a:ext cx="820202" cy="1401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custDataLst>
              <p:tags r:id="rId7"/>
            </p:custDataLst>
          </p:nvPr>
        </p:nvSpPr>
        <p:spPr/>
        <p:txBody>
          <a:bodyPr anchor="ctr">
            <a:normAutofit/>
          </a:bodyPr>
          <a:lstStyle>
            <a:lvl1pPr>
              <a:defRPr baseline="0">
                <a:solidFill>
                  <a:schemeClr val="tx1">
                    <a:lumMod val="85000"/>
                    <a:lumOff val="15000"/>
                  </a:schemeClr>
                </a:solidFill>
                <a:latin typeface="Arial" panose="020B0604020202020204" pitchFamily="34" charset="0"/>
                <a:ea typeface="幼圆" panose="02010509060101010101" pitchFamily="49"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3"/>
            </p:custDataLst>
          </p:nvPr>
        </p:nvSpPr>
        <p:spPr>
          <a:xfrm>
            <a:off x="961200" y="1041000"/>
            <a:ext cx="7219800" cy="603000"/>
          </a:xfrm>
        </p:spPr>
        <p:txBody>
          <a:bodyPr anchor="ctr">
            <a:normAutofit/>
          </a:bodyPr>
          <a:lstStyle>
            <a:lvl1pPr>
              <a:defRPr sz="2400" baseline="0">
                <a:solidFill>
                  <a:schemeClr val="tx1">
                    <a:lumMod val="85000"/>
                    <a:lumOff val="15000"/>
                  </a:schemeClr>
                </a:solidFill>
                <a:latin typeface="Arial" panose="020B0604020202020204" pitchFamily="34" charset="0"/>
                <a:ea typeface="幼圆" panose="02010509060101010101" pitchFamily="49"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4"/>
            </p:custDataLst>
          </p:nvPr>
        </p:nvSpPr>
        <p:spPr>
          <a:xfrm>
            <a:off x="960835" y="1803000"/>
            <a:ext cx="7219950" cy="2871000"/>
          </a:xfrm>
        </p:spPr>
        <p:txBody>
          <a:bodyPr/>
          <a:lstStyle>
            <a:lvl1pPr>
              <a:defRPr baseline="0">
                <a:solidFill>
                  <a:schemeClr val="tx1">
                    <a:lumMod val="85000"/>
                    <a:lumOff val="15000"/>
                  </a:schemeClr>
                </a:solidFill>
                <a:latin typeface="Arial" panose="020B0604020202020204" pitchFamily="34" charset="0"/>
                <a:ea typeface="幼圆" panose="02010509060101010101" pitchFamily="49" charset="-122"/>
              </a:defRPr>
            </a:lvl1pPr>
            <a:lvl2pPr>
              <a:defRPr baseline="0">
                <a:solidFill>
                  <a:schemeClr val="tx1">
                    <a:lumMod val="85000"/>
                    <a:lumOff val="15000"/>
                  </a:schemeClr>
                </a:solidFill>
                <a:latin typeface="Arial" panose="020B0604020202020204" pitchFamily="34" charset="0"/>
                <a:ea typeface="幼圆" panose="02010509060101010101" pitchFamily="49" charset="-122"/>
              </a:defRPr>
            </a:lvl2pPr>
            <a:lvl3pPr>
              <a:defRPr baseline="0">
                <a:solidFill>
                  <a:schemeClr val="tx1">
                    <a:lumMod val="85000"/>
                    <a:lumOff val="15000"/>
                  </a:schemeClr>
                </a:solidFill>
                <a:latin typeface="Arial" panose="020B0604020202020204" pitchFamily="34" charset="0"/>
                <a:ea typeface="幼圆" panose="02010509060101010101" pitchFamily="49" charset="-122"/>
              </a:defRPr>
            </a:lvl3pPr>
            <a:lvl4pPr>
              <a:defRPr baseline="0">
                <a:solidFill>
                  <a:schemeClr val="tx1">
                    <a:lumMod val="85000"/>
                    <a:lumOff val="15000"/>
                  </a:schemeClr>
                </a:solidFill>
                <a:latin typeface="Arial" panose="020B0604020202020204" pitchFamily="34" charset="0"/>
                <a:ea typeface="幼圆" panose="02010509060101010101" pitchFamily="49" charset="-122"/>
              </a:defRPr>
            </a:lvl4pPr>
            <a:lvl5pPr>
              <a:defRPr baseline="0">
                <a:solidFill>
                  <a:schemeClr val="tx1">
                    <a:lumMod val="85000"/>
                    <a:lumOff val="15000"/>
                  </a:schemeClr>
                </a:solidFill>
                <a:latin typeface="Arial" panose="020B0604020202020204" pitchFamily="34" charset="0"/>
                <a:ea typeface="幼圆"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矩形 7"/>
          <p:cNvSpPr/>
          <p:nvPr>
            <p:custDataLst>
              <p:tags r:id="rId3"/>
            </p:custDataLst>
          </p:nvPr>
        </p:nvSpPr>
        <p:spPr>
          <a:xfrm>
            <a:off x="0" y="0"/>
            <a:ext cx="3617595" cy="572187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baseline="0" dirty="0">
              <a:latin typeface="Arial" panose="020B0604020202020204" pitchFamily="34" charset="0"/>
              <a:sym typeface="+mn-ea"/>
            </a:endParaRPr>
          </a:p>
        </p:txBody>
      </p:sp>
      <p:sp>
        <p:nvSpPr>
          <p:cNvPr id="2" name="标题 1"/>
          <p:cNvSpPr>
            <a:spLocks noGrp="1"/>
          </p:cNvSpPr>
          <p:nvPr>
            <p:ph type="title" hasCustomPrompt="1"/>
            <p:custDataLst>
              <p:tags r:id="rId4"/>
            </p:custDataLst>
          </p:nvPr>
        </p:nvSpPr>
        <p:spPr>
          <a:xfrm>
            <a:off x="437400" y="642000"/>
            <a:ext cx="2970000" cy="735000"/>
          </a:xfrm>
        </p:spPr>
        <p:txBody>
          <a:bodyPr anchor="ctr">
            <a:normAutofit/>
          </a:bodyPr>
          <a:lstStyle>
            <a:lvl1pPr>
              <a:defRPr sz="2700" baseline="0">
                <a:latin typeface="Arial" panose="020B0604020202020204" pitchFamily="34" charset="0"/>
                <a:ea typeface="幼圆" panose="02010509060101010101" pitchFamily="49"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5"/>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latin typeface="Arial" panose="020B0604020202020204" pitchFamily="34" charset="0"/>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440100" y="1470000"/>
            <a:ext cx="2967300" cy="3411000"/>
          </a:xfrm>
        </p:spPr>
        <p:txBody>
          <a:bodyPr/>
          <a:lstStyle>
            <a:lvl1pPr>
              <a:defRPr baseline="0">
                <a:latin typeface="Arial" panose="020B0604020202020204" pitchFamily="34" charset="0"/>
                <a:ea typeface="幼圆" panose="02010509060101010101" pitchFamily="49" charset="-122"/>
              </a:defRPr>
            </a:lvl1pPr>
            <a:lvl2pPr>
              <a:defRPr baseline="0">
                <a:latin typeface="Arial" panose="020B0604020202020204" pitchFamily="34" charset="0"/>
                <a:ea typeface="幼圆" panose="02010509060101010101" pitchFamily="49" charset="-122"/>
              </a:defRPr>
            </a:lvl2pPr>
            <a:lvl3pPr>
              <a:defRPr baseline="0">
                <a:latin typeface="Arial" panose="020B0604020202020204" pitchFamily="34" charset="0"/>
                <a:ea typeface="幼圆" panose="02010509060101010101" pitchFamily="49" charset="-122"/>
              </a:defRPr>
            </a:lvl3pPr>
            <a:lvl4pPr>
              <a:defRPr baseline="0">
                <a:latin typeface="Arial" panose="020B0604020202020204" pitchFamily="34" charset="0"/>
                <a:ea typeface="幼圆" panose="02010509060101010101" pitchFamily="49" charset="-122"/>
              </a:defRPr>
            </a:lvl4pPr>
            <a:lvl5pPr>
              <a:defRPr baseline="0">
                <a:latin typeface="Arial" panose="020B0604020202020204" pitchFamily="34" charset="0"/>
                <a:ea typeface="幼圆"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9"/>
            </p:custDataLst>
          </p:nvPr>
        </p:nvSpPr>
        <p:spPr>
          <a:xfrm>
            <a:off x="3825900" y="641615"/>
            <a:ext cx="4860000" cy="4239948"/>
          </a:xfrm>
        </p:spPr>
        <p:txBody>
          <a:bodyPr/>
          <a:lstStyle>
            <a:lvl1pPr>
              <a:defRPr baseline="0">
                <a:latin typeface="Arial" panose="020B0604020202020204" pitchFamily="34" charset="0"/>
                <a:ea typeface="幼圆" panose="02010509060101010101" pitchFamily="49" charset="-122"/>
              </a:defRPr>
            </a:lvl1pPr>
            <a:lvl2pPr>
              <a:defRPr baseline="0">
                <a:latin typeface="Arial" panose="020B0604020202020204" pitchFamily="34" charset="0"/>
                <a:ea typeface="幼圆" panose="02010509060101010101" pitchFamily="49" charset="-122"/>
              </a:defRPr>
            </a:lvl2pPr>
            <a:lvl3pPr>
              <a:defRPr baseline="0">
                <a:latin typeface="Arial" panose="020B0604020202020204" pitchFamily="34" charset="0"/>
                <a:ea typeface="幼圆" panose="02010509060101010101" pitchFamily="49" charset="-122"/>
              </a:defRPr>
            </a:lvl3pPr>
            <a:lvl4pPr>
              <a:defRPr baseline="0">
                <a:latin typeface="Arial" panose="020B0604020202020204" pitchFamily="34" charset="0"/>
                <a:ea typeface="幼圆" panose="02010509060101010101" pitchFamily="49" charset="-122"/>
              </a:defRPr>
            </a:lvl4pPr>
            <a:lvl5pPr>
              <a:defRPr baseline="0">
                <a:latin typeface="Arial" panose="020B0604020202020204" pitchFamily="34" charset="0"/>
                <a:ea typeface="幼圆"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14" name="图片 13"/>
          <p:cNvPicPr>
            <a:picLocks noChangeAspect="1"/>
          </p:cNvPicPr>
          <p:nvPr>
            <p:custDataLst>
              <p:tags r:id="rId10"/>
            </p:custDataLst>
          </p:nvPr>
        </p:nvPicPr>
        <p:blipFill rotWithShape="1">
          <a:blip r:embed="rId11"/>
          <a:srcRect/>
          <a:stretch>
            <a:fillRect/>
          </a:stretch>
        </p:blipFill>
        <p:spPr>
          <a:xfrm>
            <a:off x="0" y="39245"/>
            <a:ext cx="845012" cy="74854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 name="矩形 9"/>
          <p:cNvSpPr/>
          <p:nvPr>
            <p:custDataLst>
              <p:tags r:id="rId3"/>
            </p:custDataLst>
          </p:nvPr>
        </p:nvSpPr>
        <p:spPr>
          <a:xfrm>
            <a:off x="0" y="0"/>
            <a:ext cx="9144000" cy="2220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p:ph type="title"/>
            <p:custDataLst>
              <p:tags r:id="rId4"/>
            </p:custDataLst>
          </p:nvPr>
        </p:nvSpPr>
        <p:spPr>
          <a:xfrm>
            <a:off x="459000" y="651000"/>
            <a:ext cx="8232300" cy="522000"/>
          </a:xfrm>
        </p:spPr>
        <p:txBody>
          <a:bodyPr anchor="ctr">
            <a:normAutofit/>
          </a:bodyPr>
          <a:lstStyle>
            <a:lvl1pPr algn="ctr">
              <a:defRPr sz="2700" baseline="0">
                <a:latin typeface="Arial" panose="020B0604020202020204" pitchFamily="34" charset="0"/>
                <a:ea typeface="幼圆" panose="02010509060101010101" pitchFamily="49"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459000" y="1383000"/>
            <a:ext cx="8231981" cy="690000"/>
          </a:xfrm>
        </p:spPr>
        <p:txBody>
          <a:bodyPr/>
          <a:lstStyle>
            <a:lvl1pPr algn="ctr">
              <a:defRPr baseline="0">
                <a:latin typeface="Arial" panose="020B0604020202020204" pitchFamily="34" charset="0"/>
                <a:ea typeface="幼圆" panose="02010509060101010101" pitchFamily="49"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9"/>
            </p:custDataLst>
          </p:nvPr>
        </p:nvSpPr>
        <p:spPr>
          <a:xfrm>
            <a:off x="459581" y="2340000"/>
            <a:ext cx="8224200" cy="2859000"/>
          </a:xfrm>
        </p:spPr>
        <p:txBody>
          <a:bodyPr/>
          <a:lstStyle>
            <a:lvl1pPr>
              <a:defRPr baseline="0">
                <a:latin typeface="Arial" panose="020B0604020202020204" pitchFamily="34" charset="0"/>
                <a:ea typeface="幼圆" panose="02010509060101010101" pitchFamily="49" charset="-122"/>
              </a:defRPr>
            </a:lvl1pPr>
            <a:lvl2pPr>
              <a:defRPr baseline="0">
                <a:latin typeface="Arial" panose="020B0604020202020204" pitchFamily="34" charset="0"/>
                <a:ea typeface="幼圆" panose="02010509060101010101" pitchFamily="49" charset="-122"/>
              </a:defRPr>
            </a:lvl2pPr>
            <a:lvl3pPr>
              <a:defRPr baseline="0">
                <a:latin typeface="Arial" panose="020B0604020202020204" pitchFamily="34" charset="0"/>
                <a:ea typeface="幼圆" panose="02010509060101010101" pitchFamily="49" charset="-122"/>
              </a:defRPr>
            </a:lvl3pPr>
            <a:lvl4pPr>
              <a:defRPr baseline="0">
                <a:latin typeface="Arial" panose="020B0604020202020204" pitchFamily="34" charset="0"/>
                <a:ea typeface="幼圆" panose="02010509060101010101" pitchFamily="49" charset="-122"/>
              </a:defRPr>
            </a:lvl4pPr>
            <a:lvl5pPr>
              <a:defRPr baseline="0">
                <a:latin typeface="Arial" panose="020B0604020202020204" pitchFamily="34" charset="0"/>
                <a:ea typeface="幼圆"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18" name="图片 17"/>
          <p:cNvPicPr>
            <a:picLocks noChangeAspect="1"/>
          </p:cNvPicPr>
          <p:nvPr>
            <p:custDataLst>
              <p:tags r:id="rId10"/>
            </p:custDataLst>
          </p:nvPr>
        </p:nvPicPr>
        <p:blipFill rotWithShape="1">
          <a:blip r:embed="rId11"/>
          <a:srcRect/>
          <a:stretch>
            <a:fillRect/>
          </a:stretch>
        </p:blipFill>
        <p:spPr>
          <a:xfrm>
            <a:off x="0" y="39245"/>
            <a:ext cx="845012" cy="74854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blipFill rotWithShape="1">
          <a:blip r:embed="rId2"/>
          <a:stretch>
            <a:fillRect/>
          </a:stretch>
        </a:blipFill>
        <a:effectLst/>
      </p:bgPr>
    </p:bg>
    <p:spTree>
      <p:nvGrpSpPr>
        <p:cNvPr id="1" name=""/>
        <p:cNvGrpSpPr/>
        <p:nvPr/>
      </p:nvGrpSpPr>
      <p:grpSpPr>
        <a:xfrm>
          <a:off x="0" y="0"/>
          <a:ext cx="0" cy="0"/>
          <a:chOff x="0" y="0"/>
          <a:chExt cx="0" cy="0"/>
        </a:xfrm>
      </p:grpSpPr>
      <p:sp>
        <p:nvSpPr>
          <p:cNvPr id="12" name="矩形 11"/>
          <p:cNvSpPr/>
          <p:nvPr>
            <p:custDataLst>
              <p:tags r:id="rId3"/>
            </p:custDataLst>
          </p:nvPr>
        </p:nvSpPr>
        <p:spPr>
          <a:xfrm>
            <a:off x="221933" y="254000"/>
            <a:ext cx="8705850" cy="5207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350">
              <a:latin typeface="Viner Hand ITC" panose="03070502030502020203" charset="0"/>
              <a:cs typeface="Viner Hand ITC" panose="03070502030502020203" charset="0"/>
              <a:sym typeface="+mn-ea"/>
            </a:endParaRPr>
          </a:p>
        </p:txBody>
      </p:sp>
      <p:sp>
        <p:nvSpPr>
          <p:cNvPr id="8" name="矩形 7"/>
          <p:cNvSpPr/>
          <p:nvPr>
            <p:custDataLst>
              <p:tags r:id="rId4"/>
            </p:custDataLst>
          </p:nvPr>
        </p:nvSpPr>
        <p:spPr>
          <a:xfrm>
            <a:off x="0" y="4191001"/>
            <a:ext cx="9144000" cy="15239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p:ph type="title"/>
            <p:custDataLst>
              <p:tags r:id="rId5"/>
            </p:custDataLst>
          </p:nvPr>
        </p:nvSpPr>
        <p:spPr>
          <a:xfrm>
            <a:off x="453600" y="558000"/>
            <a:ext cx="8232300" cy="471000"/>
          </a:xfrm>
        </p:spPr>
        <p:txBody>
          <a:bodyPr anchor="ctr">
            <a:normAutofit/>
          </a:bodyPr>
          <a:lstStyle>
            <a:lvl1pPr algn="ctr">
              <a:defRPr sz="2400" baseline="0">
                <a:solidFill>
                  <a:schemeClr val="tx1">
                    <a:lumMod val="85000"/>
                    <a:lumOff val="15000"/>
                  </a:schemeClr>
                </a:solidFill>
                <a:latin typeface="Arial" panose="020B0604020202020204" pitchFamily="34" charset="0"/>
                <a:ea typeface="幼圆" panose="02010509060101010101" pitchFamily="49"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453628" y="1401000"/>
            <a:ext cx="8243100" cy="2676000"/>
          </a:xfrm>
        </p:spPr>
        <p:txBody>
          <a:bodyPr/>
          <a:lstStyle>
            <a:lvl1pPr>
              <a:defRPr baseline="0">
                <a:solidFill>
                  <a:schemeClr val="tx1">
                    <a:lumMod val="85000"/>
                    <a:lumOff val="15000"/>
                  </a:schemeClr>
                </a:solidFill>
                <a:latin typeface="Arial" panose="020B0604020202020204" pitchFamily="34" charset="0"/>
                <a:ea typeface="幼圆" panose="02010509060101010101" pitchFamily="49" charset="-122"/>
              </a:defRPr>
            </a:lvl1pPr>
            <a:lvl2pPr>
              <a:defRPr baseline="0">
                <a:solidFill>
                  <a:schemeClr val="tx1">
                    <a:lumMod val="85000"/>
                    <a:lumOff val="15000"/>
                  </a:schemeClr>
                </a:solidFill>
                <a:latin typeface="Arial" panose="020B0604020202020204" pitchFamily="34" charset="0"/>
                <a:ea typeface="幼圆" panose="02010509060101010101" pitchFamily="49" charset="-122"/>
              </a:defRPr>
            </a:lvl2pPr>
            <a:lvl3pPr>
              <a:defRPr baseline="0">
                <a:solidFill>
                  <a:schemeClr val="tx1">
                    <a:lumMod val="85000"/>
                    <a:lumOff val="15000"/>
                  </a:schemeClr>
                </a:solidFill>
                <a:latin typeface="Arial" panose="020B0604020202020204" pitchFamily="34" charset="0"/>
                <a:ea typeface="幼圆" panose="02010509060101010101" pitchFamily="49" charset="-122"/>
              </a:defRPr>
            </a:lvl3pPr>
            <a:lvl4pPr>
              <a:defRPr baseline="0">
                <a:solidFill>
                  <a:schemeClr val="tx1">
                    <a:lumMod val="85000"/>
                    <a:lumOff val="15000"/>
                  </a:schemeClr>
                </a:solidFill>
                <a:latin typeface="Arial" panose="020B0604020202020204" pitchFamily="34" charset="0"/>
                <a:ea typeface="幼圆" panose="02010509060101010101" pitchFamily="49" charset="-122"/>
              </a:defRPr>
            </a:lvl4pPr>
            <a:lvl5pPr>
              <a:defRPr baseline="0">
                <a:solidFill>
                  <a:schemeClr val="tx1">
                    <a:lumMod val="85000"/>
                    <a:lumOff val="15000"/>
                  </a:schemeClr>
                </a:solidFill>
                <a:latin typeface="Arial" panose="020B0604020202020204" pitchFamily="34" charset="0"/>
                <a:ea typeface="幼圆"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0"/>
            </p:custDataLst>
          </p:nvPr>
        </p:nvSpPr>
        <p:spPr>
          <a:xfrm>
            <a:off x="445500" y="4317000"/>
            <a:ext cx="8251200" cy="843000"/>
          </a:xfrm>
        </p:spPr>
        <p:txBody>
          <a:bodyPr/>
          <a:lstStyle>
            <a:lvl1pPr>
              <a:defRPr baseline="0">
                <a:solidFill>
                  <a:schemeClr val="tx1">
                    <a:lumMod val="85000"/>
                    <a:lumOff val="15000"/>
                  </a:schemeClr>
                </a:solidFill>
                <a:latin typeface="Arial" panose="020B0604020202020204" pitchFamily="34" charset="0"/>
                <a:ea typeface="幼圆" panose="02010509060101010101" pitchFamily="49"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 name="矩形 9"/>
          <p:cNvSpPr/>
          <p:nvPr>
            <p:custDataLst>
              <p:tags r:id="rId3"/>
            </p:custDataLst>
          </p:nvPr>
        </p:nvSpPr>
        <p:spPr>
          <a:xfrm>
            <a:off x="0" y="0"/>
            <a:ext cx="9144000" cy="762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p:ph type="title"/>
            <p:custDataLst>
              <p:tags r:id="rId4"/>
            </p:custDataLst>
          </p:nvPr>
        </p:nvSpPr>
        <p:spPr>
          <a:xfrm>
            <a:off x="434700" y="198000"/>
            <a:ext cx="8278200" cy="396743"/>
          </a:xfrm>
        </p:spPr>
        <p:txBody>
          <a:bodyPr>
            <a:normAutofit/>
          </a:bodyPr>
          <a:lstStyle>
            <a:lvl1pPr>
              <a:defRPr baseline="0">
                <a:solidFill>
                  <a:schemeClr val="tx1">
                    <a:lumMod val="85000"/>
                    <a:lumOff val="15000"/>
                  </a:schemeClr>
                </a:solidFill>
                <a:latin typeface="Arial" panose="020B0604020202020204" pitchFamily="34" charset="0"/>
                <a:ea typeface="幼圆" panose="02010509060101010101" pitchFamily="49"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434700" y="1386000"/>
            <a:ext cx="4006800" cy="2412000"/>
          </a:xfrm>
        </p:spPr>
        <p:txBody>
          <a:bodyPr/>
          <a:lstStyle>
            <a:lvl1pPr>
              <a:defRPr baseline="0">
                <a:solidFill>
                  <a:schemeClr val="tx1">
                    <a:lumMod val="85000"/>
                    <a:lumOff val="15000"/>
                  </a:schemeClr>
                </a:solidFill>
                <a:latin typeface="Arial" panose="020B0604020202020204" pitchFamily="34" charset="0"/>
                <a:ea typeface="幼圆" panose="02010509060101010101" pitchFamily="49" charset="-122"/>
              </a:defRPr>
            </a:lvl1pPr>
            <a:lvl2pPr>
              <a:defRPr baseline="0">
                <a:solidFill>
                  <a:schemeClr val="tx1">
                    <a:lumMod val="85000"/>
                    <a:lumOff val="15000"/>
                  </a:schemeClr>
                </a:solidFill>
                <a:latin typeface="Arial" panose="020B0604020202020204" pitchFamily="34" charset="0"/>
                <a:ea typeface="幼圆" panose="02010509060101010101" pitchFamily="49" charset="-122"/>
              </a:defRPr>
            </a:lvl2pPr>
            <a:lvl3pPr>
              <a:defRPr baseline="0">
                <a:solidFill>
                  <a:schemeClr val="tx1">
                    <a:lumMod val="85000"/>
                    <a:lumOff val="15000"/>
                  </a:schemeClr>
                </a:solidFill>
                <a:latin typeface="Arial" panose="020B0604020202020204" pitchFamily="34" charset="0"/>
                <a:ea typeface="幼圆" panose="02010509060101010101" pitchFamily="49" charset="-122"/>
              </a:defRPr>
            </a:lvl3pPr>
            <a:lvl4pPr>
              <a:defRPr baseline="0">
                <a:solidFill>
                  <a:schemeClr val="tx1">
                    <a:lumMod val="85000"/>
                    <a:lumOff val="15000"/>
                  </a:schemeClr>
                </a:solidFill>
                <a:latin typeface="Arial" panose="020B0604020202020204" pitchFamily="34" charset="0"/>
                <a:ea typeface="幼圆" panose="02010509060101010101" pitchFamily="49" charset="-122"/>
              </a:defRPr>
            </a:lvl4pPr>
            <a:lvl5pPr>
              <a:defRPr baseline="0">
                <a:solidFill>
                  <a:schemeClr val="tx1">
                    <a:lumMod val="85000"/>
                    <a:lumOff val="15000"/>
                  </a:schemeClr>
                </a:solidFill>
                <a:latin typeface="Arial" panose="020B0604020202020204" pitchFamily="34" charset="0"/>
                <a:ea typeface="幼圆"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9"/>
            </p:custDataLst>
          </p:nvPr>
        </p:nvSpPr>
        <p:spPr>
          <a:xfrm>
            <a:off x="4681800" y="1386000"/>
            <a:ext cx="4025700" cy="2412000"/>
          </a:xfrm>
        </p:spPr>
        <p:txBody>
          <a:bodyPr/>
          <a:lstStyle>
            <a:lvl1pPr>
              <a:defRPr baseline="0">
                <a:solidFill>
                  <a:schemeClr val="tx1">
                    <a:lumMod val="85000"/>
                    <a:lumOff val="15000"/>
                  </a:schemeClr>
                </a:solidFill>
                <a:latin typeface="Arial" panose="020B0604020202020204" pitchFamily="34" charset="0"/>
                <a:ea typeface="幼圆" panose="02010509060101010101" pitchFamily="49" charset="-122"/>
              </a:defRPr>
            </a:lvl1pPr>
            <a:lvl2pPr>
              <a:defRPr baseline="0">
                <a:solidFill>
                  <a:schemeClr val="tx1">
                    <a:lumMod val="85000"/>
                    <a:lumOff val="15000"/>
                  </a:schemeClr>
                </a:solidFill>
                <a:latin typeface="Arial" panose="020B0604020202020204" pitchFamily="34" charset="0"/>
                <a:ea typeface="幼圆" panose="02010509060101010101" pitchFamily="49" charset="-122"/>
              </a:defRPr>
            </a:lvl2pPr>
            <a:lvl3pPr>
              <a:defRPr baseline="0">
                <a:solidFill>
                  <a:schemeClr val="tx1">
                    <a:lumMod val="85000"/>
                    <a:lumOff val="15000"/>
                  </a:schemeClr>
                </a:solidFill>
                <a:latin typeface="Arial" panose="020B0604020202020204" pitchFamily="34" charset="0"/>
                <a:ea typeface="幼圆" panose="02010509060101010101" pitchFamily="49" charset="-122"/>
              </a:defRPr>
            </a:lvl3pPr>
            <a:lvl4pPr>
              <a:defRPr baseline="0">
                <a:solidFill>
                  <a:schemeClr val="tx1">
                    <a:lumMod val="85000"/>
                    <a:lumOff val="15000"/>
                  </a:schemeClr>
                </a:solidFill>
                <a:latin typeface="Arial" panose="020B0604020202020204" pitchFamily="34" charset="0"/>
                <a:ea typeface="幼圆" panose="02010509060101010101" pitchFamily="49" charset="-122"/>
              </a:defRPr>
            </a:lvl4pPr>
            <a:lvl5pPr>
              <a:defRPr baseline="0">
                <a:solidFill>
                  <a:schemeClr val="tx1">
                    <a:lumMod val="85000"/>
                    <a:lumOff val="15000"/>
                  </a:schemeClr>
                </a:solidFill>
                <a:latin typeface="Arial" panose="020B0604020202020204" pitchFamily="34" charset="0"/>
                <a:ea typeface="幼圆"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0"/>
            </p:custDataLst>
          </p:nvPr>
        </p:nvSpPr>
        <p:spPr>
          <a:xfrm>
            <a:off x="429300" y="4014000"/>
            <a:ext cx="4006800" cy="651000"/>
          </a:xfrm>
        </p:spPr>
        <p:txBody>
          <a:bodyPr/>
          <a:lstStyle>
            <a:lvl1pPr>
              <a:defRPr baseline="0">
                <a:solidFill>
                  <a:schemeClr val="tx1">
                    <a:lumMod val="85000"/>
                    <a:lumOff val="15000"/>
                  </a:schemeClr>
                </a:solidFill>
                <a:latin typeface="Arial" panose="020B0604020202020204" pitchFamily="34" charset="0"/>
                <a:ea typeface="幼圆" panose="02010509060101010101" pitchFamily="49"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1"/>
            </p:custDataLst>
          </p:nvPr>
        </p:nvSpPr>
        <p:spPr>
          <a:xfrm>
            <a:off x="4689900" y="4011000"/>
            <a:ext cx="4025700" cy="651000"/>
          </a:xfrm>
        </p:spPr>
        <p:txBody>
          <a:bodyPr/>
          <a:lstStyle>
            <a:lvl1pPr>
              <a:defRPr baseline="0">
                <a:solidFill>
                  <a:schemeClr val="tx1">
                    <a:lumMod val="85000"/>
                    <a:lumOff val="15000"/>
                  </a:schemeClr>
                </a:solidFill>
                <a:latin typeface="Arial" panose="020B0604020202020204" pitchFamily="34" charset="0"/>
                <a:ea typeface="幼圆" panose="02010509060101010101" pitchFamily="49"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 name="矩形 9"/>
          <p:cNvSpPr/>
          <p:nvPr>
            <p:custDataLst>
              <p:tags r:id="rId3"/>
            </p:custDataLst>
          </p:nvPr>
        </p:nvSpPr>
        <p:spPr>
          <a:xfrm>
            <a:off x="0" y="799353"/>
            <a:ext cx="9144000" cy="4116294"/>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p:ph type="title" hasCustomPrompt="1"/>
            <p:custDataLst>
              <p:tags r:id="rId4"/>
            </p:custDataLst>
          </p:nvPr>
        </p:nvSpPr>
        <p:spPr>
          <a:xfrm>
            <a:off x="1142100" y="1116000"/>
            <a:ext cx="6858000" cy="1989000"/>
          </a:xfrm>
        </p:spPr>
        <p:txBody>
          <a:bodyPr anchor="b">
            <a:normAutofit/>
          </a:bodyPr>
          <a:lstStyle>
            <a:lvl1pPr algn="ctr">
              <a:defRPr sz="4500" baseline="0">
                <a:solidFill>
                  <a:schemeClr val="tx1">
                    <a:lumMod val="85000"/>
                    <a:lumOff val="15000"/>
                  </a:schemeClr>
                </a:solidFill>
                <a:latin typeface="Arial" panose="020B0604020202020204" pitchFamily="34" charset="0"/>
                <a:ea typeface="幼圆" panose="02010509060101010101" pitchFamily="49"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1141810" y="3219000"/>
            <a:ext cx="6858000" cy="1380000"/>
          </a:xfrm>
        </p:spPr>
        <p:txBody>
          <a:bodyPr/>
          <a:lstStyle>
            <a:lvl1pPr algn="ctr">
              <a:defRPr baseline="0">
                <a:solidFill>
                  <a:schemeClr val="tx1">
                    <a:lumMod val="85000"/>
                    <a:lumOff val="15000"/>
                  </a:schemeClr>
                </a:solidFill>
                <a:latin typeface="Arial" panose="020B0604020202020204" pitchFamily="34" charset="0"/>
                <a:ea typeface="幼圆" panose="02010509060101010101" pitchFamily="49" charset="-122"/>
              </a:defRPr>
            </a:lvl1pPr>
          </a:lstStyle>
          <a:p>
            <a:pPr lvl="0"/>
            <a:r>
              <a:rPr lang="zh-CN" altLang="en-US" dirty="0"/>
              <a:t>单击此处编辑母版文本样式</a:t>
            </a:r>
            <a:endParaRPr lang="zh-CN" altLang="en-US" dirty="0"/>
          </a:p>
        </p:txBody>
      </p:sp>
      <p:pic>
        <p:nvPicPr>
          <p:cNvPr id="9" name="图片 8"/>
          <p:cNvPicPr>
            <a:picLocks noChangeAspect="1"/>
          </p:cNvPicPr>
          <p:nvPr>
            <p:custDataLst>
              <p:tags r:id="rId9"/>
            </p:custDataLst>
          </p:nvPr>
        </p:nvPicPr>
        <p:blipFill rotWithShape="1">
          <a:blip r:embed="rId10"/>
          <a:srcRect/>
          <a:stretch>
            <a:fillRect/>
          </a:stretch>
        </p:blipFill>
        <p:spPr>
          <a:xfrm>
            <a:off x="73649" y="-35367"/>
            <a:ext cx="2245342" cy="1989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a:xfrm>
            <a:off x="502412" y="369362"/>
            <a:ext cx="8139178" cy="368303"/>
          </a:xfrm>
        </p:spPr>
        <p:txBody>
          <a:bodyPr vert="horz" lIns="101600" tIns="38100" rIns="76200" bIns="38100" rtlCol="0" anchor="t" anchorCtr="0">
            <a:noAutofit/>
          </a:bodyPr>
          <a:lstStyle>
            <a:lvl1pPr marL="0" marR="0" algn="l" defTabSz="914400" rtl="0" eaLnBrk="1" fontAlgn="auto" latinLnBrk="0" hangingPunct="1">
              <a:lnSpc>
                <a:spcPct val="12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4"/>
            </p:custDataLst>
          </p:nvPr>
        </p:nvSpPr>
        <p:spPr>
          <a:xfrm>
            <a:off x="523367" y="801165"/>
            <a:ext cx="8139178" cy="4490756"/>
          </a:xfrm>
        </p:spPr>
        <p:txBody>
          <a:bodyPr vert="horz" lIns="101600" tIns="0" rIns="82550" bIns="0" rtlCol="0">
            <a:noAutofit/>
          </a:bodyPr>
          <a:lstStyle>
            <a:lvl1pPr marL="171450" marR="0" lvl="0" indent="-17145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1pPr>
            <a:lvl2pPr marL="514350" marR="0" lvl="1" indent="-17145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2pPr>
            <a:lvl3pPr marL="857250" marR="0" lvl="2" indent="-17145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3pPr>
            <a:lvl4pPr marL="1200150" marR="0" lvl="3" indent="-17145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4pPr>
            <a:lvl5pPr marL="1543050" marR="0" lvl="4" indent="-17145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5"/>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7"/>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
        <p:nvSpPr>
          <p:cNvPr id="7" name="矩形 6"/>
          <p:cNvSpPr/>
          <p:nvPr>
            <p:custDataLst>
              <p:tags r:id="rId6"/>
            </p:custDataLst>
          </p:nvPr>
        </p:nvSpPr>
        <p:spPr>
          <a:xfrm>
            <a:off x="1893554" y="1688379"/>
            <a:ext cx="5356888" cy="1852239"/>
          </a:xfrm>
          <a:prstGeom prst="rect">
            <a:avLst/>
          </a:prstGeom>
          <a:no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custDataLst>
              <p:tags r:id="rId7"/>
            </p:custDataLst>
          </p:nvPr>
        </p:nvSpPr>
        <p:spPr>
          <a:xfrm rot="21430005">
            <a:off x="2008329" y="1688162"/>
            <a:ext cx="5143238" cy="1852239"/>
          </a:xfrm>
          <a:prstGeom prst="rect">
            <a:avLst/>
          </a:prstGeom>
          <a:solidFill>
            <a:schemeClr val="bg2"/>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1" name="直接连接符 10"/>
          <p:cNvCxnSpPr/>
          <p:nvPr>
            <p:custDataLst>
              <p:tags r:id="rId8"/>
            </p:custDataLst>
          </p:nvPr>
        </p:nvCxnSpPr>
        <p:spPr>
          <a:xfrm>
            <a:off x="3822714" y="2681442"/>
            <a:ext cx="1594476"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9"/>
            </p:custDataLst>
          </p:nvPr>
        </p:nvSpPr>
        <p:spPr>
          <a:xfrm>
            <a:off x="3511298" y="2198907"/>
            <a:ext cx="2122200" cy="462000"/>
          </a:xfrm>
        </p:spPr>
        <p:txBody>
          <a:bodyPr lIns="90000" tIns="46800" rIns="90000" bIns="46800" anchor="b" anchorCtr="0">
            <a:normAutofit/>
          </a:bodyPr>
          <a:lstStyle>
            <a:lvl1pPr algn="ctr">
              <a:lnSpc>
                <a:spcPct val="100000"/>
              </a:lnSpc>
              <a:defRPr sz="2250" b="1" u="none" strike="noStrike" kern="1200" cap="none" spc="0" normalizeH="0" baseline="0">
                <a:solidFill>
                  <a:schemeClr val="tx1">
                    <a:lumMod val="85000"/>
                    <a:lumOff val="15000"/>
                  </a:schemeClr>
                </a:solidFill>
                <a:uFillTx/>
                <a:latin typeface="Arial" panose="020B0604020202020204" pitchFamily="34" charset="0"/>
                <a:ea typeface="汉仪乐喵体W" panose="00020600040101010101" pitchFamily="18"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10"/>
            </p:custDataLst>
          </p:nvPr>
        </p:nvSpPr>
        <p:spPr>
          <a:xfrm>
            <a:off x="2775706" y="2723521"/>
            <a:ext cx="3593700" cy="581233"/>
          </a:xfrm>
        </p:spPr>
        <p:txBody>
          <a:bodyPr lIns="90000" tIns="46800" rIns="90000" bIns="46800">
            <a:normAutofit/>
          </a:bodyPr>
          <a:lstStyle>
            <a:lvl1pPr marL="0" indent="0" algn="ctr" eaLnBrk="1" fontAlgn="auto" latinLnBrk="0" hangingPunct="1">
              <a:buNone/>
              <a:defRPr kumimoji="0" lang="zh-CN" altLang="en-US" sz="1200" b="0" i="0" u="none" strike="noStrike" kern="1200" cap="none" spc="100" normalizeH="0" baseline="0" noProof="1">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p:custDataLst>
              <p:tags r:id="rId2"/>
            </p:custDataLst>
          </p:nvPr>
        </p:nvGrpSpPr>
        <p:grpSpPr>
          <a:xfrm>
            <a:off x="-1" y="0"/>
            <a:ext cx="9144001" cy="5715000"/>
            <a:chOff x="-1" y="0"/>
            <a:chExt cx="12192001" cy="6858000"/>
          </a:xfrm>
        </p:grpSpPr>
        <p:pic>
          <p:nvPicPr>
            <p:cNvPr id="9" name="图片 8"/>
            <p:cNvPicPr>
              <a:picLocks noChangeAspect="1"/>
            </p:cNvPicPr>
            <p:nvPr userDrawn="1">
              <p:custDataLst>
                <p:tags r:id="rId3"/>
              </p:custDataLst>
            </p:nvPr>
          </p:nvPicPr>
          <p:blipFill rotWithShape="1">
            <a:blip r:embed="rId4" cstate="email"/>
            <a:srcRect/>
            <a:stretch>
              <a:fillRect/>
            </a:stretch>
          </p:blipFill>
          <p:spPr>
            <a:xfrm>
              <a:off x="-1" y="0"/>
              <a:ext cx="12192001" cy="6858000"/>
            </a:xfrm>
            <a:prstGeom prst="rect">
              <a:avLst/>
            </a:prstGeom>
          </p:spPr>
        </p:pic>
        <p:sp>
          <p:nvSpPr>
            <p:cNvPr id="10" name="矩形 9"/>
            <p:cNvSpPr/>
            <p:nvPr userDrawn="1">
              <p:custDataLst>
                <p:tags r:id="rId5"/>
              </p:custDataLst>
            </p:nvPr>
          </p:nvSpPr>
          <p:spPr>
            <a:xfrm>
              <a:off x="292054" y="304775"/>
              <a:ext cx="11607893" cy="624845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350">
                <a:latin typeface="Viner Hand ITC" panose="03070502030502020203" charset="0"/>
                <a:cs typeface="Viner Hand ITC" panose="03070502030502020203" charset="0"/>
                <a:sym typeface="+mn-ea"/>
              </a:endParaRPr>
            </a:p>
          </p:txBody>
        </p:sp>
        <p:pic>
          <p:nvPicPr>
            <p:cNvPr id="11" name="图片 10"/>
            <p:cNvPicPr>
              <a:picLocks noChangeAspect="1"/>
            </p:cNvPicPr>
            <p:nvPr userDrawn="1">
              <p:custDataLst>
                <p:tags r:id="rId6"/>
              </p:custDataLst>
            </p:nvPr>
          </p:nvPicPr>
          <p:blipFill rotWithShape="1">
            <a:blip r:embed="rId7"/>
            <a:srcRect/>
            <a:stretch>
              <a:fillRect/>
            </a:stretch>
          </p:blipFill>
          <p:spPr>
            <a:xfrm>
              <a:off x="0" y="47094"/>
              <a:ext cx="1126682" cy="898248"/>
            </a:xfrm>
            <a:prstGeom prst="rect">
              <a:avLst/>
            </a:prstGeom>
          </p:spPr>
        </p:pic>
      </p:grpSp>
      <p:sp>
        <p:nvSpPr>
          <p:cNvPr id="2" name="标题 1"/>
          <p:cNvSpPr>
            <a:spLocks noGrp="1"/>
          </p:cNvSpPr>
          <p:nvPr>
            <p:ph type="title"/>
            <p:custDataLst>
              <p:tags r:id="rId8"/>
            </p:custDataLst>
          </p:nvPr>
        </p:nvSpPr>
        <p:spPr>
          <a:xfrm>
            <a:off x="502412" y="369362"/>
            <a:ext cx="8139178" cy="368303"/>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9"/>
            </p:custDataLst>
          </p:nvPr>
        </p:nvSpPr>
        <p:spPr>
          <a:xfrm>
            <a:off x="502448" y="793757"/>
            <a:ext cx="3962432" cy="4490756"/>
          </a:xfrm>
        </p:spPr>
        <p:txBody>
          <a:bodyPr vert="horz" lIns="101600" tIns="0" rIns="82550" bIns="0" rtlCol="0">
            <a:noAutofit/>
          </a:bodyPr>
          <a:lstStyle>
            <a:lvl1pPr marL="171450" marR="0" lvl="0" indent="-17145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1pPr>
            <a:lvl2pPr marL="514350" marR="0" lvl="1" indent="-17145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2pPr>
            <a:lvl3pPr marL="857250" marR="0" lvl="2" indent="-17145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3pPr>
            <a:lvl4pPr marL="1200150" marR="0" lvl="3" indent="-17145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4pPr>
            <a:lvl5pPr marL="1543050" marR="0" lvl="4" indent="-17145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10"/>
            </p:custDataLst>
          </p:nvPr>
        </p:nvSpPr>
        <p:spPr>
          <a:xfrm>
            <a:off x="4679158" y="793757"/>
            <a:ext cx="3962432" cy="4490756"/>
          </a:xfrm>
        </p:spPr>
        <p:txBody>
          <a:bodyPr>
            <a:noAutofit/>
          </a:bodyPr>
          <a:lstStyle>
            <a:lvl1pPr>
              <a:lnSpc>
                <a:spcPct val="120000"/>
              </a:lnSpc>
              <a:defRPr sz="1200" baseline="0">
                <a:solidFill>
                  <a:schemeClr val="tx1">
                    <a:lumMod val="85000"/>
                    <a:lumOff val="15000"/>
                  </a:schemeClr>
                </a:solidFill>
                <a:latin typeface="Arial" panose="020B0604020202020204" pitchFamily="34" charset="0"/>
                <a:ea typeface="幼圆" panose="02010509060101010101" pitchFamily="49" charset="-122"/>
              </a:defRPr>
            </a:lvl1pPr>
            <a:lvl2pPr>
              <a:lnSpc>
                <a:spcPct val="120000"/>
              </a:lnSpc>
              <a:defRPr sz="1200" baseline="0">
                <a:solidFill>
                  <a:schemeClr val="tx1">
                    <a:lumMod val="85000"/>
                    <a:lumOff val="15000"/>
                  </a:schemeClr>
                </a:solidFill>
                <a:latin typeface="Arial" panose="020B0604020202020204" pitchFamily="34" charset="0"/>
                <a:ea typeface="幼圆" panose="02010509060101010101" pitchFamily="49" charset="-122"/>
              </a:defRPr>
            </a:lvl2pPr>
            <a:lvl3pPr>
              <a:lnSpc>
                <a:spcPct val="120000"/>
              </a:lnSpc>
              <a:defRPr sz="1200" baseline="0">
                <a:solidFill>
                  <a:schemeClr val="tx1">
                    <a:lumMod val="85000"/>
                    <a:lumOff val="15000"/>
                  </a:schemeClr>
                </a:solidFill>
                <a:latin typeface="Arial" panose="020B0604020202020204" pitchFamily="34" charset="0"/>
                <a:ea typeface="幼圆" panose="02010509060101010101" pitchFamily="49" charset="-122"/>
              </a:defRPr>
            </a:lvl3pPr>
            <a:lvl4pPr>
              <a:lnSpc>
                <a:spcPct val="120000"/>
              </a:lnSpc>
              <a:defRPr sz="1200" baseline="0">
                <a:solidFill>
                  <a:schemeClr val="tx1">
                    <a:lumMod val="85000"/>
                    <a:lumOff val="15000"/>
                  </a:schemeClr>
                </a:solidFill>
                <a:latin typeface="Arial" panose="020B0604020202020204" pitchFamily="34" charset="0"/>
                <a:ea typeface="幼圆" panose="02010509060101010101" pitchFamily="49" charset="-122"/>
              </a:defRPr>
            </a:lvl4pPr>
            <a:lvl5pPr>
              <a:lnSpc>
                <a:spcPct val="120000"/>
              </a:lnSpc>
              <a:defRPr sz="1200" baseline="0">
                <a:solidFill>
                  <a:schemeClr val="tx1">
                    <a:lumMod val="85000"/>
                    <a:lumOff val="15000"/>
                  </a:schemeClr>
                </a:solidFill>
                <a:latin typeface="Arial" panose="020B0604020202020204" pitchFamily="34" charset="0"/>
                <a:ea typeface="幼圆"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a:lstStyle>
            <a:lvl1pPr>
              <a:lnSpc>
                <a:spcPct val="120000"/>
              </a:lnSpc>
              <a:defRPr/>
            </a:lvl1pPr>
          </a:lstStyle>
          <a:p>
            <a:endParaRPr lang="zh-CN" altLang="en-US"/>
          </a:p>
        </p:txBody>
      </p:sp>
      <p:sp>
        <p:nvSpPr>
          <p:cNvPr id="7" name="灯片编号占位符 6"/>
          <p:cNvSpPr>
            <a:spLocks noGrp="1"/>
          </p:cNvSpPr>
          <p:nvPr>
            <p:ph type="sldNum" sz="quarter" idx="12"/>
            <p:custDataLst>
              <p:tags r:id="rId13"/>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p:custDataLst>
              <p:tags r:id="rId2"/>
            </p:custDataLst>
          </p:nvPr>
        </p:nvGrpSpPr>
        <p:grpSpPr>
          <a:xfrm>
            <a:off x="-1" y="0"/>
            <a:ext cx="9144001" cy="5715000"/>
            <a:chOff x="-1" y="0"/>
            <a:chExt cx="12192001" cy="6858000"/>
          </a:xfrm>
        </p:grpSpPr>
        <p:pic>
          <p:nvPicPr>
            <p:cNvPr id="11" name="图片 10"/>
            <p:cNvPicPr>
              <a:picLocks noChangeAspect="1"/>
            </p:cNvPicPr>
            <p:nvPr userDrawn="1">
              <p:custDataLst>
                <p:tags r:id="rId3"/>
              </p:custDataLst>
            </p:nvPr>
          </p:nvPicPr>
          <p:blipFill rotWithShape="1">
            <a:blip r:embed="rId4" cstate="email"/>
            <a:srcRect/>
            <a:stretch>
              <a:fillRect/>
            </a:stretch>
          </p:blipFill>
          <p:spPr>
            <a:xfrm>
              <a:off x="-1" y="0"/>
              <a:ext cx="12192001" cy="6858000"/>
            </a:xfrm>
            <a:prstGeom prst="rect">
              <a:avLst/>
            </a:prstGeom>
          </p:spPr>
        </p:pic>
        <p:sp>
          <p:nvSpPr>
            <p:cNvPr id="12" name="矩形 11"/>
            <p:cNvSpPr/>
            <p:nvPr userDrawn="1">
              <p:custDataLst>
                <p:tags r:id="rId5"/>
              </p:custDataLst>
            </p:nvPr>
          </p:nvSpPr>
          <p:spPr>
            <a:xfrm>
              <a:off x="292054" y="304775"/>
              <a:ext cx="11607893" cy="624845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350" baseline="0">
                <a:solidFill>
                  <a:schemeClr val="tx1">
                    <a:lumMod val="85000"/>
                    <a:lumOff val="15000"/>
                  </a:schemeClr>
                </a:solidFill>
                <a:latin typeface="Arial" panose="020B0604020202020204" pitchFamily="34" charset="0"/>
                <a:cs typeface="Viner Hand ITC" panose="03070502030502020203" charset="0"/>
                <a:sym typeface="+mn-ea"/>
              </a:endParaRPr>
            </a:p>
          </p:txBody>
        </p:sp>
        <p:pic>
          <p:nvPicPr>
            <p:cNvPr id="13" name="图片 12"/>
            <p:cNvPicPr>
              <a:picLocks noChangeAspect="1"/>
            </p:cNvPicPr>
            <p:nvPr userDrawn="1">
              <p:custDataLst>
                <p:tags r:id="rId6"/>
              </p:custDataLst>
            </p:nvPr>
          </p:nvPicPr>
          <p:blipFill rotWithShape="1">
            <a:blip r:embed="rId7"/>
            <a:srcRect/>
            <a:stretch>
              <a:fillRect/>
            </a:stretch>
          </p:blipFill>
          <p:spPr>
            <a:xfrm>
              <a:off x="0" y="47094"/>
              <a:ext cx="1126682" cy="898248"/>
            </a:xfrm>
            <a:prstGeom prst="rect">
              <a:avLst/>
            </a:prstGeom>
          </p:spPr>
        </p:pic>
      </p:grpSp>
      <p:sp>
        <p:nvSpPr>
          <p:cNvPr id="2" name="标题 1"/>
          <p:cNvSpPr>
            <a:spLocks noGrp="1"/>
          </p:cNvSpPr>
          <p:nvPr>
            <p:ph type="title"/>
            <p:custDataLst>
              <p:tags r:id="rId8"/>
            </p:custDataLst>
          </p:nvPr>
        </p:nvSpPr>
        <p:spPr>
          <a:xfrm>
            <a:off x="502412" y="369362"/>
            <a:ext cx="8139178" cy="368303"/>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502448" y="793757"/>
            <a:ext cx="3962432" cy="317503"/>
          </a:xfrm>
        </p:spPr>
        <p:txBody>
          <a:bodyPr lIns="101600" tIns="38100" rIns="76200" bIns="38100" anchor="t" anchorCtr="0">
            <a:noAutofit/>
          </a:bodyPr>
          <a:lstStyle>
            <a:lvl1pPr marL="0" indent="0" eaLnBrk="1" fontAlgn="auto" latinLnBrk="0" hangingPunct="1">
              <a:lnSpc>
                <a:spcPct val="120000"/>
              </a:lnSpc>
              <a:spcAft>
                <a:spcPts val="0"/>
              </a:spcAft>
              <a:buNone/>
              <a:defRPr sz="1500" b="0" u="none" strike="noStrike" kern="1200" cap="none" spc="200" normalizeH="0" baseline="0">
                <a:solidFill>
                  <a:schemeClr val="tx1">
                    <a:lumMod val="85000"/>
                    <a:lumOff val="15000"/>
                  </a:schemeClr>
                </a:solidFill>
                <a:uFillTx/>
                <a:latin typeface="Arial" panose="020B0604020202020204" pitchFamily="34" charset="0"/>
                <a:ea typeface="幼圆" panose="02010509060101010101" pitchFamily="49"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502444" y="1172104"/>
            <a:ext cx="3962400" cy="4112293"/>
          </a:xfrm>
        </p:spPr>
        <p:txBody>
          <a:bodyPr vert="horz" lIns="101600" tIns="0" rIns="82550" bIns="0" rtlCol="0">
            <a:noAutofit/>
          </a:bodyPr>
          <a:lstStyle>
            <a:lvl1pPr marL="171450" marR="0" lvl="0" indent="-17145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1pPr>
            <a:lvl2pPr marL="514350" marR="0" lvl="1" indent="-17145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2pPr>
            <a:lvl3pPr marL="857250" marR="0" lvl="2" indent="-17145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3pPr>
            <a:lvl4pPr marL="1200150" marR="0" lvl="3" indent="-17145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4pPr>
            <a:lvl5pPr marL="1543050" marR="0" lvl="4" indent="-17145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4676813" y="793757"/>
            <a:ext cx="3962432" cy="317503"/>
          </a:xfrm>
        </p:spPr>
        <p:txBody>
          <a:bodyPr vert="horz" lIns="101600" tIns="38100" rIns="76200" bIns="38100" rtlCol="0" anchor="t" anchorCtr="0">
            <a:noAutofit/>
          </a:bodyPr>
          <a:lstStyle>
            <a:lvl1pPr marL="0" marR="0" lvl="0" indent="0" algn="l" defTabSz="914400" rtl="0" eaLnBrk="1" fontAlgn="auto" latinLnBrk="0" hangingPunct="1">
              <a:lnSpc>
                <a:spcPct val="12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4676813" y="1172104"/>
            <a:ext cx="3962432" cy="4112293"/>
          </a:xfrm>
        </p:spPr>
        <p:txBody>
          <a:bodyPr vert="horz" lIns="101600" tIns="0" rIns="82550" bIns="0" rtlCol="0">
            <a:noAutofit/>
          </a:bodyPr>
          <a:lstStyle>
            <a:lvl1pPr marL="171450" marR="0" lvl="0" indent="-17145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1pPr>
            <a:lvl2pPr marL="514350" marR="0" lvl="1" indent="-17145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2pPr>
            <a:lvl3pPr marL="857250" marR="0" lvl="2" indent="-17145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3pPr>
            <a:lvl4pPr marL="1200150" marR="0" lvl="3" indent="-17145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4pPr>
            <a:lvl5pPr marL="1543050" marR="0" lvl="4" indent="-17145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a:lstStyle>
            <a:lvl1pPr>
              <a:lnSpc>
                <a:spcPct val="120000"/>
              </a:lnSpc>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a:lstStyle>
            <a:lvl1pPr>
              <a:lnSpc>
                <a:spcPct val="120000"/>
              </a:lnSpc>
              <a:defRPr baseline="0">
                <a:solidFill>
                  <a:schemeClr val="tx1">
                    <a:lumMod val="85000"/>
                    <a:lumOff val="15000"/>
                  </a:schemeClr>
                </a:solidFill>
                <a:latin typeface="Arial" panose="020B0604020202020204" pitchFamily="34" charset="0"/>
              </a:defRPr>
            </a:lvl1pPr>
          </a:lstStyle>
          <a:p>
            <a:endParaRPr lang="zh-CN" altLang="en-US"/>
          </a:p>
        </p:txBody>
      </p:sp>
      <p:sp>
        <p:nvSpPr>
          <p:cNvPr id="9" name="灯片编号占位符 8"/>
          <p:cNvSpPr>
            <a:spLocks noGrp="1"/>
          </p:cNvSpPr>
          <p:nvPr>
            <p:ph type="sldNum" sz="quarter" idx="12"/>
            <p:custDataLst>
              <p:tags r:id="rId15"/>
            </p:custDataLst>
          </p:nvPr>
        </p:nvSpPr>
        <p:spPr/>
        <p:txBody>
          <a:bodyPr/>
          <a:lstStyle>
            <a:lvl1pPr>
              <a:lnSpc>
                <a:spcPct val="120000"/>
              </a:lnSpc>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6" name="组合 5"/>
          <p:cNvGrpSpPr/>
          <p:nvPr>
            <p:custDataLst>
              <p:tags r:id="rId2"/>
            </p:custDataLst>
          </p:nvPr>
        </p:nvGrpSpPr>
        <p:grpSpPr>
          <a:xfrm>
            <a:off x="-1" y="0"/>
            <a:ext cx="9144001" cy="5715000"/>
            <a:chOff x="-1" y="0"/>
            <a:chExt cx="12192001" cy="6858000"/>
          </a:xfrm>
        </p:grpSpPr>
        <p:pic>
          <p:nvPicPr>
            <p:cNvPr id="7" name="图片 6"/>
            <p:cNvPicPr>
              <a:picLocks noChangeAspect="1"/>
            </p:cNvPicPr>
            <p:nvPr userDrawn="1">
              <p:custDataLst>
                <p:tags r:id="rId3"/>
              </p:custDataLst>
            </p:nvPr>
          </p:nvPicPr>
          <p:blipFill rotWithShape="1">
            <a:blip r:embed="rId4" cstate="email"/>
            <a:srcRect/>
            <a:stretch>
              <a:fillRect/>
            </a:stretch>
          </p:blipFill>
          <p:spPr>
            <a:xfrm>
              <a:off x="-1" y="0"/>
              <a:ext cx="12192001" cy="6858000"/>
            </a:xfrm>
            <a:prstGeom prst="rect">
              <a:avLst/>
            </a:prstGeom>
          </p:spPr>
        </p:pic>
        <p:sp>
          <p:nvSpPr>
            <p:cNvPr id="8" name="矩形 7"/>
            <p:cNvSpPr/>
            <p:nvPr userDrawn="1">
              <p:custDataLst>
                <p:tags r:id="rId5"/>
              </p:custDataLst>
            </p:nvPr>
          </p:nvSpPr>
          <p:spPr>
            <a:xfrm>
              <a:off x="292054" y="304775"/>
              <a:ext cx="11607893" cy="624845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350">
                <a:latin typeface="Viner Hand ITC" panose="03070502030502020203" charset="0"/>
                <a:cs typeface="Viner Hand ITC" panose="03070502030502020203" charset="0"/>
                <a:sym typeface="+mn-ea"/>
              </a:endParaRPr>
            </a:p>
          </p:txBody>
        </p:sp>
        <p:pic>
          <p:nvPicPr>
            <p:cNvPr id="9" name="图片 8"/>
            <p:cNvPicPr>
              <a:picLocks noChangeAspect="1"/>
            </p:cNvPicPr>
            <p:nvPr userDrawn="1">
              <p:custDataLst>
                <p:tags r:id="rId6"/>
              </p:custDataLst>
            </p:nvPr>
          </p:nvPicPr>
          <p:blipFill rotWithShape="1">
            <a:blip r:embed="rId7"/>
            <a:srcRect/>
            <a:stretch>
              <a:fillRect/>
            </a:stretch>
          </p:blipFill>
          <p:spPr>
            <a:xfrm>
              <a:off x="0" y="47094"/>
              <a:ext cx="1126682" cy="898248"/>
            </a:xfrm>
            <a:prstGeom prst="rect">
              <a:avLst/>
            </a:prstGeom>
          </p:spPr>
        </p:pic>
      </p:grpSp>
      <p:sp>
        <p:nvSpPr>
          <p:cNvPr id="2" name="标题 1"/>
          <p:cNvSpPr>
            <a:spLocks noGrp="1"/>
          </p:cNvSpPr>
          <p:nvPr>
            <p:ph type="title"/>
            <p:custDataLst>
              <p:tags r:id="rId8"/>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p:custDataLst>
              <p:tags r:id="rId2"/>
            </p:custDataLst>
          </p:nvPr>
        </p:nvGrpSpPr>
        <p:grpSpPr>
          <a:xfrm>
            <a:off x="-1" y="0"/>
            <a:ext cx="9144001" cy="5715000"/>
            <a:chOff x="-1" y="0"/>
            <a:chExt cx="12192001" cy="6858000"/>
          </a:xfrm>
        </p:grpSpPr>
        <p:pic>
          <p:nvPicPr>
            <p:cNvPr id="9" name="图片 8"/>
            <p:cNvPicPr>
              <a:picLocks noChangeAspect="1"/>
            </p:cNvPicPr>
            <p:nvPr userDrawn="1">
              <p:custDataLst>
                <p:tags r:id="rId3"/>
              </p:custDataLst>
            </p:nvPr>
          </p:nvPicPr>
          <p:blipFill rotWithShape="1">
            <a:blip r:embed="rId4" cstate="email"/>
            <a:srcRect/>
            <a:stretch>
              <a:fillRect/>
            </a:stretch>
          </p:blipFill>
          <p:spPr>
            <a:xfrm>
              <a:off x="-1" y="0"/>
              <a:ext cx="12192001" cy="6858000"/>
            </a:xfrm>
            <a:prstGeom prst="rect">
              <a:avLst/>
            </a:prstGeom>
          </p:spPr>
        </p:pic>
        <p:sp>
          <p:nvSpPr>
            <p:cNvPr id="10" name="矩形 9"/>
            <p:cNvSpPr/>
            <p:nvPr userDrawn="1">
              <p:custDataLst>
                <p:tags r:id="rId5"/>
              </p:custDataLst>
            </p:nvPr>
          </p:nvSpPr>
          <p:spPr>
            <a:xfrm>
              <a:off x="292054" y="304775"/>
              <a:ext cx="11607893" cy="624845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350">
                <a:latin typeface="Viner Hand ITC" panose="03070502030502020203" charset="0"/>
                <a:cs typeface="Viner Hand ITC" panose="03070502030502020203" charset="0"/>
                <a:sym typeface="+mn-ea"/>
              </a:endParaRPr>
            </a:p>
          </p:txBody>
        </p:sp>
        <p:pic>
          <p:nvPicPr>
            <p:cNvPr id="11" name="图片 10"/>
            <p:cNvPicPr>
              <a:picLocks noChangeAspect="1"/>
            </p:cNvPicPr>
            <p:nvPr userDrawn="1">
              <p:custDataLst>
                <p:tags r:id="rId6"/>
              </p:custDataLst>
            </p:nvPr>
          </p:nvPicPr>
          <p:blipFill rotWithShape="1">
            <a:blip r:embed="rId7"/>
            <a:srcRect/>
            <a:stretch>
              <a:fillRect/>
            </a:stretch>
          </p:blipFill>
          <p:spPr>
            <a:xfrm>
              <a:off x="0" y="47094"/>
              <a:ext cx="1126682" cy="898248"/>
            </a:xfrm>
            <a:prstGeom prst="rect">
              <a:avLst/>
            </a:prstGeom>
          </p:spPr>
        </p:pic>
      </p:grpSp>
      <p:sp>
        <p:nvSpPr>
          <p:cNvPr id="2" name="标题 1"/>
          <p:cNvSpPr>
            <a:spLocks noGrp="1"/>
          </p:cNvSpPr>
          <p:nvPr>
            <p:ph type="title"/>
            <p:custDataLst>
              <p:tags r:id="rId8"/>
            </p:custDataLst>
          </p:nvPr>
        </p:nvSpPr>
        <p:spPr>
          <a:xfrm>
            <a:off x="502448" y="369362"/>
            <a:ext cx="8139178" cy="368303"/>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502448" y="793757"/>
            <a:ext cx="3962432" cy="4490756"/>
          </a:xfrm>
        </p:spPr>
        <p:txBody>
          <a:bodyPr vert="horz" lIns="101600" tIns="0" rIns="82550" bIns="0" rtlCol="0">
            <a:noAutofit/>
          </a:bodyPr>
          <a:lstStyle>
            <a:lvl1pPr marL="0" marR="0" lvl="0"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4679194" y="793757"/>
            <a:ext cx="3962432" cy="4490756"/>
          </a:xfrm>
        </p:spPr>
        <p:txBody>
          <a:bodyPr vert="horz" lIns="101600" tIns="0" rIns="82550" bIns="0" rtlCol="0">
            <a:normAutofit/>
          </a:bodyPr>
          <a:lstStyle>
            <a:lvl1pPr marL="171450" marR="0" lvl="0" indent="-17145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a:lstStyle>
            <a:lvl1pPr>
              <a:lnSpc>
                <a:spcPct val="120000"/>
              </a:lnSpc>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a:lstStyle>
            <a:lvl1pPr>
              <a:lnSpc>
                <a:spcPct val="120000"/>
              </a:lnSpc>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a:lstStyle>
            <a:lvl1pPr>
              <a:lnSpc>
                <a:spcPct val="120000"/>
              </a:lnSpc>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7" name="组合 6"/>
          <p:cNvGrpSpPr/>
          <p:nvPr>
            <p:custDataLst>
              <p:tags r:id="rId2"/>
            </p:custDataLst>
          </p:nvPr>
        </p:nvGrpSpPr>
        <p:grpSpPr>
          <a:xfrm>
            <a:off x="-1" y="0"/>
            <a:ext cx="9144001" cy="5715000"/>
            <a:chOff x="-1" y="0"/>
            <a:chExt cx="12192001" cy="6858000"/>
          </a:xfrm>
        </p:grpSpPr>
        <p:pic>
          <p:nvPicPr>
            <p:cNvPr id="8" name="图片 7"/>
            <p:cNvPicPr>
              <a:picLocks noChangeAspect="1"/>
            </p:cNvPicPr>
            <p:nvPr userDrawn="1">
              <p:custDataLst>
                <p:tags r:id="rId3"/>
              </p:custDataLst>
            </p:nvPr>
          </p:nvPicPr>
          <p:blipFill rotWithShape="1">
            <a:blip r:embed="rId4" cstate="email"/>
            <a:srcRect/>
            <a:stretch>
              <a:fillRect/>
            </a:stretch>
          </p:blipFill>
          <p:spPr>
            <a:xfrm>
              <a:off x="-1" y="0"/>
              <a:ext cx="12192001" cy="6858000"/>
            </a:xfrm>
            <a:prstGeom prst="rect">
              <a:avLst/>
            </a:prstGeom>
          </p:spPr>
        </p:pic>
        <p:sp>
          <p:nvSpPr>
            <p:cNvPr id="9" name="矩形 8"/>
            <p:cNvSpPr/>
            <p:nvPr userDrawn="1">
              <p:custDataLst>
                <p:tags r:id="rId5"/>
              </p:custDataLst>
            </p:nvPr>
          </p:nvSpPr>
          <p:spPr>
            <a:xfrm>
              <a:off x="292054" y="304775"/>
              <a:ext cx="11607893" cy="624845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350">
                <a:latin typeface="Viner Hand ITC" panose="03070502030502020203" charset="0"/>
                <a:cs typeface="Viner Hand ITC" panose="03070502030502020203" charset="0"/>
                <a:sym typeface="+mn-ea"/>
              </a:endParaRPr>
            </a:p>
          </p:txBody>
        </p:sp>
        <p:pic>
          <p:nvPicPr>
            <p:cNvPr id="10" name="图片 9"/>
            <p:cNvPicPr>
              <a:picLocks noChangeAspect="1"/>
            </p:cNvPicPr>
            <p:nvPr userDrawn="1">
              <p:custDataLst>
                <p:tags r:id="rId6"/>
              </p:custDataLst>
            </p:nvPr>
          </p:nvPicPr>
          <p:blipFill rotWithShape="1">
            <a:blip r:embed="rId7"/>
            <a:srcRect/>
            <a:stretch>
              <a:fillRect/>
            </a:stretch>
          </p:blipFill>
          <p:spPr>
            <a:xfrm>
              <a:off x="0" y="47094"/>
              <a:ext cx="1126682" cy="898248"/>
            </a:xfrm>
            <a:prstGeom prst="rect">
              <a:avLst/>
            </a:prstGeom>
          </p:spPr>
        </p:pic>
      </p:grpSp>
      <p:sp>
        <p:nvSpPr>
          <p:cNvPr id="2" name="竖排标题 1"/>
          <p:cNvSpPr>
            <a:spLocks noGrp="1"/>
          </p:cNvSpPr>
          <p:nvPr>
            <p:ph type="title" orient="vert"/>
            <p:custDataLst>
              <p:tags r:id="rId8"/>
            </p:custDataLst>
          </p:nvPr>
        </p:nvSpPr>
        <p:spPr>
          <a:xfrm>
            <a:off x="7928351" y="793757"/>
            <a:ext cx="713238" cy="4490756"/>
          </a:xfrm>
        </p:spPr>
        <p:txBody>
          <a:bodyPr vert="eaVert" lIns="101600" tIns="38100" rIns="76200" bIns="38100" rtlCol="0" anchor="ctr" anchorCtr="0">
            <a:noAutofit/>
          </a:bodyPr>
          <a:lstStyle>
            <a:lvl1pPr marL="0" marR="0" lvl="0" algn="l" defTabSz="914400" rtl="0" eaLnBrk="1" fontAlgn="auto" latinLnBrk="0" hangingPunct="1">
              <a:lnSpc>
                <a:spcPct val="120000"/>
              </a:lnSpc>
              <a:spcAft>
                <a:spcPts val="0"/>
              </a:spcAft>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502444" y="793750"/>
            <a:ext cx="7371076" cy="4490756"/>
          </a:xfrm>
        </p:spPr>
        <p:txBody>
          <a:bodyPr vert="eaVert"/>
          <a:lstStyle>
            <a:lvl1pPr indent="0" eaLnBrk="1" fontAlgn="auto" latinLnBrk="0" hangingPunct="1">
              <a:lnSpc>
                <a:spcPct val="120000"/>
              </a:lnSpc>
              <a:defRPr baseline="0">
                <a:solidFill>
                  <a:schemeClr val="tx1">
                    <a:lumMod val="85000"/>
                    <a:lumOff val="15000"/>
                  </a:schemeClr>
                </a:solidFill>
                <a:latin typeface="Arial" panose="020B0604020202020204" pitchFamily="34" charset="0"/>
                <a:ea typeface="幼圆" panose="02010509060101010101" pitchFamily="49" charset="-122"/>
              </a:defRPr>
            </a:lvl1pPr>
            <a:lvl2pPr indent="0" eaLnBrk="1" fontAlgn="auto" latinLnBrk="0" hangingPunct="1">
              <a:lnSpc>
                <a:spcPct val="120000"/>
              </a:lnSpc>
              <a:defRPr baseline="0">
                <a:solidFill>
                  <a:schemeClr val="tx1">
                    <a:lumMod val="85000"/>
                    <a:lumOff val="15000"/>
                  </a:schemeClr>
                </a:solidFill>
                <a:latin typeface="Arial" panose="020B0604020202020204" pitchFamily="34" charset="0"/>
                <a:ea typeface="幼圆" panose="02010509060101010101" pitchFamily="49" charset="-122"/>
              </a:defRPr>
            </a:lvl2pPr>
            <a:lvl3pPr indent="0" eaLnBrk="1" fontAlgn="auto" latinLnBrk="0" hangingPunct="1">
              <a:lnSpc>
                <a:spcPct val="120000"/>
              </a:lnSpc>
              <a:defRPr baseline="0">
                <a:solidFill>
                  <a:schemeClr val="tx1">
                    <a:lumMod val="85000"/>
                    <a:lumOff val="15000"/>
                  </a:schemeClr>
                </a:solidFill>
                <a:latin typeface="Arial" panose="020B0604020202020204" pitchFamily="34" charset="0"/>
                <a:ea typeface="幼圆" panose="02010509060101010101" pitchFamily="49" charset="-122"/>
              </a:defRPr>
            </a:lvl3pPr>
            <a:lvl4pPr indent="0" eaLnBrk="1" fontAlgn="auto" latinLnBrk="0" hangingPunct="1">
              <a:lnSpc>
                <a:spcPct val="120000"/>
              </a:lnSpc>
              <a:defRPr baseline="0">
                <a:solidFill>
                  <a:schemeClr val="tx1">
                    <a:lumMod val="85000"/>
                    <a:lumOff val="15000"/>
                  </a:schemeClr>
                </a:solidFill>
                <a:latin typeface="Arial" panose="020B0604020202020204" pitchFamily="34" charset="0"/>
                <a:ea typeface="幼圆" panose="02010509060101010101" pitchFamily="49" charset="-122"/>
              </a:defRPr>
            </a:lvl4pPr>
            <a:lvl5pPr indent="0" eaLnBrk="1" fontAlgn="auto" latinLnBrk="0" hangingPunct="1">
              <a:lnSpc>
                <a:spcPct val="120000"/>
              </a:lnSpc>
              <a:defRPr baseline="0">
                <a:solidFill>
                  <a:schemeClr val="tx1">
                    <a:lumMod val="85000"/>
                    <a:lumOff val="15000"/>
                  </a:schemeClr>
                </a:solidFill>
                <a:latin typeface="Arial" panose="020B0604020202020204" pitchFamily="34" charset="0"/>
                <a:ea typeface="幼圆"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50.xml"/><Relationship Id="rId23" Type="http://schemas.openxmlformats.org/officeDocument/2006/relationships/tags" Target="../tags/tag149.xml"/><Relationship Id="rId22" Type="http://schemas.openxmlformats.org/officeDocument/2006/relationships/tags" Target="../tags/tag148.xml"/><Relationship Id="rId21" Type="http://schemas.openxmlformats.org/officeDocument/2006/relationships/tags" Target="../tags/tag147.xml"/><Relationship Id="rId20" Type="http://schemas.openxmlformats.org/officeDocument/2006/relationships/tags" Target="../tags/tag146.xml"/><Relationship Id="rId2" Type="http://schemas.openxmlformats.org/officeDocument/2006/relationships/slideLayout" Target="../slideLayouts/slideLayout2.xml"/><Relationship Id="rId19" Type="http://schemas.openxmlformats.org/officeDocument/2006/relationships/tags" Target="../tags/tag145.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369358"/>
            <a:ext cx="8139178" cy="368303"/>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793757"/>
            <a:ext cx="8139178" cy="4490756"/>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59807" y="5291528"/>
            <a:ext cx="2025000" cy="264000"/>
          </a:xfrm>
          <a:prstGeom prst="rect">
            <a:avLst/>
          </a:prstGeom>
        </p:spPr>
        <p:txBody>
          <a:bodyPr vert="horz" lIns="91440" tIns="45720" rIns="91440" bIns="45720" rtlCol="0" anchor="ctr">
            <a:normAutofit/>
          </a:bodyPr>
          <a:lstStyle>
            <a:lvl1pPr algn="l">
              <a:lnSpc>
                <a:spcPct val="120000"/>
              </a:lnSpc>
              <a:defRPr sz="9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3087000" y="5291528"/>
            <a:ext cx="2970000" cy="264000"/>
          </a:xfrm>
          <a:prstGeom prst="rect">
            <a:avLst/>
          </a:prstGeom>
        </p:spPr>
        <p:txBody>
          <a:bodyPr vert="horz" lIns="91440" tIns="45720" rIns="91440" bIns="45720" rtlCol="0" anchor="ctr">
            <a:normAutofit/>
          </a:bodyPr>
          <a:lstStyle>
            <a:lvl1pPr algn="ctr">
              <a:lnSpc>
                <a:spcPct val="120000"/>
              </a:lnSpc>
              <a:defRPr sz="9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6457950" y="5291528"/>
            <a:ext cx="2025000" cy="264000"/>
          </a:xfrm>
          <a:prstGeom prst="rect">
            <a:avLst/>
          </a:prstGeom>
        </p:spPr>
        <p:txBody>
          <a:bodyPr vert="horz" lIns="91440" tIns="45720" rIns="91440" bIns="45720" rtlCol="0" anchor="ctr">
            <a:normAutofit/>
          </a:bodyPr>
          <a:lstStyle>
            <a:lvl1pPr algn="r">
              <a:lnSpc>
                <a:spcPct val="120000"/>
              </a:lnSpc>
              <a:defRPr sz="9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685800" rtl="0" eaLnBrk="1" fontAlgn="auto" latinLnBrk="0" hangingPunct="1">
        <a:lnSpc>
          <a:spcPct val="120000"/>
        </a:lnSpc>
        <a:spcBef>
          <a:spcPct val="0"/>
        </a:spcBef>
        <a:buNone/>
        <a:defRPr sz="1800" b="1" u="none" strike="noStrike" kern="1200" cap="none" spc="200" normalizeH="0" baseline="0">
          <a:solidFill>
            <a:schemeClr val="tx1">
              <a:lumMod val="85000"/>
              <a:lumOff val="15000"/>
            </a:schemeClr>
          </a:solidFill>
          <a:uFillTx/>
          <a:latin typeface="Arial" panose="020B0604020202020204" pitchFamily="34" charset="0"/>
          <a:ea typeface="幼圆" panose="02010509060101010101" pitchFamily="49" charset="-122"/>
          <a:cs typeface="+mj-cs"/>
        </a:defRPr>
      </a:lvl1pPr>
    </p:titleStyle>
    <p:bodyStyle>
      <a:lvl1pPr marL="171450" indent="-171450" algn="l" defTabSz="685800" rtl="0" eaLnBrk="1" fontAlgn="auto" latinLnBrk="0" hangingPunct="1">
        <a:lnSpc>
          <a:spcPct val="12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幼圆" panose="02010509060101010101" pitchFamily="49" charset="-122"/>
          <a:cs typeface="+mn-cs"/>
        </a:defRPr>
      </a:lvl1pPr>
      <a:lvl2pPr marL="514350" indent="-171450" algn="l" defTabSz="685800" rtl="0" eaLnBrk="1" fontAlgn="auto" latinLnBrk="0" hangingPunct="1">
        <a:lnSpc>
          <a:spcPct val="12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lumMod val="85000"/>
              <a:lumOff val="15000"/>
            </a:schemeClr>
          </a:solidFill>
          <a:uFillTx/>
          <a:latin typeface="Arial" panose="020B0604020202020204" pitchFamily="34" charset="0"/>
          <a:ea typeface="幼圆" panose="02010509060101010101" pitchFamily="49" charset="-122"/>
          <a:cs typeface="+mn-cs"/>
        </a:defRPr>
      </a:lvl2pPr>
      <a:lvl3pPr marL="857250" indent="-171450" algn="l" defTabSz="685800" rtl="0" eaLnBrk="1" fontAlgn="auto" latinLnBrk="0" hangingPunct="1">
        <a:lnSpc>
          <a:spcPct val="12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幼圆" panose="02010509060101010101" pitchFamily="49" charset="-122"/>
          <a:cs typeface="+mn-cs"/>
        </a:defRPr>
      </a:lvl3pPr>
      <a:lvl4pPr marL="1200150" indent="-171450" algn="l" defTabSz="685800" rtl="0" eaLnBrk="1" fontAlgn="auto" latinLnBrk="0" hangingPunct="1">
        <a:lnSpc>
          <a:spcPct val="12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幼圆" panose="02010509060101010101" pitchFamily="49" charset="-122"/>
          <a:cs typeface="+mn-cs"/>
        </a:defRPr>
      </a:lvl4pPr>
      <a:lvl5pPr marL="1543050" indent="-171450" algn="l" defTabSz="685800" rtl="0" eaLnBrk="1" fontAlgn="auto" latinLnBrk="0" hangingPunct="1">
        <a:lnSpc>
          <a:spcPct val="12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幼圆" panose="02010509060101010101" pitchFamily="49"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5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60.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61.xml"/><Relationship Id="rId3" Type="http://schemas.openxmlformats.org/officeDocument/2006/relationships/slide" Target="slide1.xml"/><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62.xml"/><Relationship Id="rId3" Type="http://schemas.openxmlformats.org/officeDocument/2006/relationships/image" Target="../media/image9.png"/><Relationship Id="rId2" Type="http://schemas.openxmlformats.org/officeDocument/2006/relationships/slide" Target="slide1.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63.xml"/><Relationship Id="rId3" Type="http://schemas.openxmlformats.org/officeDocument/2006/relationships/slide" Target="slide1.xml"/><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64.xml"/><Relationship Id="rId3" Type="http://schemas.openxmlformats.org/officeDocument/2006/relationships/slide" Target="slide1.xml"/><Relationship Id="rId2" Type="http://schemas.openxmlformats.org/officeDocument/2006/relationships/image" Target="../media/image9.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65.xml"/><Relationship Id="rId3" Type="http://schemas.openxmlformats.org/officeDocument/2006/relationships/slide" Target="slide1.xml"/><Relationship Id="rId2" Type="http://schemas.openxmlformats.org/officeDocument/2006/relationships/image" Target="../media/image9.pn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66.xml"/><Relationship Id="rId2" Type="http://schemas.openxmlformats.org/officeDocument/2006/relationships/image" Target="../media/image9.pn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67.xml"/><Relationship Id="rId3" Type="http://schemas.openxmlformats.org/officeDocument/2006/relationships/slide" Target="slide1.xml"/><Relationship Id="rId2" Type="http://schemas.openxmlformats.org/officeDocument/2006/relationships/image" Target="../media/image9.png"/><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68.xml"/><Relationship Id="rId3" Type="http://schemas.openxmlformats.org/officeDocument/2006/relationships/slide" Target="slide1.xml"/><Relationship Id="rId2" Type="http://schemas.openxmlformats.org/officeDocument/2006/relationships/image" Target="../media/image9.png"/><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69.xml"/><Relationship Id="rId3" Type="http://schemas.openxmlformats.org/officeDocument/2006/relationships/slide" Target="slide1.xml"/><Relationship Id="rId2" Type="http://schemas.openxmlformats.org/officeDocument/2006/relationships/image" Target="../media/image9.png"/><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2.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70.xml"/><Relationship Id="rId3" Type="http://schemas.openxmlformats.org/officeDocument/2006/relationships/slide" Target="slide1.xml"/><Relationship Id="rId2" Type="http://schemas.openxmlformats.org/officeDocument/2006/relationships/image" Target="../media/image9.png"/><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71.xml"/><Relationship Id="rId3" Type="http://schemas.openxmlformats.org/officeDocument/2006/relationships/slide" Target="slide1.xml"/><Relationship Id="rId2" Type="http://schemas.openxmlformats.org/officeDocument/2006/relationships/image" Target="../media/image9.png"/><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72.xml"/><Relationship Id="rId3" Type="http://schemas.openxmlformats.org/officeDocument/2006/relationships/slide" Target="slide1.xml"/><Relationship Id="rId2" Type="http://schemas.openxmlformats.org/officeDocument/2006/relationships/image" Target="../media/image9.png"/><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73.xml"/><Relationship Id="rId3" Type="http://schemas.openxmlformats.org/officeDocument/2006/relationships/slide" Target="slide1.xml"/><Relationship Id="rId2" Type="http://schemas.openxmlformats.org/officeDocument/2006/relationships/image" Target="../media/image9.png"/><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74.xml"/><Relationship Id="rId3" Type="http://schemas.openxmlformats.org/officeDocument/2006/relationships/slide" Target="slide1.xml"/><Relationship Id="rId2" Type="http://schemas.openxmlformats.org/officeDocument/2006/relationships/image" Target="../media/image9.png"/><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75.xml"/><Relationship Id="rId3" Type="http://schemas.openxmlformats.org/officeDocument/2006/relationships/slide" Target="slide1.xml"/><Relationship Id="rId2" Type="http://schemas.openxmlformats.org/officeDocument/2006/relationships/image" Target="../media/image9.png"/><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76.xml"/><Relationship Id="rId3" Type="http://schemas.openxmlformats.org/officeDocument/2006/relationships/slide" Target="slide1.xml"/><Relationship Id="rId2" Type="http://schemas.openxmlformats.org/officeDocument/2006/relationships/image" Target="../media/image9.png"/><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77.xml"/><Relationship Id="rId3" Type="http://schemas.openxmlformats.org/officeDocument/2006/relationships/slide" Target="slide1.xml"/><Relationship Id="rId2" Type="http://schemas.openxmlformats.org/officeDocument/2006/relationships/image" Target="../media/image9.png"/><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78.xml"/><Relationship Id="rId3" Type="http://schemas.openxmlformats.org/officeDocument/2006/relationships/slide" Target="slide1.xml"/><Relationship Id="rId2" Type="http://schemas.openxmlformats.org/officeDocument/2006/relationships/image" Target="../media/image9.png"/><Relationship Id="rId1" Type="http://schemas.openxmlformats.org/officeDocument/2006/relationships/image" Target="../media/image8.png"/></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79.xml"/><Relationship Id="rId3" Type="http://schemas.openxmlformats.org/officeDocument/2006/relationships/slide" Target="slide1.xml"/><Relationship Id="rId2" Type="http://schemas.openxmlformats.org/officeDocument/2006/relationships/image" Target="../media/image9.png"/><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3.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80.xml"/><Relationship Id="rId3" Type="http://schemas.openxmlformats.org/officeDocument/2006/relationships/slide" Target="slide1.xml"/><Relationship Id="rId2" Type="http://schemas.openxmlformats.org/officeDocument/2006/relationships/image" Target="../media/image9.png"/><Relationship Id="rId1" Type="http://schemas.openxmlformats.org/officeDocument/2006/relationships/image" Target="../media/image8.png"/></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81.xml"/><Relationship Id="rId3" Type="http://schemas.openxmlformats.org/officeDocument/2006/relationships/slide" Target="slide1.xml"/><Relationship Id="rId2" Type="http://schemas.openxmlformats.org/officeDocument/2006/relationships/image" Target="../media/image9.png"/><Relationship Id="rId1" Type="http://schemas.openxmlformats.org/officeDocument/2006/relationships/image" Target="../media/image8.png"/></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82.xml"/><Relationship Id="rId3" Type="http://schemas.openxmlformats.org/officeDocument/2006/relationships/slide" Target="slide1.xml"/><Relationship Id="rId2" Type="http://schemas.openxmlformats.org/officeDocument/2006/relationships/image" Target="../media/image9.png"/><Relationship Id="rId1" Type="http://schemas.openxmlformats.org/officeDocument/2006/relationships/image" Target="../media/image8.png"/></Relationships>
</file>

<file path=ppt/slides/_rels/slide3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83.xml"/><Relationship Id="rId3" Type="http://schemas.openxmlformats.org/officeDocument/2006/relationships/slide" Target="slide1.xml"/><Relationship Id="rId2" Type="http://schemas.openxmlformats.org/officeDocument/2006/relationships/image" Target="../media/image9.png"/><Relationship Id="rId1" Type="http://schemas.openxmlformats.org/officeDocument/2006/relationships/image" Target="../media/image8.png"/></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84.xml"/><Relationship Id="rId3" Type="http://schemas.openxmlformats.org/officeDocument/2006/relationships/slide" Target="slide1.xml"/><Relationship Id="rId2" Type="http://schemas.openxmlformats.org/officeDocument/2006/relationships/image" Target="../media/image9.png"/><Relationship Id="rId1" Type="http://schemas.openxmlformats.org/officeDocument/2006/relationships/image" Target="../media/image8.png"/></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85.xml"/><Relationship Id="rId3" Type="http://schemas.openxmlformats.org/officeDocument/2006/relationships/slide" Target="slide1.xml"/><Relationship Id="rId2" Type="http://schemas.openxmlformats.org/officeDocument/2006/relationships/image" Target="../media/image9.png"/><Relationship Id="rId1" Type="http://schemas.openxmlformats.org/officeDocument/2006/relationships/image" Target="../media/image8.png"/></Relationships>
</file>

<file path=ppt/slides/_rels/slide3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86.xml"/><Relationship Id="rId3" Type="http://schemas.openxmlformats.org/officeDocument/2006/relationships/slide" Target="slide1.xml"/><Relationship Id="rId2" Type="http://schemas.openxmlformats.org/officeDocument/2006/relationships/image" Target="../media/image9.png"/><Relationship Id="rId1" Type="http://schemas.openxmlformats.org/officeDocument/2006/relationships/image" Target="../media/image8.png"/></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87.xml"/><Relationship Id="rId3" Type="http://schemas.openxmlformats.org/officeDocument/2006/relationships/slide" Target="slide1.xml"/><Relationship Id="rId2" Type="http://schemas.openxmlformats.org/officeDocument/2006/relationships/image" Target="../media/image9.png"/><Relationship Id="rId1" Type="http://schemas.openxmlformats.org/officeDocument/2006/relationships/image" Target="../media/image8.png"/></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88.xml"/><Relationship Id="rId2" Type="http://schemas.openxmlformats.org/officeDocument/2006/relationships/image" Target="../media/image9.png"/><Relationship Id="rId1" Type="http://schemas.openxmlformats.org/officeDocument/2006/relationships/image" Target="../media/image8.png"/></Relationships>
</file>

<file path=ppt/slides/_rels/slide39.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189.xml"/><Relationship Id="rId3" Type="http://schemas.openxmlformats.org/officeDocument/2006/relationships/slide" Target="slide1.xml"/><Relationship Id="rId2" Type="http://schemas.openxmlformats.org/officeDocument/2006/relationships/image" Target="../media/image9.png"/><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54.xml"/><Relationship Id="rId1" Type="http://schemas.openxmlformats.org/officeDocument/2006/relationships/image" Target="../media/image7.jpeg"/></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90.xml"/><Relationship Id="rId2" Type="http://schemas.openxmlformats.org/officeDocument/2006/relationships/image" Target="../media/image9.png"/><Relationship Id="rId1" Type="http://schemas.openxmlformats.org/officeDocument/2006/relationships/image" Target="../media/image8.png"/></Relationships>
</file>

<file path=ppt/slides/_rels/slide4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91.xml"/><Relationship Id="rId3" Type="http://schemas.openxmlformats.org/officeDocument/2006/relationships/slide" Target="slide1.xml"/><Relationship Id="rId2" Type="http://schemas.openxmlformats.org/officeDocument/2006/relationships/image" Target="../media/image9.png"/><Relationship Id="rId1" Type="http://schemas.openxmlformats.org/officeDocument/2006/relationships/image" Target="../media/image8.png"/></Relationships>
</file>

<file path=ppt/slides/_rels/slide4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92.xml"/><Relationship Id="rId3" Type="http://schemas.openxmlformats.org/officeDocument/2006/relationships/slide" Target="slide1.xml"/><Relationship Id="rId2" Type="http://schemas.openxmlformats.org/officeDocument/2006/relationships/image" Target="../media/image9.png"/><Relationship Id="rId1" Type="http://schemas.openxmlformats.org/officeDocument/2006/relationships/image" Target="../media/image8.png"/></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93.xml"/><Relationship Id="rId2" Type="http://schemas.openxmlformats.org/officeDocument/2006/relationships/image" Target="../media/image9.png"/><Relationship Id="rId1" Type="http://schemas.openxmlformats.org/officeDocument/2006/relationships/image" Target="../media/image8.png"/></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94.xml"/><Relationship Id="rId3" Type="http://schemas.openxmlformats.org/officeDocument/2006/relationships/slide" Target="slide1.xml"/><Relationship Id="rId2" Type="http://schemas.openxmlformats.org/officeDocument/2006/relationships/image" Target="../media/image9.png"/><Relationship Id="rId1"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5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7.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58.xml"/><Relationship Id="rId3" Type="http://schemas.openxmlformats.org/officeDocument/2006/relationships/slide" Target="slide1.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59.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358472" y="2225759"/>
            <a:ext cx="4638600" cy="1263265"/>
          </a:xfrm>
        </p:spPr>
        <p:txBody>
          <a:bodyPr>
            <a:normAutofit fontScale="90000"/>
          </a:bodyPr>
          <a:lstStyle/>
          <a:p>
            <a:r>
              <a:rPr lang="en-US" altLang="zh-CN" sz="4890" dirty="0">
                <a:solidFill>
                  <a:schemeClr val="accent4">
                    <a:lumMod val="75000"/>
                  </a:schemeClr>
                </a:solidFill>
                <a:uFillTx/>
              </a:rPr>
              <a:t>Unit 3  Growing Up in the Library</a:t>
            </a:r>
            <a:endParaRPr lang="en-US" altLang="zh-CN" sz="4890" dirty="0">
              <a:solidFill>
                <a:schemeClr val="accent4">
                  <a:lumMod val="75000"/>
                </a:schemeClr>
              </a:solidFill>
              <a:uFillTx/>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578115" y="985292"/>
            <a:ext cx="7992887" cy="1200329"/>
          </a:xfrm>
          <a:prstGeom prst="rect">
            <a:avLst/>
          </a:prstGeom>
          <a:noFill/>
          <a:ln w="9525">
            <a:noFill/>
            <a:miter lim="800000"/>
          </a:ln>
        </p:spPr>
        <p:txBody>
          <a:bodyPr wrap="square">
            <a:spAutoFit/>
          </a:bodyPr>
          <a:lstStyle/>
          <a:p>
            <a:pPr marL="262255" indent="-262255" algn="just">
              <a:spcBef>
                <a:spcPct val="0"/>
              </a:spcBef>
            </a:pPr>
            <a:r>
              <a:rPr lang="en-US" altLang="zh-CN" sz="2400" b="1" dirty="0">
                <a:solidFill>
                  <a:srgbClr val="CC0000"/>
                </a:solidFill>
                <a:ea typeface="宋体" panose="02010600030101010101" pitchFamily="2" charset="-122"/>
              </a:rPr>
              <a:t>go off </a:t>
            </a:r>
            <a:r>
              <a:rPr lang="en-US" altLang="zh-CN" sz="2400" i="1" dirty="0">
                <a:ea typeface="宋体" panose="02010600030101010101" pitchFamily="2" charset="-122"/>
              </a:rPr>
              <a:t>v. </a:t>
            </a:r>
            <a:endParaRPr lang="en-US" altLang="zh-CN" sz="2400" i="1" dirty="0">
              <a:ea typeface="宋体" panose="02010600030101010101" pitchFamily="2" charset="-122"/>
            </a:endParaRPr>
          </a:p>
          <a:p>
            <a:r>
              <a:rPr lang="en-US" altLang="zh-CN" sz="2400" dirty="0"/>
              <a:t>3. happen in a particular manner </a:t>
            </a:r>
            <a:r>
              <a:rPr lang="zh-CN" altLang="en-US" sz="2400" dirty="0"/>
              <a:t>进行</a:t>
            </a:r>
            <a:r>
              <a:rPr lang="en-US" altLang="zh-CN" sz="2400" dirty="0"/>
              <a:t>;</a:t>
            </a:r>
            <a:r>
              <a:rPr lang="zh-CN" altLang="en-US" sz="2400" dirty="0"/>
              <a:t>进展</a:t>
            </a:r>
            <a:endParaRPr lang="en-US" altLang="zh-CN" sz="2400" dirty="0"/>
          </a:p>
          <a:p>
            <a:endParaRPr lang="zh-CN" altLang="zh-CN" sz="2400" dirty="0">
              <a:ea typeface="宋体" panose="02010600030101010101" pitchFamily="2" charset="-122"/>
            </a:endParaRPr>
          </a:p>
        </p:txBody>
      </p:sp>
      <p:sp>
        <p:nvSpPr>
          <p:cNvPr id="7" name="Rectangle 25"/>
          <p:cNvSpPr>
            <a:spLocks noChangeArrowheads="1"/>
          </p:cNvSpPr>
          <p:nvPr/>
        </p:nvSpPr>
        <p:spPr bwMode="auto">
          <a:xfrm>
            <a:off x="1043605" y="2553772"/>
            <a:ext cx="7343775" cy="461665"/>
          </a:xfrm>
          <a:prstGeom prst="rect">
            <a:avLst/>
          </a:prstGeom>
          <a:noFill/>
          <a:ln w="9525">
            <a:noFill/>
            <a:miter lim="800000"/>
          </a:ln>
        </p:spPr>
        <p:txBody>
          <a:bodyPr>
            <a:spAutoFit/>
          </a:bodyPr>
          <a:lstStyle/>
          <a:p>
            <a:pPr algn="just" eaLnBrk="0" hangingPunct="0"/>
            <a:r>
              <a:rPr lang="zh-CN" altLang="en-US" sz="2400" dirty="0"/>
              <a:t>运动会进行的情况如何</a:t>
            </a:r>
            <a:r>
              <a:rPr lang="en-US" altLang="zh-CN" sz="2400" dirty="0"/>
              <a:t>?</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578116" y="2128784"/>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587870" y="2630941"/>
            <a:ext cx="314325" cy="261938"/>
          </a:xfrm>
          <a:prstGeom prst="rect">
            <a:avLst/>
          </a:prstGeom>
          <a:noFill/>
          <a:ln w="9525">
            <a:noFill/>
            <a:miter lim="800000"/>
            <a:headEnd/>
            <a:tailEnd/>
          </a:ln>
        </p:spPr>
      </p:pic>
      <p:sp>
        <p:nvSpPr>
          <p:cNvPr id="6" name="TextBox 5"/>
          <p:cNvSpPr txBox="1"/>
          <p:nvPr/>
        </p:nvSpPr>
        <p:spPr>
          <a:xfrm>
            <a:off x="1043608" y="1973521"/>
            <a:ext cx="6624736" cy="572464"/>
          </a:xfrm>
          <a:prstGeom prst="rect">
            <a:avLst/>
          </a:prstGeom>
          <a:noFill/>
        </p:spPr>
        <p:txBody>
          <a:bodyPr wrap="square" rtlCol="0">
            <a:spAutoFit/>
          </a:bodyPr>
          <a:lstStyle>
            <a:defPPr>
              <a:defRPr lang="zh-CN"/>
            </a:defPPr>
            <a:lvl1pPr>
              <a:lnSpc>
                <a:spcPct val="130000"/>
              </a:lnSpc>
              <a:defRPr sz="1400"/>
            </a:lvl1pPr>
          </a:lstStyle>
          <a:p>
            <a:r>
              <a:rPr lang="en-US" altLang="zh-CN" sz="2400" dirty="0"/>
              <a:t>How did the sports meeting go off ?</a:t>
            </a:r>
            <a:endParaRPr lang="zh-CN" altLang="en-US" dirty="0"/>
          </a:p>
        </p:txBody>
      </p:sp>
      <p:sp>
        <p:nvSpPr>
          <p:cNvPr id="5" name="TextBox 4"/>
          <p:cNvSpPr txBox="1"/>
          <p:nvPr/>
        </p:nvSpPr>
        <p:spPr>
          <a:xfrm>
            <a:off x="587870" y="2995024"/>
            <a:ext cx="8136905" cy="572464"/>
          </a:xfrm>
          <a:prstGeom prst="rect">
            <a:avLst/>
          </a:prstGeom>
          <a:noFill/>
        </p:spPr>
        <p:txBody>
          <a:bodyPr wrap="square" rtlCol="0">
            <a:spAutoFit/>
          </a:bodyPr>
          <a:lstStyle/>
          <a:p>
            <a:pPr>
              <a:lnSpc>
                <a:spcPct val="130000"/>
              </a:lnSpc>
            </a:pPr>
            <a:r>
              <a:rPr lang="en-US" altLang="zh-CN" sz="2400" dirty="0"/>
              <a:t>4. be discharged or activated</a:t>
            </a:r>
            <a:r>
              <a:rPr lang="zh-CN" altLang="en-US" sz="2400" dirty="0"/>
              <a:t>（警报器）突然大作</a:t>
            </a:r>
            <a:r>
              <a:rPr lang="en-US" altLang="zh-CN" sz="2400" dirty="0"/>
              <a:t>;</a:t>
            </a:r>
            <a:endParaRPr lang="en-US" altLang="zh-CN" sz="2400" dirty="0"/>
          </a:p>
        </p:txBody>
      </p:sp>
      <p:sp>
        <p:nvSpPr>
          <p:cNvPr id="9" name="TextBox 8"/>
          <p:cNvSpPr txBox="1"/>
          <p:nvPr/>
        </p:nvSpPr>
        <p:spPr>
          <a:xfrm>
            <a:off x="935073" y="3504715"/>
            <a:ext cx="7560841" cy="1002582"/>
          </a:xfrm>
          <a:prstGeom prst="rect">
            <a:avLst/>
          </a:prstGeom>
          <a:noFill/>
        </p:spPr>
        <p:txBody>
          <a:bodyPr wrap="square" rtlCol="0">
            <a:spAutoFit/>
          </a:bodyPr>
          <a:lstStyle/>
          <a:p>
            <a:pPr>
              <a:lnSpc>
                <a:spcPct val="130000"/>
              </a:lnSpc>
            </a:pPr>
            <a:r>
              <a:rPr lang="en-US" altLang="zh-CN" sz="2400" dirty="0"/>
              <a:t>Then the fire alarm went off. I just grabbed my clothes and ran out.</a:t>
            </a:r>
            <a:endParaRPr lang="zh-CN" altLang="en-US" sz="1400" dirty="0">
              <a:latin typeface="Arial" panose="020B0604020202020204" pitchFamily="34" charset="0"/>
              <a:ea typeface="微软雅黑" panose="020B0503020204020204" pitchFamily="34" charset="-122"/>
            </a:endParaRPr>
          </a:p>
        </p:txBody>
      </p:sp>
      <p:pic>
        <p:nvPicPr>
          <p:cNvPr id="13" name="Picture 15" descr="13"/>
          <p:cNvPicPr>
            <a:picLocks noChangeAspect="1" noChangeArrowheads="1"/>
          </p:cNvPicPr>
          <p:nvPr/>
        </p:nvPicPr>
        <p:blipFill>
          <a:blip r:embed="rId1"/>
          <a:srcRect/>
          <a:stretch>
            <a:fillRect/>
          </a:stretch>
        </p:blipFill>
        <p:spPr bwMode="auto">
          <a:xfrm>
            <a:off x="578115" y="3663476"/>
            <a:ext cx="314325" cy="261938"/>
          </a:xfrm>
          <a:prstGeom prst="rect">
            <a:avLst/>
          </a:prstGeom>
          <a:noFill/>
          <a:ln w="9525">
            <a:noFill/>
            <a:miter lim="800000"/>
            <a:headEnd/>
            <a:tailEnd/>
          </a:ln>
        </p:spPr>
      </p:pic>
      <p:pic>
        <p:nvPicPr>
          <p:cNvPr id="14" name="Picture 17" descr="14"/>
          <p:cNvPicPr>
            <a:picLocks noChangeAspect="1" noChangeArrowheads="1"/>
          </p:cNvPicPr>
          <p:nvPr/>
        </p:nvPicPr>
        <p:blipFill>
          <a:blip r:embed="rId2"/>
          <a:srcRect/>
          <a:stretch>
            <a:fillRect/>
          </a:stretch>
        </p:blipFill>
        <p:spPr bwMode="auto">
          <a:xfrm>
            <a:off x="578116" y="4657700"/>
            <a:ext cx="314325" cy="261938"/>
          </a:xfrm>
          <a:prstGeom prst="rect">
            <a:avLst/>
          </a:prstGeom>
          <a:noFill/>
          <a:ln w="9525">
            <a:noFill/>
            <a:miter lim="800000"/>
            <a:headEnd/>
            <a:tailEnd/>
          </a:ln>
        </p:spPr>
      </p:pic>
      <p:sp>
        <p:nvSpPr>
          <p:cNvPr id="11" name="TextBox 10"/>
          <p:cNvSpPr txBox="1"/>
          <p:nvPr/>
        </p:nvSpPr>
        <p:spPr>
          <a:xfrm>
            <a:off x="935073" y="4528244"/>
            <a:ext cx="6480720" cy="572464"/>
          </a:xfrm>
          <a:prstGeom prst="rect">
            <a:avLst/>
          </a:prstGeom>
          <a:noFill/>
        </p:spPr>
        <p:txBody>
          <a:bodyPr wrap="square" rtlCol="0">
            <a:spAutoFit/>
          </a:bodyPr>
          <a:lstStyle/>
          <a:p>
            <a:pPr>
              <a:lnSpc>
                <a:spcPct val="130000"/>
              </a:lnSpc>
            </a:pPr>
            <a:r>
              <a:rPr lang="zh-CN" altLang="en-US" sz="2400" dirty="0"/>
              <a:t>火险警报器响了，我一把抓起衣服就往外跑。</a:t>
            </a:r>
            <a:endParaRPr lang="zh-CN" altLang="en-US" sz="2400" dirty="0"/>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9" restart="whenNotActive" fill="hold" evtFilter="cancelBubble" nodeType="interactiveSeq">
                <p:stCondLst>
                  <p:cond evt="onClick" delay="0">
                    <p:tgtEl>
                      <p:spTgt spid="10"/>
                    </p:tgtEl>
                  </p:cond>
                </p:stCondLst>
                <p:endSync evt="end" delay="0">
                  <p:rtn val="all"/>
                </p:endSync>
                <p:childTnLst>
                  <p:par>
                    <p:cTn id="20" fill="hold">
                      <p:stCondLst>
                        <p:cond delay="0"/>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checkerboard(across)">
                                      <p:cBhvr>
                                        <p:cTn id="24" dur="500"/>
                                        <p:tgtEl>
                                          <p:spTgt spid="7"/>
                                        </p:tgtEl>
                                      </p:cBhvr>
                                    </p:animEffect>
                                  </p:childTnLst>
                                </p:cTn>
                              </p:par>
                            </p:childTnLst>
                          </p:cTn>
                        </p:par>
                      </p:childTnLst>
                    </p:cTn>
                  </p:par>
                </p:childTnLst>
              </p:cTn>
              <p:nextCondLst>
                <p:cond evt="onClick" delay="0">
                  <p:tgtEl>
                    <p:spTgt spid="10"/>
                  </p:tgtEl>
                </p:cond>
              </p:nextCondLst>
            </p:seq>
          </p:childTnLst>
        </p:cTn>
      </p:par>
    </p:tnLst>
    <p:bldLst>
      <p:bldP spid="7" grpId="0"/>
      <p:bldP spid="6" grpId="0"/>
      <p:bldP spid="9"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7992888" cy="461665"/>
          </a:xfrm>
          <a:prstGeom prst="rect">
            <a:avLst/>
          </a:prstGeom>
          <a:noFill/>
          <a:ln w="9525">
            <a:noFill/>
            <a:miter lim="800000"/>
          </a:ln>
        </p:spPr>
        <p:txBody>
          <a:bodyPr wrap="square">
            <a:spAutoFit/>
          </a:bodyPr>
          <a:lstStyle/>
          <a:p>
            <a:pPr marL="262255" indent="-262255" algn="just">
              <a:spcBef>
                <a:spcPct val="0"/>
              </a:spcBef>
            </a:pPr>
            <a:r>
              <a:rPr lang="en-US" altLang="zh-CN" sz="2400" b="1" dirty="0">
                <a:solidFill>
                  <a:srgbClr val="CC0000"/>
                </a:solidFill>
                <a:ea typeface="宋体" panose="02010600030101010101" pitchFamily="2" charset="-122"/>
              </a:rPr>
              <a:t>crooked</a:t>
            </a:r>
            <a:r>
              <a:rPr lang="en-US" altLang="zh-CN" sz="2400" i="1" dirty="0">
                <a:solidFill>
                  <a:srgbClr val="D2403C"/>
                </a:solidFill>
                <a:ea typeface="宋体" panose="02010600030101010101" pitchFamily="2" charset="-122"/>
              </a:rPr>
              <a:t> </a:t>
            </a:r>
            <a:r>
              <a:rPr lang="en-US" altLang="zh-CN" sz="2400" i="1" dirty="0">
                <a:ea typeface="宋体" panose="02010600030101010101" pitchFamily="2" charset="-122"/>
              </a:rPr>
              <a:t>adj</a:t>
            </a:r>
            <a:r>
              <a:rPr lang="en-US" altLang="zh-CN" sz="2400" dirty="0">
                <a:ea typeface="宋体" panose="02010600030101010101" pitchFamily="2" charset="-122"/>
              </a:rPr>
              <a:t>. not straight, bent or twisted</a:t>
            </a:r>
            <a:endParaRPr lang="en-US" altLang="zh-CN" sz="2400" dirty="0">
              <a:ea typeface="宋体" panose="02010600030101010101" pitchFamily="2" charset="-122"/>
            </a:endParaRPr>
          </a:p>
        </p:txBody>
      </p:sp>
      <p:sp>
        <p:nvSpPr>
          <p:cNvPr id="5" name="矩形 4"/>
          <p:cNvSpPr>
            <a:spLocks noChangeArrowheads="1"/>
          </p:cNvSpPr>
          <p:nvPr/>
        </p:nvSpPr>
        <p:spPr bwMode="auto">
          <a:xfrm>
            <a:off x="1069697" y="2397596"/>
            <a:ext cx="7920112" cy="461665"/>
          </a:xfrm>
          <a:prstGeom prst="rect">
            <a:avLst/>
          </a:prstGeom>
          <a:noFill/>
          <a:ln w="9525">
            <a:noFill/>
            <a:miter lim="800000"/>
          </a:ln>
        </p:spPr>
        <p:txBody>
          <a:bodyPr wrap="square">
            <a:spAutoFit/>
          </a:bodyPr>
          <a:lstStyle/>
          <a:p>
            <a:r>
              <a:rPr lang="en-US" altLang="zh-CN" sz="2400" dirty="0"/>
              <a:t>Polly gave her a crooked smile.</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1043608" y="3287785"/>
            <a:ext cx="7343775" cy="461665"/>
          </a:xfrm>
          <a:prstGeom prst="rect">
            <a:avLst/>
          </a:prstGeom>
          <a:noFill/>
          <a:ln w="9525">
            <a:noFill/>
            <a:miter lim="800000"/>
          </a:ln>
        </p:spPr>
        <p:txBody>
          <a:bodyPr>
            <a:spAutoFit/>
          </a:bodyPr>
          <a:lstStyle/>
          <a:p>
            <a:pPr algn="just" eaLnBrk="0" hangingPunct="0"/>
            <a:r>
              <a:rPr lang="zh-CN" altLang="en-US" sz="2400" dirty="0"/>
              <a:t>波莉向她不自然地咧嘴一笑。</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59" y="3387649"/>
            <a:ext cx="314325" cy="261938"/>
          </a:xfrm>
          <a:prstGeom prst="rect">
            <a:avLst/>
          </a:prstGeom>
          <a:noFill/>
          <a:ln w="9525">
            <a:noFill/>
            <a:miter lim="800000"/>
            <a:headEnd/>
            <a:tailEnd/>
          </a:ln>
        </p:spPr>
      </p:pic>
      <p:sp>
        <p:nvSpPr>
          <p:cNvPr id="12" name="文本框 11">
            <a:hlinkClick r:id="rId3"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06710" y="1078180"/>
            <a:ext cx="7992888" cy="830997"/>
          </a:xfrm>
          <a:prstGeom prst="rect">
            <a:avLst/>
          </a:prstGeom>
          <a:noFill/>
          <a:ln w="9525">
            <a:noFill/>
            <a:miter lim="800000"/>
          </a:ln>
        </p:spPr>
        <p:txBody>
          <a:bodyPr wrap="square">
            <a:spAutoFit/>
          </a:bodyPr>
          <a:lstStyle/>
          <a:p>
            <a:pPr marL="262255" indent="-262255" algn="just">
              <a:spcBef>
                <a:spcPct val="0"/>
              </a:spcBef>
            </a:pPr>
            <a:r>
              <a:rPr lang="en-US" altLang="zh-CN" sz="2400" b="1" dirty="0">
                <a:solidFill>
                  <a:srgbClr val="CE200F"/>
                </a:solidFill>
                <a:ea typeface="宋体" panose="02010600030101010101" pitchFamily="2" charset="-122"/>
              </a:rPr>
              <a:t>bountiful </a:t>
            </a:r>
            <a:r>
              <a:rPr lang="en-US" altLang="zh-CN" sz="2400" i="1" dirty="0">
                <a:ea typeface="宋体" panose="02010600030101010101" pitchFamily="2" charset="-122"/>
              </a:rPr>
              <a:t> </a:t>
            </a:r>
            <a:endParaRPr lang="en-US" altLang="zh-CN" sz="2400" i="1" dirty="0">
              <a:ea typeface="宋体" panose="02010600030101010101" pitchFamily="2" charset="-122"/>
            </a:endParaRPr>
          </a:p>
          <a:p>
            <a:r>
              <a:rPr lang="en-US" altLang="zh-CN" sz="2400" i="1" dirty="0"/>
              <a:t>adj. </a:t>
            </a:r>
            <a:r>
              <a:rPr lang="en-US" altLang="zh-CN" sz="2400" b="1" dirty="0"/>
              <a:t> </a:t>
            </a:r>
            <a:r>
              <a:rPr lang="en-US" altLang="zh-CN" sz="2400" dirty="0"/>
              <a:t>given or provided abundantly </a:t>
            </a:r>
            <a:r>
              <a:rPr lang="zh-CN" altLang="en-US" sz="2400" dirty="0"/>
              <a:t>丰富的，充足的</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486645"/>
            <a:ext cx="7992888" cy="830997"/>
          </a:xfrm>
          <a:prstGeom prst="rect">
            <a:avLst/>
          </a:prstGeom>
          <a:noFill/>
          <a:ln w="9525">
            <a:noFill/>
            <a:miter lim="800000"/>
          </a:ln>
        </p:spPr>
        <p:txBody>
          <a:bodyPr wrap="square">
            <a:spAutoFit/>
          </a:bodyPr>
          <a:lstStyle/>
          <a:p>
            <a:pPr fontAlgn="t"/>
            <a:r>
              <a:rPr lang="en-US" altLang="zh-CN" sz="2400" dirty="0"/>
              <a:t>Our country has a bountiful supply of food.</a:t>
            </a:r>
            <a:br>
              <a:rPr lang="en-US" altLang="zh-CN" sz="2400" dirty="0"/>
            </a:br>
            <a:endParaRPr lang="zh-CN" altLang="en-US" sz="2400" dirty="0"/>
          </a:p>
        </p:txBody>
      </p:sp>
      <p:sp>
        <p:nvSpPr>
          <p:cNvPr id="7" name="Rectangle 25"/>
          <p:cNvSpPr>
            <a:spLocks noChangeArrowheads="1"/>
          </p:cNvSpPr>
          <p:nvPr/>
        </p:nvSpPr>
        <p:spPr bwMode="auto">
          <a:xfrm>
            <a:off x="899592" y="3649588"/>
            <a:ext cx="7632848" cy="461665"/>
          </a:xfrm>
          <a:prstGeom prst="rect">
            <a:avLst/>
          </a:prstGeom>
          <a:noFill/>
          <a:ln w="9525">
            <a:noFill/>
            <a:miter lim="800000"/>
          </a:ln>
        </p:spPr>
        <p:txBody>
          <a:bodyPr wrap="square">
            <a:spAutoFit/>
          </a:bodyPr>
          <a:lstStyle/>
          <a:p>
            <a:pPr fontAlgn="t"/>
            <a:r>
              <a:rPr lang="zh-CN" altLang="en-US" sz="2400" dirty="0"/>
              <a:t> 我们国家有充足的食物供应。</a:t>
            </a:r>
            <a:endParaRPr lang="zh-CN" altLang="en-US" sz="2400" dirty="0"/>
          </a:p>
        </p:txBody>
      </p:sp>
      <p:pic>
        <p:nvPicPr>
          <p:cNvPr id="8" name="Picture 15" descr="13"/>
          <p:cNvPicPr>
            <a:picLocks noChangeAspect="1" noChangeArrowheads="1"/>
          </p:cNvPicPr>
          <p:nvPr/>
        </p:nvPicPr>
        <p:blipFill>
          <a:blip r:embed="rId1"/>
          <a:srcRect/>
          <a:stretch>
            <a:fillRect/>
          </a:stretch>
        </p:blipFill>
        <p:spPr bwMode="auto">
          <a:xfrm>
            <a:off x="594826" y="2610284"/>
            <a:ext cx="314325" cy="261938"/>
          </a:xfrm>
          <a:prstGeom prst="rect">
            <a:avLst/>
          </a:prstGeom>
          <a:noFill/>
          <a:ln w="9525">
            <a:noFill/>
            <a:miter lim="800000"/>
            <a:headEnd/>
            <a:tailEnd/>
          </a:ln>
        </p:spPr>
      </p:pic>
      <p:sp>
        <p:nvSpPr>
          <p:cNvPr id="9" name="文本框 8">
            <a:hlinkClick r:id="rId2"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2"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pic>
        <p:nvPicPr>
          <p:cNvPr id="12" name="Picture 17" descr="14"/>
          <p:cNvPicPr>
            <a:picLocks noChangeAspect="1" noChangeArrowheads="1"/>
          </p:cNvPicPr>
          <p:nvPr/>
        </p:nvPicPr>
        <p:blipFill>
          <a:blip r:embed="rId3"/>
          <a:srcRect/>
          <a:stretch>
            <a:fillRect/>
          </a:stretch>
        </p:blipFill>
        <p:spPr bwMode="auto">
          <a:xfrm>
            <a:off x="585267" y="3749451"/>
            <a:ext cx="314325" cy="261938"/>
          </a:xfrm>
          <a:prstGeom prst="rect">
            <a:avLst/>
          </a:prstGeom>
          <a:noFill/>
          <a:ln w="9525">
            <a:noFill/>
            <a:miter lim="800000"/>
            <a:headEnd/>
            <a:tailEnd/>
          </a:ln>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7992888" cy="830997"/>
          </a:xfrm>
          <a:prstGeom prst="rect">
            <a:avLst/>
          </a:prstGeom>
          <a:noFill/>
          <a:ln w="9525">
            <a:noFill/>
            <a:miter lim="800000"/>
          </a:ln>
        </p:spPr>
        <p:txBody>
          <a:bodyPr wrap="square">
            <a:spAutoFit/>
          </a:bodyPr>
          <a:lstStyle/>
          <a:p>
            <a:pPr marL="262255" indent="-262255" algn="just">
              <a:spcBef>
                <a:spcPct val="0"/>
              </a:spcBef>
            </a:pPr>
            <a:r>
              <a:rPr lang="en-US" altLang="zh-CN" sz="2400" b="1" dirty="0">
                <a:solidFill>
                  <a:srgbClr val="CE200F"/>
                </a:solidFill>
                <a:ea typeface="宋体" panose="02010600030101010101" pitchFamily="2" charset="-122"/>
              </a:rPr>
              <a:t>scan</a:t>
            </a:r>
            <a:r>
              <a:rPr lang="en-US" altLang="zh-CN" sz="2400" dirty="0"/>
              <a:t> </a:t>
            </a:r>
            <a:r>
              <a:rPr lang="en-US" altLang="zh-CN" sz="2400" i="1" dirty="0" err="1"/>
              <a:t>vt</a:t>
            </a:r>
            <a:r>
              <a:rPr lang="en-US" altLang="zh-CN" sz="2400" dirty="0" err="1"/>
              <a:t>.</a:t>
            </a:r>
            <a:r>
              <a:rPr lang="en-US" altLang="zh-CN" sz="2400" dirty="0"/>
              <a:t> look over quickly and systematically; examine closely </a:t>
            </a:r>
            <a:r>
              <a:rPr lang="zh-CN" altLang="en-US" sz="2400" dirty="0"/>
              <a:t>浏览；细看</a:t>
            </a:r>
            <a:endParaRPr lang="en-US" altLang="zh-CN" sz="2400" i="1" dirty="0">
              <a:ea typeface="宋体" panose="02010600030101010101" pitchFamily="2" charset="-122"/>
            </a:endParaRPr>
          </a:p>
        </p:txBody>
      </p:sp>
      <p:sp>
        <p:nvSpPr>
          <p:cNvPr id="5" name="矩形 4"/>
          <p:cNvSpPr>
            <a:spLocks noChangeArrowheads="1"/>
          </p:cNvSpPr>
          <p:nvPr/>
        </p:nvSpPr>
        <p:spPr bwMode="auto">
          <a:xfrm>
            <a:off x="971600" y="2353444"/>
            <a:ext cx="7920112" cy="830997"/>
          </a:xfrm>
          <a:prstGeom prst="rect">
            <a:avLst/>
          </a:prstGeom>
          <a:noFill/>
          <a:ln w="9525">
            <a:noFill/>
            <a:miter lim="800000"/>
          </a:ln>
        </p:spPr>
        <p:txBody>
          <a:bodyPr wrap="square">
            <a:spAutoFit/>
          </a:bodyPr>
          <a:lstStyle/>
          <a:p>
            <a:r>
              <a:rPr lang="en-US" altLang="zh-CN" sz="2400" dirty="0"/>
              <a:t>She scanned his face for any clue to what he was thinking.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899592" y="3649588"/>
            <a:ext cx="7343775" cy="461665"/>
          </a:xfrm>
          <a:prstGeom prst="rect">
            <a:avLst/>
          </a:prstGeom>
          <a:noFill/>
          <a:ln w="9525">
            <a:noFill/>
            <a:miter lim="800000"/>
          </a:ln>
        </p:spPr>
        <p:txBody>
          <a:bodyPr>
            <a:spAutoFit/>
          </a:bodyPr>
          <a:lstStyle/>
          <a:p>
            <a:r>
              <a:rPr lang="zh-CN" altLang="en-US" sz="2400" dirty="0"/>
              <a:t> 她扫了他一眼，想发现点线索，知道他在想什么。</a:t>
            </a:r>
            <a:endParaRPr lang="en-US" altLang="zh-CN" sz="2400" dirty="0">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7992888" cy="830997"/>
          </a:xfrm>
          <a:prstGeom prst="rect">
            <a:avLst/>
          </a:prstGeom>
          <a:noFill/>
          <a:ln w="9525">
            <a:noFill/>
            <a:miter lim="800000"/>
          </a:ln>
        </p:spPr>
        <p:txBody>
          <a:bodyPr wrap="square">
            <a:spAutoFit/>
          </a:bodyPr>
          <a:lstStyle/>
          <a:p>
            <a:pPr marL="262255" indent="-262255" algn="just">
              <a:spcBef>
                <a:spcPct val="0"/>
              </a:spcBef>
            </a:pPr>
            <a:r>
              <a:rPr lang="en-US" altLang="zh-CN" sz="2400" b="1" dirty="0">
                <a:solidFill>
                  <a:srgbClr val="CE200F"/>
                </a:solidFill>
                <a:ea typeface="宋体" panose="02010600030101010101" pitchFamily="2" charset="-122"/>
              </a:rPr>
              <a:t>catch one’s eyes</a:t>
            </a:r>
            <a:r>
              <a:rPr lang="en-US" altLang="zh-CN" sz="2400" dirty="0"/>
              <a:t> </a:t>
            </a:r>
            <a:endParaRPr lang="en-US" altLang="zh-CN" sz="2400" dirty="0"/>
          </a:p>
          <a:p>
            <a:pPr marL="262255" indent="-262255" algn="just">
              <a:spcBef>
                <a:spcPct val="0"/>
              </a:spcBef>
            </a:pPr>
            <a:r>
              <a:rPr lang="en-US" altLang="zh-CN" sz="2400" dirty="0"/>
              <a:t>attract sb.’s attention </a:t>
            </a:r>
            <a:r>
              <a:rPr lang="zh-CN" altLang="en-US" sz="2400" dirty="0"/>
              <a:t>引起某人的注意</a:t>
            </a:r>
            <a:endParaRPr lang="en-US" altLang="zh-CN" sz="2400" b="1" dirty="0">
              <a:solidFill>
                <a:srgbClr val="CE200F"/>
              </a:solidFill>
              <a:ea typeface="宋体" panose="02010600030101010101" pitchFamily="2" charset="-122"/>
            </a:endParaRPr>
          </a:p>
        </p:txBody>
      </p:sp>
      <p:sp>
        <p:nvSpPr>
          <p:cNvPr id="5" name="矩形 4"/>
          <p:cNvSpPr>
            <a:spLocks noChangeArrowheads="1"/>
          </p:cNvSpPr>
          <p:nvPr/>
        </p:nvSpPr>
        <p:spPr bwMode="auto">
          <a:xfrm>
            <a:off x="971600" y="2353444"/>
            <a:ext cx="7992888" cy="830997"/>
          </a:xfrm>
          <a:prstGeom prst="rect">
            <a:avLst/>
          </a:prstGeom>
          <a:noFill/>
          <a:ln w="9525">
            <a:noFill/>
            <a:miter lim="800000"/>
          </a:ln>
        </p:spPr>
        <p:txBody>
          <a:bodyPr wrap="square">
            <a:spAutoFit/>
          </a:bodyPr>
          <a:lstStyle/>
          <a:p>
            <a:r>
              <a:rPr lang="en-US" altLang="zh-CN" sz="2400" dirty="0"/>
              <a:t>The new store opened with a big sign that caught the eye of everyone walking down the street.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899592" y="3649588"/>
            <a:ext cx="7632848" cy="461665"/>
          </a:xfrm>
          <a:prstGeom prst="rect">
            <a:avLst/>
          </a:prstGeom>
          <a:noFill/>
          <a:ln w="9525">
            <a:noFill/>
            <a:miter lim="800000"/>
          </a:ln>
        </p:spPr>
        <p:txBody>
          <a:bodyPr wrap="square">
            <a:spAutoFit/>
          </a:bodyPr>
          <a:lstStyle/>
          <a:p>
            <a:pPr algn="just" eaLnBrk="0" hangingPunct="0"/>
            <a:r>
              <a:rPr lang="zh-CN" altLang="en-US" sz="2400" dirty="0"/>
              <a:t> 新店开张时挂出了大招牌，吸引了每个过路人的眼球。</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129308"/>
            <a:ext cx="7992888" cy="830997"/>
          </a:xfrm>
          <a:prstGeom prst="rect">
            <a:avLst/>
          </a:prstGeom>
          <a:noFill/>
          <a:ln w="9525">
            <a:noFill/>
            <a:miter lim="800000"/>
          </a:ln>
        </p:spPr>
        <p:txBody>
          <a:bodyPr wrap="square">
            <a:spAutoFit/>
          </a:bodyPr>
          <a:lstStyle/>
          <a:p>
            <a:pPr marL="262255" indent="-262255" algn="just">
              <a:spcBef>
                <a:spcPct val="0"/>
              </a:spcBef>
            </a:pPr>
            <a:r>
              <a:rPr lang="en-US" altLang="zh-CN" sz="2400" b="1" dirty="0">
                <a:solidFill>
                  <a:srgbClr val="CE200F"/>
                </a:solidFill>
                <a:ea typeface="宋体" panose="02010600030101010101" pitchFamily="2" charset="-122"/>
              </a:rPr>
              <a:t>guarantee </a:t>
            </a:r>
            <a:r>
              <a:rPr lang="en-US" altLang="zh-CN" sz="2400" dirty="0"/>
              <a:t> </a:t>
            </a:r>
            <a:r>
              <a:rPr lang="en-US" altLang="zh-CN" sz="2400" i="1" dirty="0" err="1"/>
              <a:t>vt</a:t>
            </a:r>
            <a:r>
              <a:rPr lang="en-US" altLang="zh-CN" sz="2400" dirty="0" err="1"/>
              <a:t>.</a:t>
            </a:r>
            <a:r>
              <a:rPr lang="en-US" altLang="zh-CN" sz="2400" dirty="0"/>
              <a:t> promise with certainty </a:t>
            </a:r>
            <a:r>
              <a:rPr lang="zh-CN" altLang="en-US" sz="2400" dirty="0"/>
              <a:t>承诺，保证</a:t>
            </a:r>
            <a:endParaRPr lang="en-US" altLang="zh-CN" sz="2400" b="1" dirty="0">
              <a:solidFill>
                <a:srgbClr val="CE200F"/>
              </a:solidFill>
              <a:ea typeface="宋体" panose="02010600030101010101" pitchFamily="2" charset="-122"/>
            </a:endParaRPr>
          </a:p>
          <a:p>
            <a:pPr marL="262255" indent="-262255" algn="just">
              <a:spcBef>
                <a:spcPct val="0"/>
              </a:spcBef>
            </a:pPr>
            <a:r>
              <a:rPr lang="en-US" altLang="zh-CN" sz="2400" dirty="0"/>
              <a:t> </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7992888" cy="461665"/>
          </a:xfrm>
          <a:prstGeom prst="rect">
            <a:avLst/>
          </a:prstGeom>
          <a:noFill/>
          <a:ln w="9525">
            <a:noFill/>
            <a:miter lim="800000"/>
          </a:ln>
        </p:spPr>
        <p:txBody>
          <a:bodyPr wrap="square">
            <a:spAutoFit/>
          </a:bodyPr>
          <a:lstStyle/>
          <a:p>
            <a:r>
              <a:rPr lang="en-US" altLang="zh-CN" sz="2400" dirty="0"/>
              <a:t>Money doesn’t guarantee a happy life.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899592" y="3649588"/>
            <a:ext cx="7632848" cy="461665"/>
          </a:xfrm>
          <a:prstGeom prst="rect">
            <a:avLst/>
          </a:prstGeom>
          <a:noFill/>
          <a:ln w="9525">
            <a:noFill/>
            <a:miter lim="800000"/>
          </a:ln>
        </p:spPr>
        <p:txBody>
          <a:bodyPr wrap="square">
            <a:spAutoFit/>
          </a:bodyPr>
          <a:lstStyle/>
          <a:p>
            <a:pPr algn="just" eaLnBrk="0" hangingPunct="0"/>
            <a:r>
              <a:rPr lang="zh-CN" altLang="en-US" sz="2400" dirty="0"/>
              <a:t> 金钱并不能保证人生幸福。</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7992888" cy="461665"/>
          </a:xfrm>
          <a:prstGeom prst="rect">
            <a:avLst/>
          </a:prstGeom>
          <a:noFill/>
          <a:ln w="9525">
            <a:noFill/>
            <a:miter lim="800000"/>
          </a:ln>
        </p:spPr>
        <p:txBody>
          <a:bodyPr wrap="square">
            <a:spAutoFit/>
          </a:bodyPr>
          <a:lstStyle/>
          <a:p>
            <a:pPr marL="262255" indent="-262255" algn="just">
              <a:spcBef>
                <a:spcPct val="0"/>
              </a:spcBef>
            </a:pPr>
            <a:r>
              <a:rPr lang="en-US" altLang="zh-CN" sz="2400" b="1" dirty="0">
                <a:solidFill>
                  <a:srgbClr val="CE200F"/>
                </a:solidFill>
                <a:ea typeface="宋体" panose="02010600030101010101" pitchFamily="2" charset="-122"/>
              </a:rPr>
              <a:t>stack  </a:t>
            </a:r>
            <a:r>
              <a:rPr lang="en-US" altLang="zh-CN" sz="2400" dirty="0"/>
              <a:t>1) </a:t>
            </a:r>
            <a:r>
              <a:rPr lang="en-US" altLang="zh-CN" sz="2400" i="1" dirty="0" err="1"/>
              <a:t>vt</a:t>
            </a:r>
            <a:r>
              <a:rPr lang="en-US" altLang="zh-CN" sz="2400" dirty="0" err="1"/>
              <a:t>.</a:t>
            </a:r>
            <a:r>
              <a:rPr lang="en-US" altLang="zh-CN" sz="2400" dirty="0"/>
              <a:t> arrange in a neat pile </a:t>
            </a:r>
            <a:r>
              <a:rPr lang="zh-CN" altLang="en-US" sz="2400" dirty="0"/>
              <a:t>叠放</a:t>
            </a:r>
            <a:endParaRPr lang="en-US" altLang="zh-CN" sz="2400" dirty="0"/>
          </a:p>
        </p:txBody>
      </p:sp>
      <p:sp>
        <p:nvSpPr>
          <p:cNvPr id="5" name="矩形 4"/>
          <p:cNvSpPr>
            <a:spLocks noChangeArrowheads="1"/>
          </p:cNvSpPr>
          <p:nvPr/>
        </p:nvSpPr>
        <p:spPr bwMode="auto">
          <a:xfrm>
            <a:off x="971600" y="2353444"/>
            <a:ext cx="7992888" cy="461665"/>
          </a:xfrm>
          <a:prstGeom prst="rect">
            <a:avLst/>
          </a:prstGeom>
          <a:noFill/>
          <a:ln w="9525">
            <a:noFill/>
            <a:miter lim="800000"/>
          </a:ln>
        </p:spPr>
        <p:txBody>
          <a:bodyPr wrap="square">
            <a:spAutoFit/>
          </a:bodyPr>
          <a:lstStyle/>
          <a:p>
            <a:r>
              <a:rPr lang="en-US" altLang="zh-CN" sz="2400" dirty="0"/>
              <a:t>Stacking all the dishes in the dishwasher will take a while.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899592" y="3649588"/>
            <a:ext cx="7632848" cy="461665"/>
          </a:xfrm>
          <a:prstGeom prst="rect">
            <a:avLst/>
          </a:prstGeom>
          <a:noFill/>
          <a:ln w="9525">
            <a:noFill/>
            <a:miter lim="800000"/>
          </a:ln>
        </p:spPr>
        <p:txBody>
          <a:bodyPr wrap="square">
            <a:spAutoFit/>
          </a:bodyPr>
          <a:lstStyle/>
          <a:p>
            <a:r>
              <a:rPr lang="zh-CN" altLang="en-US" sz="2400" dirty="0"/>
              <a:t> 把所有碗碟放入洗碗机是要点时间的。</a:t>
            </a:r>
            <a:endParaRPr lang="en-US" altLang="zh-CN" sz="2400" dirty="0">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7992888" cy="461665"/>
          </a:xfrm>
          <a:prstGeom prst="rect">
            <a:avLst/>
          </a:prstGeom>
          <a:noFill/>
          <a:ln w="9525">
            <a:noFill/>
            <a:miter lim="800000"/>
          </a:ln>
        </p:spPr>
        <p:txBody>
          <a:bodyPr wrap="square">
            <a:spAutoFit/>
          </a:bodyPr>
          <a:lstStyle/>
          <a:p>
            <a:pPr marL="262255" indent="-262255" algn="just">
              <a:spcBef>
                <a:spcPct val="0"/>
              </a:spcBef>
            </a:pPr>
            <a:r>
              <a:rPr lang="en-US" altLang="zh-CN" sz="2400" dirty="0"/>
              <a:t>2) </a:t>
            </a:r>
            <a:r>
              <a:rPr lang="en-US" altLang="zh-CN" sz="2400" i="1" dirty="0"/>
              <a:t>n</a:t>
            </a:r>
            <a:r>
              <a:rPr lang="en-US" altLang="zh-CN" sz="2400" dirty="0"/>
              <a:t>. an orderly pile</a:t>
            </a:r>
            <a:r>
              <a:rPr lang="zh-CN" altLang="en-US" sz="2400" dirty="0"/>
              <a:t>（一）叠，（一）堆</a:t>
            </a:r>
            <a:endParaRPr lang="en-US" altLang="zh-CN" sz="2400" dirty="0"/>
          </a:p>
        </p:txBody>
      </p:sp>
      <p:sp>
        <p:nvSpPr>
          <p:cNvPr id="5" name="矩形 4"/>
          <p:cNvSpPr>
            <a:spLocks noChangeArrowheads="1"/>
          </p:cNvSpPr>
          <p:nvPr/>
        </p:nvSpPr>
        <p:spPr bwMode="auto">
          <a:xfrm>
            <a:off x="971600" y="2353444"/>
            <a:ext cx="7992888" cy="461665"/>
          </a:xfrm>
          <a:prstGeom prst="rect">
            <a:avLst/>
          </a:prstGeom>
          <a:noFill/>
          <a:ln w="9525">
            <a:noFill/>
            <a:miter lim="800000"/>
          </a:ln>
        </p:spPr>
        <p:txBody>
          <a:bodyPr wrap="square">
            <a:spAutoFit/>
          </a:bodyPr>
          <a:lstStyle/>
          <a:p>
            <a:r>
              <a:rPr lang="en-US" altLang="zh-CN" sz="2400" dirty="0"/>
              <a:t>Stacks of books were piled up on the desk.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71600" y="3649588"/>
            <a:ext cx="7632848" cy="461665"/>
          </a:xfrm>
          <a:prstGeom prst="rect">
            <a:avLst/>
          </a:prstGeom>
          <a:noFill/>
          <a:ln w="9525">
            <a:noFill/>
            <a:miter lim="800000"/>
          </a:ln>
        </p:spPr>
        <p:txBody>
          <a:bodyPr wrap="square">
            <a:spAutoFit/>
          </a:bodyPr>
          <a:lstStyle/>
          <a:p>
            <a:r>
              <a:rPr lang="zh-CN" altLang="en-US" sz="2400" dirty="0"/>
              <a:t>书桌上堆满了一叠叠的书。</a:t>
            </a:r>
            <a:endParaRPr lang="en-US" altLang="zh-CN" sz="2400" dirty="0">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7992888" cy="830997"/>
          </a:xfrm>
          <a:prstGeom prst="rect">
            <a:avLst/>
          </a:prstGeom>
          <a:noFill/>
          <a:ln w="9525">
            <a:noFill/>
            <a:miter lim="800000"/>
          </a:ln>
        </p:spPr>
        <p:txBody>
          <a:bodyPr wrap="square">
            <a:spAutoFit/>
          </a:bodyPr>
          <a:lstStyle/>
          <a:p>
            <a:pPr marL="262255" indent="-262255" algn="just">
              <a:spcBef>
                <a:spcPct val="0"/>
              </a:spcBef>
            </a:pPr>
            <a:r>
              <a:rPr lang="en-US" altLang="zh-CN" sz="2400" b="1" dirty="0">
                <a:solidFill>
                  <a:srgbClr val="CE200F"/>
                </a:solidFill>
                <a:ea typeface="宋体" panose="02010600030101010101" pitchFamily="2" charset="-122"/>
              </a:rPr>
              <a:t>stick to</a:t>
            </a:r>
            <a:r>
              <a:rPr lang="en-US" altLang="zh-CN" sz="2400" dirty="0"/>
              <a:t> </a:t>
            </a:r>
            <a:endParaRPr lang="en-US" altLang="zh-CN" sz="2400" dirty="0"/>
          </a:p>
          <a:p>
            <a:pPr marL="262255" indent="-262255" algn="just">
              <a:spcBef>
                <a:spcPct val="0"/>
              </a:spcBef>
            </a:pPr>
            <a:r>
              <a:rPr lang="en-US" altLang="zh-CN" sz="2400" dirty="0"/>
              <a:t>become attached to (as if) by glue </a:t>
            </a:r>
            <a:r>
              <a:rPr lang="zh-CN" altLang="en-US" sz="2400" dirty="0"/>
              <a:t>粘住</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7992888" cy="830997"/>
          </a:xfrm>
          <a:prstGeom prst="rect">
            <a:avLst/>
          </a:prstGeom>
          <a:noFill/>
          <a:ln w="9525">
            <a:noFill/>
            <a:miter lim="800000"/>
          </a:ln>
        </p:spPr>
        <p:txBody>
          <a:bodyPr wrap="square">
            <a:spAutoFit/>
          </a:bodyPr>
          <a:lstStyle/>
          <a:p>
            <a:r>
              <a:rPr lang="en-US" altLang="zh-CN" sz="2400" dirty="0"/>
              <a:t>Someone interrupted his speech and told him to stick to his point.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899592" y="3649588"/>
            <a:ext cx="7632848" cy="461665"/>
          </a:xfrm>
          <a:prstGeom prst="rect">
            <a:avLst/>
          </a:prstGeom>
          <a:noFill/>
          <a:ln w="9525">
            <a:noFill/>
            <a:miter lim="800000"/>
          </a:ln>
        </p:spPr>
        <p:txBody>
          <a:bodyPr wrap="square">
            <a:spAutoFit/>
          </a:bodyPr>
          <a:lstStyle/>
          <a:p>
            <a:r>
              <a:rPr lang="zh-CN" altLang="en-US" sz="2400" dirty="0"/>
              <a:t> 有人打断他的</a:t>
            </a:r>
            <a:r>
              <a:rPr lang="zh-CN" altLang="en-US" sz="2400" dirty="0" smtClean="0"/>
              <a:t>讲话</a:t>
            </a:r>
            <a:r>
              <a:rPr lang="en-US" altLang="zh-CN" sz="2400" dirty="0" smtClean="0"/>
              <a:t>, </a:t>
            </a:r>
            <a:r>
              <a:rPr lang="zh-CN" altLang="en-US" sz="2400" dirty="0" smtClean="0"/>
              <a:t>让</a:t>
            </a:r>
            <a:r>
              <a:rPr lang="zh-CN" altLang="en-US" sz="2400" dirty="0"/>
              <a:t>他别跑题。</a:t>
            </a:r>
            <a:endParaRPr lang="en-US" altLang="zh-CN" sz="2400" dirty="0">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7084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 </a:t>
            </a:r>
            <a:endParaRPr kumimoji="1" lang="zh-CN" altLang="en-US" sz="1400" b="1" dirty="0">
              <a:latin typeface="Arial" panose="020B0604020202020204" pitchFamily="34" charset="0"/>
              <a:ea typeface="微软雅黑" panose="020B0503020204020204" pitchFamily="34"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7992888" cy="461665"/>
          </a:xfrm>
          <a:prstGeom prst="rect">
            <a:avLst/>
          </a:prstGeom>
          <a:noFill/>
          <a:ln w="9525">
            <a:noFill/>
            <a:miter lim="800000"/>
          </a:ln>
        </p:spPr>
        <p:txBody>
          <a:bodyPr wrap="square">
            <a:spAutoFit/>
          </a:bodyPr>
          <a:lstStyle/>
          <a:p>
            <a:pPr marL="262255" indent="-262255" algn="just">
              <a:spcBef>
                <a:spcPct val="0"/>
              </a:spcBef>
            </a:pPr>
            <a:r>
              <a:rPr lang="pt-BR" altLang="zh-CN" sz="2400" b="1" dirty="0">
                <a:solidFill>
                  <a:srgbClr val="CE200F"/>
                </a:solidFill>
                <a:ea typeface="宋体" panose="02010600030101010101" pitchFamily="2" charset="-122"/>
              </a:rPr>
              <a:t>anticipate</a:t>
            </a:r>
            <a:r>
              <a:rPr lang="pt-BR" altLang="zh-CN" sz="2400" dirty="0"/>
              <a:t> </a:t>
            </a:r>
            <a:r>
              <a:rPr lang="pt-BR" altLang="zh-CN" sz="2400" i="1" dirty="0"/>
              <a:t>vt. </a:t>
            </a:r>
            <a:r>
              <a:rPr lang="en-US" altLang="zh-CN" sz="2400" dirty="0"/>
              <a:t> look forward to </a:t>
            </a:r>
            <a:r>
              <a:rPr lang="zh-CN" altLang="en-US" sz="2400" dirty="0"/>
              <a:t>期待</a:t>
            </a:r>
            <a:endParaRPr lang="pt-BR" altLang="zh-CN" sz="2400" i="1" dirty="0"/>
          </a:p>
        </p:txBody>
      </p:sp>
      <p:sp>
        <p:nvSpPr>
          <p:cNvPr id="5" name="矩形 4"/>
          <p:cNvSpPr>
            <a:spLocks noChangeArrowheads="1"/>
          </p:cNvSpPr>
          <p:nvPr/>
        </p:nvSpPr>
        <p:spPr bwMode="auto">
          <a:xfrm>
            <a:off x="971600" y="2353444"/>
            <a:ext cx="7992888" cy="461665"/>
          </a:xfrm>
          <a:prstGeom prst="rect">
            <a:avLst/>
          </a:prstGeom>
          <a:noFill/>
          <a:ln w="9525">
            <a:noFill/>
            <a:miter lim="800000"/>
          </a:ln>
        </p:spPr>
        <p:txBody>
          <a:bodyPr wrap="square">
            <a:spAutoFit/>
          </a:bodyPr>
          <a:lstStyle/>
          <a:p>
            <a:r>
              <a:rPr lang="en-US" altLang="zh-CN" sz="2400" dirty="0"/>
              <a:t>Tracy did not anticipate having to pay for the ticket.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1043608" y="3649587"/>
            <a:ext cx="7632848" cy="461665"/>
          </a:xfrm>
          <a:prstGeom prst="rect">
            <a:avLst/>
          </a:prstGeom>
          <a:noFill/>
          <a:ln w="9525">
            <a:noFill/>
            <a:miter lim="800000"/>
          </a:ln>
        </p:spPr>
        <p:txBody>
          <a:bodyPr wrap="square">
            <a:spAutoFit/>
          </a:bodyPr>
          <a:lstStyle/>
          <a:p>
            <a:pPr algn="just" eaLnBrk="0" hangingPunct="0"/>
            <a:r>
              <a:rPr lang="zh-CN" altLang="en-US" sz="2400" dirty="0"/>
              <a:t>翠西没料到要自己掏钱买票。</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43402" y="3749451"/>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Before Reading</a:t>
            </a:r>
            <a:endParaRPr lang="zh-CN" altLang="en-US" dirty="0"/>
          </a:p>
        </p:txBody>
      </p:sp>
      <p:sp>
        <p:nvSpPr>
          <p:cNvPr id="3" name="内容占位符 2"/>
          <p:cNvSpPr>
            <a:spLocks noGrp="1"/>
          </p:cNvSpPr>
          <p:nvPr>
            <p:ph idx="1"/>
          </p:nvPr>
        </p:nvSpPr>
        <p:spPr>
          <a:xfrm>
            <a:off x="395536" y="841277"/>
            <a:ext cx="8292045" cy="4874526"/>
          </a:xfrm>
        </p:spPr>
        <p:txBody>
          <a:bodyPr>
            <a:normAutofit fontScale="62500" lnSpcReduction="20000"/>
          </a:bodyPr>
          <a:lstStyle/>
          <a:p>
            <a:pPr marL="0" indent="0" algn="ctr">
              <a:buNone/>
            </a:pPr>
            <a:r>
              <a:rPr lang="en-US" altLang="zh-CN" sz="4500" b="1" dirty="0">
                <a:solidFill>
                  <a:schemeClr val="tx1"/>
                </a:solidFill>
              </a:rPr>
              <a:t>Pubic Library System in the U.S.</a:t>
            </a:r>
            <a:endParaRPr lang="en-US" altLang="zh-CN" sz="4500" b="1" dirty="0">
              <a:solidFill>
                <a:schemeClr val="tx1"/>
              </a:solidFill>
            </a:endParaRPr>
          </a:p>
          <a:p>
            <a:pPr marL="0" indent="0" algn="l">
              <a:buNone/>
            </a:pPr>
            <a:r>
              <a:rPr lang="en-US" altLang="zh-CN" sz="3800" b="1" dirty="0"/>
              <a:t>The original purpose of a public library</a:t>
            </a:r>
            <a:endParaRPr lang="en-US" altLang="zh-CN" sz="3800" b="1" dirty="0"/>
          </a:p>
          <a:p>
            <a:r>
              <a:rPr lang="en-US" altLang="zh-CN" sz="3500" dirty="0">
                <a:solidFill>
                  <a:schemeClr val="tx1"/>
                </a:solidFill>
              </a:rPr>
              <a:t>The original purpose of a public library was to acquire books and then lend those books out to the community to improve literacy, share knowledge and provide education and entertainment. This allowed a huge number of people to share one book rather than each having to purchase their own copy.</a:t>
            </a:r>
            <a:endParaRPr lang="zh-CN" altLang="zh-CN" sz="3500" dirty="0">
              <a:solidFill>
                <a:schemeClr val="tx1"/>
              </a:solidFill>
            </a:endParaRPr>
          </a:p>
          <a:p>
            <a:r>
              <a:rPr lang="en-US" altLang="zh-CN" sz="3500" dirty="0">
                <a:solidFill>
                  <a:schemeClr val="tx1"/>
                </a:solidFill>
              </a:rPr>
              <a:t>Today, public libraries offer a wide variety of resources and services to the communities they serve. The primary goals are still education, information, individual improvement and recreation.</a:t>
            </a:r>
            <a:endParaRPr lang="en-US" altLang="zh-CN" sz="3500" b="1" dirty="0">
              <a:solidFill>
                <a:schemeClr val="tx1"/>
              </a:solidFill>
            </a:endParaRPr>
          </a:p>
          <a:p>
            <a:pPr marL="0" indent="0" algn="ctr">
              <a:buNone/>
            </a:pPr>
            <a:endParaRPr lang="en-US" altLang="zh-CN" sz="3600" b="1" dirty="0">
              <a:solidFill>
                <a:srgbClr val="4C4C4C"/>
              </a:solidFill>
            </a:endParaRPr>
          </a:p>
          <a:p>
            <a:pPr marL="0" indent="0" algn="ctr">
              <a:buNone/>
            </a:pPr>
            <a:endParaRPr lang="en-US" altLang="zh-CN" sz="3600" b="1" dirty="0">
              <a:solidFill>
                <a:srgbClr val="4C4C4C"/>
              </a:solidFill>
            </a:endParaRPr>
          </a:p>
          <a:p>
            <a:pPr marL="0" indent="0" algn="ctr">
              <a:buNone/>
            </a:pPr>
            <a:endParaRPr lang="zh-CN" altLang="en-US" sz="3600" b="1" dirty="0">
              <a:solidFill>
                <a:srgbClr val="4C4C4C"/>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7992888" cy="830997"/>
          </a:xfrm>
          <a:prstGeom prst="rect">
            <a:avLst/>
          </a:prstGeom>
          <a:noFill/>
          <a:ln w="9525">
            <a:noFill/>
            <a:miter lim="800000"/>
          </a:ln>
        </p:spPr>
        <p:txBody>
          <a:bodyPr wrap="square">
            <a:spAutoFit/>
          </a:bodyPr>
          <a:lstStyle/>
          <a:p>
            <a:pPr marL="262255" indent="-262255" algn="just">
              <a:spcBef>
                <a:spcPct val="0"/>
              </a:spcBef>
            </a:pPr>
            <a:r>
              <a:rPr lang="pt-BR" altLang="zh-CN" sz="2400" b="1" dirty="0">
                <a:solidFill>
                  <a:srgbClr val="CE200F"/>
                </a:solidFill>
                <a:ea typeface="宋体" panose="02010600030101010101" pitchFamily="2" charset="-122"/>
              </a:rPr>
              <a:t>pace</a:t>
            </a:r>
            <a:r>
              <a:rPr lang="pt-BR" altLang="zh-CN" sz="2400" dirty="0"/>
              <a:t> </a:t>
            </a:r>
            <a:r>
              <a:rPr lang="pt-BR" altLang="zh-CN" sz="2400" i="1" dirty="0"/>
              <a:t>vt.</a:t>
            </a:r>
            <a:r>
              <a:rPr lang="en-US" altLang="zh-CN" sz="2400" dirty="0"/>
              <a:t> set the rate of speed for; organize one’s life and activities </a:t>
            </a:r>
            <a:r>
              <a:rPr lang="zh-CN" altLang="en-US" sz="2400" dirty="0"/>
              <a:t>规定</a:t>
            </a:r>
            <a:r>
              <a:rPr lang="en-US" altLang="zh-CN" sz="2400" dirty="0"/>
              <a:t>…</a:t>
            </a:r>
            <a:r>
              <a:rPr lang="zh-CN" altLang="en-US" sz="2400" dirty="0" smtClean="0"/>
              <a:t>速率；调整生活和</a:t>
            </a:r>
            <a:r>
              <a:rPr lang="zh-CN" altLang="en-US" sz="2400" dirty="0"/>
              <a:t>活动节奏</a:t>
            </a:r>
            <a:endParaRPr lang="pt-BR" altLang="zh-CN" sz="2400" i="1" dirty="0"/>
          </a:p>
        </p:txBody>
      </p:sp>
      <p:sp>
        <p:nvSpPr>
          <p:cNvPr id="5" name="矩形 4"/>
          <p:cNvSpPr>
            <a:spLocks noChangeArrowheads="1"/>
          </p:cNvSpPr>
          <p:nvPr/>
        </p:nvSpPr>
        <p:spPr bwMode="auto">
          <a:xfrm>
            <a:off x="971600" y="2353444"/>
            <a:ext cx="7992888" cy="830997"/>
          </a:xfrm>
          <a:prstGeom prst="rect">
            <a:avLst/>
          </a:prstGeom>
          <a:noFill/>
          <a:ln w="9525">
            <a:noFill/>
            <a:miter lim="800000"/>
          </a:ln>
        </p:spPr>
        <p:txBody>
          <a:bodyPr wrap="square">
            <a:spAutoFit/>
          </a:bodyPr>
          <a:lstStyle/>
          <a:p>
            <a:r>
              <a:rPr lang="en-US" altLang="zh-CN" sz="2400" dirty="0"/>
              <a:t>In the long distance race, it is very important for one to pace oneself.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71600" y="3649588"/>
            <a:ext cx="7560840" cy="830997"/>
          </a:xfrm>
          <a:prstGeom prst="rect">
            <a:avLst/>
          </a:prstGeom>
          <a:noFill/>
          <a:ln w="9525">
            <a:noFill/>
            <a:miter lim="800000"/>
          </a:ln>
        </p:spPr>
        <p:txBody>
          <a:bodyPr wrap="square">
            <a:spAutoFit/>
          </a:bodyPr>
          <a:lstStyle/>
          <a:p>
            <a:pPr algn="just" eaLnBrk="0" hangingPunct="0"/>
            <a:r>
              <a:rPr lang="zh-CN" altLang="en-US" sz="2400" dirty="0"/>
              <a:t>在长跑比赛</a:t>
            </a:r>
            <a:r>
              <a:rPr lang="zh-CN" altLang="en-US" sz="2400" dirty="0" smtClean="0"/>
              <a:t>中</a:t>
            </a:r>
            <a:r>
              <a:rPr lang="zh-CN" altLang="en-US" sz="2400" dirty="0"/>
              <a:t>，</a:t>
            </a:r>
            <a:r>
              <a:rPr lang="zh-CN" altLang="en-US" sz="2400" dirty="0" smtClean="0"/>
              <a:t>控制</a:t>
            </a:r>
            <a:r>
              <a:rPr lang="zh-CN" altLang="en-US" sz="2400" dirty="0"/>
              <a:t>速度是很重要的。</a:t>
            </a:r>
            <a:endParaRPr lang="en-US" altLang="zh-CN" sz="2400" dirty="0">
              <a:ea typeface="宋体" panose="02010600030101010101" pitchFamily="2" charset="-122"/>
            </a:endParaRPr>
          </a:p>
          <a:p>
            <a:pPr algn="just" eaLnBrk="0" hangingPunct="0"/>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461665"/>
          </a:xfrm>
          <a:prstGeom prst="rect">
            <a:avLst/>
          </a:prstGeom>
          <a:noFill/>
          <a:ln w="9525">
            <a:noFill/>
            <a:miter lim="800000"/>
          </a:ln>
        </p:spPr>
        <p:txBody>
          <a:bodyPr wrap="square">
            <a:spAutoFit/>
          </a:bodyPr>
          <a:lstStyle/>
          <a:p>
            <a:pPr marL="262255" indent="-262255" algn="just">
              <a:spcBef>
                <a:spcPct val="0"/>
              </a:spcBef>
            </a:pPr>
            <a:r>
              <a:rPr lang="en-US" altLang="zh-CN" sz="2400" b="1" dirty="0">
                <a:solidFill>
                  <a:srgbClr val="CE200F"/>
                </a:solidFill>
                <a:ea typeface="宋体" panose="02010600030101010101" pitchFamily="2" charset="-122"/>
              </a:rPr>
              <a:t>charm</a:t>
            </a:r>
            <a:r>
              <a:rPr lang="en-US" altLang="zh-CN" sz="2400" dirty="0"/>
              <a:t> </a:t>
            </a:r>
            <a:r>
              <a:rPr lang="en-US" altLang="zh-CN" sz="2400" i="1" dirty="0" err="1"/>
              <a:t>vt</a:t>
            </a:r>
            <a:r>
              <a:rPr lang="en-US" altLang="zh-CN" sz="2400" dirty="0" err="1"/>
              <a:t>.</a:t>
            </a:r>
            <a:r>
              <a:rPr lang="en-US" altLang="zh-CN" sz="2400" dirty="0"/>
              <a:t> attract or delight greatly </a:t>
            </a:r>
            <a:r>
              <a:rPr lang="zh-CN" altLang="en-US" sz="2400" dirty="0"/>
              <a:t>吸引，使陶醉</a:t>
            </a:r>
            <a:endParaRPr lang="en-US" altLang="zh-CN" sz="2400" i="1" dirty="0"/>
          </a:p>
        </p:txBody>
      </p:sp>
      <p:sp>
        <p:nvSpPr>
          <p:cNvPr id="5" name="矩形 4"/>
          <p:cNvSpPr>
            <a:spLocks noChangeArrowheads="1"/>
          </p:cNvSpPr>
          <p:nvPr/>
        </p:nvSpPr>
        <p:spPr bwMode="auto">
          <a:xfrm>
            <a:off x="971600" y="2353444"/>
            <a:ext cx="7992888" cy="830997"/>
          </a:xfrm>
          <a:prstGeom prst="rect">
            <a:avLst/>
          </a:prstGeom>
          <a:noFill/>
          <a:ln w="9525">
            <a:noFill/>
            <a:miter lim="800000"/>
          </a:ln>
        </p:spPr>
        <p:txBody>
          <a:bodyPr wrap="square">
            <a:spAutoFit/>
          </a:bodyPr>
          <a:lstStyle/>
          <a:p>
            <a:r>
              <a:rPr lang="en-US" altLang="zh-CN" sz="2400" dirty="0"/>
              <a:t>The band charmed its hometown with an excellent performance last night.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1016478" y="3649587"/>
            <a:ext cx="7722604" cy="461665"/>
          </a:xfrm>
          <a:prstGeom prst="rect">
            <a:avLst/>
          </a:prstGeom>
          <a:noFill/>
          <a:ln w="9525">
            <a:noFill/>
            <a:miter lim="800000"/>
          </a:ln>
        </p:spPr>
        <p:txBody>
          <a:bodyPr wrap="square">
            <a:spAutoFit/>
          </a:bodyPr>
          <a:lstStyle/>
          <a:p>
            <a:pPr algn="just" eaLnBrk="0" hangingPunct="0"/>
            <a:r>
              <a:rPr lang="zh-CN" altLang="en-US" sz="2400" dirty="0"/>
              <a:t>昨晚乐队的精彩表演让家乡父老沉醉不已。</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59" y="3749451"/>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7084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ln>
        </p:spPr>
        <p:txBody>
          <a:bodyPr wrap="square">
            <a:spAutoFit/>
          </a:bodyPr>
          <a:lstStyle/>
          <a:p>
            <a:pPr marL="262255" indent="-262255" algn="just">
              <a:spcBef>
                <a:spcPct val="0"/>
              </a:spcBef>
            </a:pPr>
            <a:r>
              <a:rPr lang="en-US" altLang="zh-CN" sz="2400" b="1" dirty="0">
                <a:solidFill>
                  <a:srgbClr val="CE200F"/>
                </a:solidFill>
                <a:ea typeface="宋体" panose="02010600030101010101" pitchFamily="2" charset="-122"/>
              </a:rPr>
              <a:t>profession</a:t>
            </a:r>
            <a:r>
              <a:rPr lang="en-US" altLang="zh-CN" sz="2400" dirty="0"/>
              <a:t> </a:t>
            </a:r>
            <a:r>
              <a:rPr lang="en-US" altLang="zh-CN" sz="2400" i="1" dirty="0"/>
              <a:t>n.</a:t>
            </a:r>
            <a:r>
              <a:rPr lang="en-US" altLang="zh-CN" sz="2400" dirty="0"/>
              <a:t> a type of job that requires advanced education or training </a:t>
            </a:r>
            <a:r>
              <a:rPr lang="zh-CN" altLang="en-US" sz="2400" dirty="0"/>
              <a:t>职业</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7992888" cy="830997"/>
          </a:xfrm>
          <a:prstGeom prst="rect">
            <a:avLst/>
          </a:prstGeom>
          <a:noFill/>
          <a:ln w="9525">
            <a:noFill/>
            <a:miter lim="800000"/>
          </a:ln>
        </p:spPr>
        <p:txBody>
          <a:bodyPr wrap="square">
            <a:spAutoFit/>
          </a:bodyPr>
          <a:lstStyle/>
          <a:p>
            <a:r>
              <a:rPr lang="en-US" altLang="zh-CN" sz="2400" dirty="0"/>
              <a:t>The doctor talked to students who are thinking about entering the medical profession.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1061356" y="3633337"/>
            <a:ext cx="7632848" cy="461665"/>
          </a:xfrm>
          <a:prstGeom prst="rect">
            <a:avLst/>
          </a:prstGeom>
          <a:noFill/>
          <a:ln w="9525">
            <a:noFill/>
            <a:miter lim="800000"/>
          </a:ln>
        </p:spPr>
        <p:txBody>
          <a:bodyPr wrap="square">
            <a:spAutoFit/>
          </a:bodyPr>
          <a:lstStyle/>
          <a:p>
            <a:pPr algn="just" eaLnBrk="0" hangingPunct="0"/>
            <a:r>
              <a:rPr lang="zh-CN" altLang="en-US" sz="2400" dirty="0"/>
              <a:t>医生向考虑进入医学专业的学生做了一次讲话。</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59" y="3733201"/>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7084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461665"/>
          </a:xfrm>
          <a:prstGeom prst="rect">
            <a:avLst/>
          </a:prstGeom>
          <a:noFill/>
          <a:ln w="9525">
            <a:noFill/>
            <a:miter lim="800000"/>
          </a:ln>
        </p:spPr>
        <p:txBody>
          <a:bodyPr wrap="square">
            <a:spAutoFit/>
          </a:bodyPr>
          <a:lstStyle/>
          <a:p>
            <a:pPr marL="262255" indent="-262255" algn="just">
              <a:spcBef>
                <a:spcPct val="0"/>
              </a:spcBef>
            </a:pPr>
            <a:r>
              <a:rPr lang="en-US" altLang="zh-CN" sz="2400" b="1" dirty="0">
                <a:solidFill>
                  <a:srgbClr val="CE200F"/>
                </a:solidFill>
                <a:ea typeface="宋体" panose="02010600030101010101" pitchFamily="2" charset="-122"/>
              </a:rPr>
              <a:t>for a moment  </a:t>
            </a:r>
            <a:r>
              <a:rPr lang="zh-CN" altLang="en-US" sz="2400" dirty="0"/>
              <a:t>片刻，一会儿</a:t>
            </a:r>
            <a:endParaRPr lang="en-US" altLang="zh-CN" sz="2400" dirty="0"/>
          </a:p>
        </p:txBody>
      </p:sp>
      <p:sp>
        <p:nvSpPr>
          <p:cNvPr id="5" name="矩形 4"/>
          <p:cNvSpPr>
            <a:spLocks noChangeArrowheads="1"/>
          </p:cNvSpPr>
          <p:nvPr/>
        </p:nvSpPr>
        <p:spPr bwMode="auto">
          <a:xfrm>
            <a:off x="971600" y="2353444"/>
            <a:ext cx="7992888" cy="830997"/>
          </a:xfrm>
          <a:prstGeom prst="rect">
            <a:avLst/>
          </a:prstGeom>
          <a:noFill/>
          <a:ln w="9525">
            <a:noFill/>
            <a:miter lim="800000"/>
          </a:ln>
        </p:spPr>
        <p:txBody>
          <a:bodyPr wrap="square">
            <a:spAutoFit/>
          </a:bodyPr>
          <a:lstStyle/>
          <a:p>
            <a:r>
              <a:rPr lang="en-US" altLang="zh-CN" sz="2400" dirty="0"/>
              <a:t>His harsh words struck me so hard that for a moment I was speechless.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1005927" y="3658052"/>
            <a:ext cx="7632848" cy="461665"/>
          </a:xfrm>
          <a:prstGeom prst="rect">
            <a:avLst/>
          </a:prstGeom>
          <a:noFill/>
          <a:ln w="9525">
            <a:noFill/>
            <a:miter lim="800000"/>
          </a:ln>
        </p:spPr>
        <p:txBody>
          <a:bodyPr wrap="square">
            <a:spAutoFit/>
          </a:bodyPr>
          <a:lstStyle/>
          <a:p>
            <a:r>
              <a:rPr lang="zh-CN" altLang="en-US" sz="2400" dirty="0"/>
              <a:t>他的严厉措辞让我一时哑口无言。</a:t>
            </a:r>
            <a:endParaRPr lang="en-US" altLang="zh-CN" sz="2400" dirty="0">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282751"/>
            <a:ext cx="8532440" cy="461665"/>
          </a:xfrm>
          <a:prstGeom prst="rect">
            <a:avLst/>
          </a:prstGeom>
          <a:noFill/>
          <a:ln w="9525">
            <a:noFill/>
            <a:miter lim="800000"/>
          </a:ln>
        </p:spPr>
        <p:txBody>
          <a:bodyPr wrap="square">
            <a:spAutoFit/>
          </a:bodyPr>
          <a:lstStyle/>
          <a:p>
            <a:pPr marL="262255" indent="-262255" algn="just">
              <a:spcBef>
                <a:spcPct val="0"/>
              </a:spcBef>
            </a:pPr>
            <a:r>
              <a:rPr lang="en-US" altLang="zh-CN" sz="2400" b="1" dirty="0">
                <a:solidFill>
                  <a:srgbClr val="CE200F"/>
                </a:solidFill>
                <a:ea typeface="宋体" panose="02010600030101010101" pitchFamily="2" charset="-122"/>
              </a:rPr>
              <a:t>amaze</a:t>
            </a:r>
            <a:r>
              <a:rPr lang="en-US" altLang="zh-CN" sz="2400" dirty="0"/>
              <a:t>  </a:t>
            </a:r>
            <a:r>
              <a:rPr lang="en-US" altLang="zh-CN" sz="2400" i="1" dirty="0" err="1"/>
              <a:t>vt</a:t>
            </a:r>
            <a:r>
              <a:rPr lang="en-US" altLang="zh-CN" sz="2400" dirty="0" err="1"/>
              <a:t>.</a:t>
            </a:r>
            <a:r>
              <a:rPr lang="en-US" altLang="zh-CN" sz="2400" dirty="0"/>
              <a:t> fill with wonder </a:t>
            </a:r>
            <a:r>
              <a:rPr lang="zh-CN" altLang="en-US" sz="2400" dirty="0"/>
              <a:t>使惊奇</a:t>
            </a:r>
            <a:endParaRPr lang="en-US" altLang="zh-CN" sz="2400" dirty="0"/>
          </a:p>
        </p:txBody>
      </p:sp>
      <p:sp>
        <p:nvSpPr>
          <p:cNvPr id="5" name="矩形 4"/>
          <p:cNvSpPr>
            <a:spLocks noChangeArrowheads="1"/>
          </p:cNvSpPr>
          <p:nvPr/>
        </p:nvSpPr>
        <p:spPr bwMode="auto">
          <a:xfrm>
            <a:off x="971600" y="2353444"/>
            <a:ext cx="7992888" cy="830997"/>
          </a:xfrm>
          <a:prstGeom prst="rect">
            <a:avLst/>
          </a:prstGeom>
          <a:noFill/>
          <a:ln w="9525">
            <a:noFill/>
            <a:miter lim="800000"/>
          </a:ln>
        </p:spPr>
        <p:txBody>
          <a:bodyPr wrap="square">
            <a:spAutoFit/>
          </a:bodyPr>
          <a:lstStyle/>
          <a:p>
            <a:r>
              <a:rPr lang="en-US" altLang="zh-CN" sz="2400" dirty="0"/>
              <a:t>The visitors were all amazed at how well the pupils could read and write.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71600" y="3649587"/>
            <a:ext cx="7632848" cy="461665"/>
          </a:xfrm>
          <a:prstGeom prst="rect">
            <a:avLst/>
          </a:prstGeom>
          <a:noFill/>
          <a:ln w="9525">
            <a:noFill/>
            <a:miter lim="800000"/>
          </a:ln>
        </p:spPr>
        <p:txBody>
          <a:bodyPr wrap="square">
            <a:spAutoFit/>
          </a:bodyPr>
          <a:lstStyle/>
          <a:p>
            <a:r>
              <a:rPr lang="zh-CN" altLang="en-US" sz="2400" dirty="0"/>
              <a:t>小学生们能读善写，让所有来访者吃惊。</a:t>
            </a:r>
            <a:endParaRPr lang="en-US" altLang="zh-CN" sz="2400" dirty="0">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49450"/>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282751"/>
            <a:ext cx="8532440" cy="461665"/>
          </a:xfrm>
          <a:prstGeom prst="rect">
            <a:avLst/>
          </a:prstGeom>
          <a:noFill/>
          <a:ln w="9525">
            <a:noFill/>
            <a:miter lim="800000"/>
          </a:ln>
        </p:spPr>
        <p:txBody>
          <a:bodyPr wrap="square">
            <a:spAutoFit/>
          </a:bodyPr>
          <a:lstStyle/>
          <a:p>
            <a:pPr marL="262255" indent="-262255" algn="just">
              <a:spcBef>
                <a:spcPct val="0"/>
              </a:spcBef>
            </a:pPr>
            <a:r>
              <a:rPr lang="en-US" altLang="zh-CN" sz="2400" b="1" dirty="0">
                <a:solidFill>
                  <a:srgbClr val="CE200F"/>
                </a:solidFill>
                <a:ea typeface="宋体" panose="02010600030101010101" pitchFamily="2" charset="-122"/>
              </a:rPr>
              <a:t>lug</a:t>
            </a:r>
            <a:r>
              <a:rPr lang="en-US" altLang="zh-CN" sz="2400" dirty="0"/>
              <a:t>  </a:t>
            </a:r>
            <a:r>
              <a:rPr lang="en-US" altLang="zh-CN" sz="2400" i="1" dirty="0" err="1"/>
              <a:t>vt</a:t>
            </a:r>
            <a:r>
              <a:rPr lang="en-US" altLang="zh-CN" sz="2400" dirty="0" err="1"/>
              <a:t>.</a:t>
            </a:r>
            <a:r>
              <a:rPr lang="en-US" altLang="zh-CN" sz="2400" dirty="0"/>
              <a:t> carry laboriously; drag; pull </a:t>
            </a:r>
            <a:r>
              <a:rPr lang="zh-CN" altLang="en-US" sz="2400" dirty="0"/>
              <a:t>吃力地携带；使劲拉</a:t>
            </a:r>
            <a:endParaRPr lang="en-US" altLang="zh-CN" sz="2400" dirty="0"/>
          </a:p>
        </p:txBody>
      </p:sp>
      <p:sp>
        <p:nvSpPr>
          <p:cNvPr id="5" name="矩形 4"/>
          <p:cNvSpPr>
            <a:spLocks noChangeArrowheads="1"/>
          </p:cNvSpPr>
          <p:nvPr/>
        </p:nvSpPr>
        <p:spPr bwMode="auto">
          <a:xfrm>
            <a:off x="971600" y="2353444"/>
            <a:ext cx="7992888" cy="461665"/>
          </a:xfrm>
          <a:prstGeom prst="rect">
            <a:avLst/>
          </a:prstGeom>
          <a:noFill/>
          <a:ln w="9525">
            <a:noFill/>
            <a:miter lim="800000"/>
          </a:ln>
        </p:spPr>
        <p:txBody>
          <a:bodyPr wrap="square">
            <a:spAutoFit/>
          </a:bodyPr>
          <a:lstStyle/>
          <a:p>
            <a:r>
              <a:rPr lang="en-US" altLang="zh-CN" sz="2400" dirty="0"/>
              <a:t>Nobody wants to lug around huge suitcases full of clothes.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71600" y="3649587"/>
            <a:ext cx="7632848" cy="461665"/>
          </a:xfrm>
          <a:prstGeom prst="rect">
            <a:avLst/>
          </a:prstGeom>
          <a:noFill/>
          <a:ln w="9525">
            <a:noFill/>
            <a:miter lim="800000"/>
          </a:ln>
        </p:spPr>
        <p:txBody>
          <a:bodyPr wrap="square">
            <a:spAutoFit/>
          </a:bodyPr>
          <a:lstStyle/>
          <a:p>
            <a:r>
              <a:rPr lang="zh-CN" altLang="en-US" sz="2400" dirty="0"/>
              <a:t>谁都不想拖着装满衣服的大</a:t>
            </a:r>
            <a:r>
              <a:rPr lang="zh-CN" altLang="en-US" sz="2400" dirty="0" smtClean="0"/>
              <a:t>箱子</a:t>
            </a:r>
            <a:r>
              <a:rPr lang="zh-CN" altLang="en-US" sz="2400" dirty="0"/>
              <a:t>到处</a:t>
            </a:r>
            <a:r>
              <a:rPr lang="zh-CN" altLang="en-US" sz="2400" dirty="0" smtClean="0"/>
              <a:t>走</a:t>
            </a:r>
            <a:r>
              <a:rPr lang="zh-CN" altLang="en-US" sz="2400" dirty="0"/>
              <a:t>。</a:t>
            </a:r>
            <a:endParaRPr lang="en-US" altLang="zh-CN" sz="2400" dirty="0">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ln>
        </p:spPr>
        <p:txBody>
          <a:bodyPr wrap="square">
            <a:spAutoFit/>
          </a:bodyPr>
          <a:lstStyle/>
          <a:p>
            <a:r>
              <a:rPr lang="en-US" altLang="zh-CN" sz="2400" b="1" dirty="0">
                <a:solidFill>
                  <a:srgbClr val="CE200F"/>
                </a:solidFill>
                <a:ea typeface="宋体" panose="02010600030101010101" pitchFamily="2" charset="-122"/>
              </a:rPr>
              <a:t>now and then</a:t>
            </a:r>
            <a:r>
              <a:rPr lang="en-US" altLang="zh-CN" sz="2400" dirty="0"/>
              <a:t> </a:t>
            </a:r>
            <a:r>
              <a:rPr lang="en-US" altLang="zh-CN" sz="2400" i="1" dirty="0"/>
              <a:t> </a:t>
            </a:r>
            <a:endParaRPr lang="en-US" altLang="zh-CN" sz="2400" i="1" dirty="0"/>
          </a:p>
          <a:p>
            <a:r>
              <a:rPr lang="en-US" altLang="zh-CN" sz="2400" dirty="0"/>
              <a:t>from time to time; occasionally </a:t>
            </a:r>
            <a:r>
              <a:rPr lang="zh-CN" altLang="en-US" sz="2400" dirty="0"/>
              <a:t>偶尔，有时</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7992888" cy="830997"/>
          </a:xfrm>
          <a:prstGeom prst="rect">
            <a:avLst/>
          </a:prstGeom>
          <a:noFill/>
          <a:ln w="9525">
            <a:noFill/>
            <a:miter lim="800000"/>
          </a:ln>
        </p:spPr>
        <p:txBody>
          <a:bodyPr wrap="square">
            <a:spAutoFit/>
          </a:bodyPr>
          <a:lstStyle/>
          <a:p>
            <a:r>
              <a:rPr lang="en-US" altLang="zh-CN" sz="2400" dirty="0"/>
              <a:t>She sat by the window, looking out now and then to see if the guests were coming.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75108" y="3674527"/>
            <a:ext cx="7632848" cy="461665"/>
          </a:xfrm>
          <a:prstGeom prst="rect">
            <a:avLst/>
          </a:prstGeom>
          <a:noFill/>
          <a:ln w="9525">
            <a:noFill/>
            <a:miter lim="800000"/>
          </a:ln>
        </p:spPr>
        <p:txBody>
          <a:bodyPr wrap="square">
            <a:spAutoFit/>
          </a:bodyPr>
          <a:lstStyle/>
          <a:p>
            <a:pPr algn="just" eaLnBrk="0" hangingPunct="0"/>
            <a:r>
              <a:rPr lang="zh-CN" altLang="en-US" sz="2400" dirty="0"/>
              <a:t>她坐在窗边，不时向外看看客人来了没有。</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461665"/>
          </a:xfrm>
          <a:prstGeom prst="rect">
            <a:avLst/>
          </a:prstGeom>
          <a:noFill/>
          <a:ln w="9525">
            <a:noFill/>
            <a:miter lim="800000"/>
          </a:ln>
        </p:spPr>
        <p:txBody>
          <a:bodyPr wrap="square">
            <a:spAutoFit/>
          </a:bodyPr>
          <a:lstStyle/>
          <a:p>
            <a:pPr marL="262255" indent="-262255" algn="just">
              <a:spcBef>
                <a:spcPct val="0"/>
              </a:spcBef>
            </a:pPr>
            <a:r>
              <a:rPr lang="en-US" altLang="zh-CN" sz="2400" b="1" dirty="0">
                <a:solidFill>
                  <a:srgbClr val="CE200F"/>
                </a:solidFill>
                <a:ea typeface="宋体" panose="02010600030101010101" pitchFamily="2" charset="-122"/>
              </a:rPr>
              <a:t>magnificent</a:t>
            </a:r>
            <a:r>
              <a:rPr lang="en-US" altLang="zh-CN" sz="2400" dirty="0"/>
              <a:t>  </a:t>
            </a:r>
            <a:r>
              <a:rPr lang="en-US" altLang="zh-CN" sz="2400" i="1" dirty="0"/>
              <a:t>a. </a:t>
            </a:r>
            <a:r>
              <a:rPr lang="en-US" altLang="zh-CN" sz="2400" dirty="0"/>
              <a:t> very impressive and beautiful </a:t>
            </a:r>
            <a:r>
              <a:rPr lang="zh-CN" altLang="en-US" sz="2400" dirty="0"/>
              <a:t>壮丽的</a:t>
            </a:r>
            <a:endParaRPr lang="en-US" altLang="zh-CN" sz="2400" i="1" dirty="0"/>
          </a:p>
        </p:txBody>
      </p:sp>
      <p:sp>
        <p:nvSpPr>
          <p:cNvPr id="5" name="矩形 4"/>
          <p:cNvSpPr>
            <a:spLocks noChangeArrowheads="1"/>
          </p:cNvSpPr>
          <p:nvPr/>
        </p:nvSpPr>
        <p:spPr bwMode="auto">
          <a:xfrm>
            <a:off x="971600" y="2353444"/>
            <a:ext cx="7992888" cy="461665"/>
          </a:xfrm>
          <a:prstGeom prst="rect">
            <a:avLst/>
          </a:prstGeom>
          <a:noFill/>
          <a:ln w="9525">
            <a:noFill/>
            <a:miter lim="800000"/>
          </a:ln>
        </p:spPr>
        <p:txBody>
          <a:bodyPr wrap="square">
            <a:spAutoFit/>
          </a:bodyPr>
          <a:lstStyle/>
          <a:p>
            <a:r>
              <a:rPr lang="en-US" altLang="zh-CN" sz="2400" dirty="0"/>
              <a:t>The view from the top of the mountain is magnificent</a:t>
            </a:r>
            <a:r>
              <a:rPr lang="en-US" altLang="zh-CN" sz="2400"/>
              <a:t>.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71600" y="3691003"/>
            <a:ext cx="7632848" cy="461665"/>
          </a:xfrm>
          <a:prstGeom prst="rect">
            <a:avLst/>
          </a:prstGeom>
          <a:noFill/>
          <a:ln w="9525">
            <a:noFill/>
            <a:miter lim="800000"/>
          </a:ln>
        </p:spPr>
        <p:txBody>
          <a:bodyPr wrap="square">
            <a:spAutoFit/>
          </a:bodyPr>
          <a:lstStyle/>
          <a:p>
            <a:r>
              <a:rPr lang="zh-CN" altLang="en-US" sz="2400" dirty="0"/>
              <a:t>从山顶望去，景色壮观。</a:t>
            </a:r>
            <a:endParaRPr lang="en-US" altLang="zh-CN" sz="2400" dirty="0">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ln>
        </p:spPr>
        <p:txBody>
          <a:bodyPr wrap="square">
            <a:spAutoFit/>
          </a:bodyPr>
          <a:lstStyle/>
          <a:p>
            <a:r>
              <a:rPr lang="pt-BR" altLang="zh-CN" sz="2400" b="1" dirty="0">
                <a:solidFill>
                  <a:srgbClr val="CE200F"/>
                </a:solidFill>
                <a:ea typeface="宋体" panose="02010600030101010101" pitchFamily="2" charset="-122"/>
              </a:rPr>
              <a:t>be big on</a:t>
            </a:r>
            <a:r>
              <a:rPr lang="pt-BR" altLang="zh-CN" sz="2400" i="1" dirty="0"/>
              <a:t> </a:t>
            </a:r>
            <a:endParaRPr lang="pt-BR" altLang="zh-CN" sz="2400" i="1" dirty="0"/>
          </a:p>
          <a:p>
            <a:r>
              <a:rPr lang="en-US" altLang="zh-CN" sz="2400" dirty="0"/>
              <a:t>have a strong liking for </a:t>
            </a:r>
            <a:r>
              <a:rPr lang="zh-CN" altLang="en-US" sz="2400" dirty="0"/>
              <a:t>对</a:t>
            </a:r>
            <a:r>
              <a:rPr lang="en-US" altLang="zh-CN" sz="2400" dirty="0"/>
              <a:t>…</a:t>
            </a:r>
            <a:r>
              <a:rPr lang="zh-CN" altLang="en-US" sz="2400" dirty="0"/>
              <a:t>热心；偏爱</a:t>
            </a:r>
            <a:r>
              <a:rPr lang="en-US" altLang="zh-CN" sz="2400" dirty="0"/>
              <a:t>…</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7992888" cy="830997"/>
          </a:xfrm>
          <a:prstGeom prst="rect">
            <a:avLst/>
          </a:prstGeom>
          <a:noFill/>
          <a:ln w="9525">
            <a:noFill/>
            <a:miter lim="800000"/>
          </a:ln>
        </p:spPr>
        <p:txBody>
          <a:bodyPr wrap="square">
            <a:spAutoFit/>
          </a:bodyPr>
          <a:lstStyle/>
          <a:p>
            <a:r>
              <a:rPr lang="en-US" altLang="zh-CN" sz="2400" dirty="0"/>
              <a:t>My roommate loves singing and dancing and is big on theatre.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41603" y="3489070"/>
            <a:ext cx="7632848" cy="461665"/>
          </a:xfrm>
          <a:prstGeom prst="rect">
            <a:avLst/>
          </a:prstGeom>
          <a:noFill/>
          <a:ln w="9525">
            <a:noFill/>
            <a:miter lim="800000"/>
          </a:ln>
        </p:spPr>
        <p:txBody>
          <a:bodyPr wrap="square">
            <a:spAutoFit/>
          </a:bodyPr>
          <a:lstStyle/>
          <a:p>
            <a:r>
              <a:rPr lang="zh-CN" altLang="en-US" sz="2400" dirty="0"/>
              <a:t>我的室友喜欢唱歌跳舞，对戏剧也很热衷。</a:t>
            </a:r>
            <a:endParaRPr lang="en-US" altLang="zh-CN" sz="2400" dirty="0">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589450" y="3588933"/>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7084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1200329"/>
          </a:xfrm>
          <a:prstGeom prst="rect">
            <a:avLst/>
          </a:prstGeom>
          <a:noFill/>
          <a:ln w="9525">
            <a:noFill/>
            <a:miter lim="800000"/>
          </a:ln>
        </p:spPr>
        <p:txBody>
          <a:bodyPr wrap="square">
            <a:spAutoFit/>
          </a:bodyPr>
          <a:lstStyle/>
          <a:p>
            <a:r>
              <a:rPr lang="en-US" altLang="zh-CN" sz="2400" b="1" dirty="0">
                <a:solidFill>
                  <a:srgbClr val="CE200F"/>
                </a:solidFill>
              </a:rPr>
              <a:t>the hard way</a:t>
            </a:r>
            <a:r>
              <a:rPr lang="en-US" altLang="zh-CN" sz="2400" dirty="0"/>
              <a:t> </a:t>
            </a:r>
            <a:endParaRPr lang="en-US" altLang="zh-CN" sz="2400" dirty="0"/>
          </a:p>
          <a:p>
            <a:r>
              <a:rPr lang="en-US" altLang="zh-CN" sz="2400" dirty="0"/>
              <a:t>in a way that involves difficult or painful experiences </a:t>
            </a:r>
            <a:endParaRPr lang="en-US" altLang="zh-CN" sz="2400" dirty="0"/>
          </a:p>
          <a:p>
            <a:r>
              <a:rPr lang="zh-CN" altLang="en-US" sz="2400" dirty="0"/>
              <a:t>以吃力的方式或高昂的代价</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7992888" cy="830997"/>
          </a:xfrm>
          <a:prstGeom prst="rect">
            <a:avLst/>
          </a:prstGeom>
          <a:noFill/>
          <a:ln w="9525">
            <a:noFill/>
            <a:miter lim="800000"/>
          </a:ln>
        </p:spPr>
        <p:txBody>
          <a:bodyPr wrap="square">
            <a:spAutoFit/>
          </a:bodyPr>
          <a:lstStyle/>
          <a:p>
            <a:r>
              <a:rPr lang="en-US" altLang="zh-CN" sz="2400" dirty="0"/>
              <a:t>He learned the hard way that it is not easy to work one’s way through college.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899592" y="3649588"/>
            <a:ext cx="7632848" cy="461665"/>
          </a:xfrm>
          <a:prstGeom prst="rect">
            <a:avLst/>
          </a:prstGeom>
          <a:noFill/>
          <a:ln w="9525">
            <a:noFill/>
            <a:miter lim="800000"/>
          </a:ln>
        </p:spPr>
        <p:txBody>
          <a:bodyPr wrap="square">
            <a:spAutoFit/>
          </a:bodyPr>
          <a:lstStyle/>
          <a:p>
            <a:pPr algn="just" eaLnBrk="0" hangingPunct="0"/>
            <a:r>
              <a:rPr lang="zh-CN" altLang="en-US" sz="2400" dirty="0"/>
              <a:t> 靠自己打工完成大学学业并非易事，他对此深有体会。</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a:sym typeface="+mn-ea"/>
              </a:rPr>
              <a:t>The first public library</a:t>
            </a:r>
            <a:br>
              <a:rPr lang="zh-CN" altLang="zh-CN" sz="2800" b="1" dirty="0"/>
            </a:br>
            <a:endParaRPr lang="zh-CN" altLang="zh-CN" sz="2800" b="1" dirty="0"/>
          </a:p>
        </p:txBody>
      </p:sp>
      <p:sp>
        <p:nvSpPr>
          <p:cNvPr id="3" name="内容占位符 2"/>
          <p:cNvSpPr>
            <a:spLocks noGrp="1"/>
          </p:cNvSpPr>
          <p:nvPr>
            <p:ph idx="1"/>
          </p:nvPr>
        </p:nvSpPr>
        <p:spPr>
          <a:xfrm>
            <a:off x="502285" y="1153795"/>
            <a:ext cx="8139430" cy="3729990"/>
          </a:xfrm>
        </p:spPr>
        <p:txBody>
          <a:bodyPr/>
          <a:lstStyle/>
          <a:p>
            <a:r>
              <a:rPr lang="en-US" altLang="zh-CN" sz="2400" dirty="0">
                <a:solidFill>
                  <a:schemeClr val="tx1"/>
                </a:solidFill>
              </a:rPr>
              <a:t>Benjamin Franklin in 1731 along with some of his friends created the Library Company of Philadelphia and it was the first library in America that let members borrow books if they paid a subscription fee. This made it the first lending library in America and it invented the model for public libraries. It is still in operation today</a:t>
            </a:r>
            <a:r>
              <a:rPr lang="en-US" altLang="zh-CN" sz="2400" dirty="0"/>
              <a:t>.</a:t>
            </a:r>
            <a:endParaRPr lang="zh-CN" altLang="zh-CN" sz="2400" dirty="0"/>
          </a:p>
          <a:p>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ln>
        </p:spPr>
        <p:txBody>
          <a:bodyPr wrap="square">
            <a:spAutoFit/>
          </a:bodyPr>
          <a:lstStyle/>
          <a:p>
            <a:r>
              <a:rPr lang="en-US" altLang="zh-CN" sz="2400" b="1" dirty="0">
                <a:solidFill>
                  <a:srgbClr val="CE200F"/>
                </a:solidFill>
              </a:rPr>
              <a:t>wistfully </a:t>
            </a:r>
            <a:r>
              <a:rPr lang="en-US" altLang="zh-CN" sz="2400" i="1" dirty="0"/>
              <a:t>adv.</a:t>
            </a:r>
            <a:endParaRPr lang="en-US" altLang="zh-CN" sz="2400" i="1" dirty="0"/>
          </a:p>
          <a:p>
            <a:r>
              <a:rPr lang="en-US" altLang="zh-CN" sz="2400" dirty="0"/>
              <a:t>with a feeling of vague or regretful longing </a:t>
            </a:r>
            <a:r>
              <a:rPr lang="zh-CN" altLang="en-US" sz="2400" dirty="0"/>
              <a:t>渴望地</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7992888" cy="1200329"/>
          </a:xfrm>
          <a:prstGeom prst="rect">
            <a:avLst/>
          </a:prstGeom>
          <a:noFill/>
          <a:ln w="9525">
            <a:noFill/>
            <a:miter lim="800000"/>
          </a:ln>
        </p:spPr>
        <p:txBody>
          <a:bodyPr wrap="square">
            <a:spAutoFit/>
          </a:bodyPr>
          <a:lstStyle/>
          <a:p>
            <a:pPr fontAlgn="t"/>
            <a:r>
              <a:rPr lang="en-US" altLang="zh-CN" sz="2400" dirty="0"/>
              <a:t>His sister would have looked beautiful in that dress, he thought wistfully, just like an angel.</a:t>
            </a:r>
            <a:br>
              <a:rPr lang="en-US" altLang="zh-CN" sz="2400" dirty="0"/>
            </a:br>
            <a:endParaRPr lang="zh-CN" altLang="en-US" sz="2400" dirty="0"/>
          </a:p>
        </p:txBody>
      </p:sp>
      <p:sp>
        <p:nvSpPr>
          <p:cNvPr id="7" name="Rectangle 25"/>
          <p:cNvSpPr>
            <a:spLocks noChangeArrowheads="1"/>
          </p:cNvSpPr>
          <p:nvPr/>
        </p:nvSpPr>
        <p:spPr bwMode="auto">
          <a:xfrm>
            <a:off x="899592" y="3649588"/>
            <a:ext cx="7632848" cy="830997"/>
          </a:xfrm>
          <a:prstGeom prst="rect">
            <a:avLst/>
          </a:prstGeom>
          <a:noFill/>
          <a:ln w="9525">
            <a:noFill/>
            <a:miter lim="800000"/>
          </a:ln>
        </p:spPr>
        <p:txBody>
          <a:bodyPr wrap="square">
            <a:spAutoFit/>
          </a:bodyPr>
          <a:lstStyle/>
          <a:p>
            <a:pPr fontAlgn="t"/>
            <a:r>
              <a:rPr lang="zh-CN" altLang="en-US" sz="2400" dirty="0"/>
              <a:t> 姐姐穿上那条裙子一定会很漂亮，他满怀渴望地想着， 就像是个天使。</a:t>
            </a:r>
            <a:endParaRPr lang="zh-CN" altLang="en-US" sz="2400" dirty="0"/>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59" y="3690711"/>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1200329"/>
          </a:xfrm>
          <a:prstGeom prst="rect">
            <a:avLst/>
          </a:prstGeom>
          <a:noFill/>
          <a:ln w="9525">
            <a:noFill/>
            <a:miter lim="800000"/>
          </a:ln>
        </p:spPr>
        <p:txBody>
          <a:bodyPr wrap="square">
            <a:spAutoFit/>
          </a:bodyPr>
          <a:lstStyle/>
          <a:p>
            <a:r>
              <a:rPr lang="en-US" altLang="zh-CN" sz="2400" b="1" dirty="0">
                <a:solidFill>
                  <a:srgbClr val="CE200F"/>
                </a:solidFill>
              </a:rPr>
              <a:t>back and forth </a:t>
            </a:r>
            <a:endParaRPr lang="en-US" altLang="zh-CN" sz="2400" b="1" dirty="0">
              <a:solidFill>
                <a:srgbClr val="CE200F"/>
              </a:solidFill>
            </a:endParaRPr>
          </a:p>
          <a:p>
            <a:r>
              <a:rPr lang="en-US" altLang="zh-CN" sz="2400" dirty="0"/>
              <a:t>moving first in one direction and then in the opposite one </a:t>
            </a:r>
            <a:endParaRPr lang="en-US" altLang="zh-CN" sz="2400" dirty="0"/>
          </a:p>
          <a:p>
            <a:r>
              <a:rPr lang="zh-CN" altLang="en-US" sz="2400" dirty="0"/>
              <a:t>来来回回地</a:t>
            </a:r>
            <a:endParaRPr lang="zh-CN" altLang="zh-CN" sz="2400" dirty="0">
              <a:ea typeface="宋体" panose="02010600030101010101" pitchFamily="2" charset="-122"/>
            </a:endParaRPr>
          </a:p>
        </p:txBody>
      </p:sp>
      <p:sp>
        <p:nvSpPr>
          <p:cNvPr id="5" name="矩形 4"/>
          <p:cNvSpPr>
            <a:spLocks noChangeArrowheads="1"/>
          </p:cNvSpPr>
          <p:nvPr/>
        </p:nvSpPr>
        <p:spPr bwMode="auto">
          <a:xfrm>
            <a:off x="977240" y="2573461"/>
            <a:ext cx="7992888" cy="461665"/>
          </a:xfrm>
          <a:prstGeom prst="rect">
            <a:avLst/>
          </a:prstGeom>
          <a:noFill/>
          <a:ln w="9525">
            <a:noFill/>
            <a:miter lim="800000"/>
          </a:ln>
        </p:spPr>
        <p:txBody>
          <a:bodyPr wrap="square">
            <a:spAutoFit/>
          </a:bodyPr>
          <a:lstStyle/>
          <a:p>
            <a:r>
              <a:rPr lang="en-US" altLang="zh-CN" sz="2400" dirty="0"/>
              <a:t>The tiger paced back and forth in its cage.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90653" y="3649588"/>
            <a:ext cx="7632848" cy="461665"/>
          </a:xfrm>
          <a:prstGeom prst="rect">
            <a:avLst/>
          </a:prstGeom>
          <a:noFill/>
          <a:ln w="9525">
            <a:noFill/>
            <a:miter lim="800000"/>
          </a:ln>
        </p:spPr>
        <p:txBody>
          <a:bodyPr wrap="square">
            <a:spAutoFit/>
          </a:bodyPr>
          <a:lstStyle/>
          <a:p>
            <a:pPr algn="just" eaLnBrk="0" hangingPunct="0"/>
            <a:r>
              <a:rPr lang="zh-CN" altLang="en-US" sz="2400" dirty="0"/>
              <a:t>老虎在笼子里走来走去。</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673324"/>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29411" y="922419"/>
            <a:ext cx="8532440" cy="1569660"/>
          </a:xfrm>
          <a:prstGeom prst="rect">
            <a:avLst/>
          </a:prstGeom>
          <a:noFill/>
          <a:ln w="9525">
            <a:noFill/>
            <a:miter lim="800000"/>
          </a:ln>
        </p:spPr>
        <p:txBody>
          <a:bodyPr wrap="square">
            <a:spAutoFit/>
          </a:bodyPr>
          <a:lstStyle/>
          <a:p>
            <a:r>
              <a:rPr lang="en-US" altLang="zh-CN" sz="2400" b="1" dirty="0">
                <a:solidFill>
                  <a:srgbClr val="CE200F"/>
                </a:solidFill>
              </a:rPr>
              <a:t>not give a second thought/without a second thought </a:t>
            </a:r>
            <a:endParaRPr lang="en-US" altLang="zh-CN" sz="2400" b="1" dirty="0">
              <a:solidFill>
                <a:srgbClr val="CE200F"/>
              </a:solidFill>
            </a:endParaRPr>
          </a:p>
          <a:p>
            <a:r>
              <a:rPr lang="en-US" altLang="zh-CN" sz="2400" dirty="0"/>
              <a:t>not give/without giving further consideration; not worry/not worrying about; not care/not caring about </a:t>
            </a:r>
            <a:endParaRPr lang="en-US" altLang="zh-CN" sz="2400" dirty="0"/>
          </a:p>
          <a:p>
            <a:r>
              <a:rPr lang="zh-CN" altLang="en-US" sz="2400" dirty="0"/>
              <a:t>不再考 </a:t>
            </a:r>
            <a:r>
              <a:rPr lang="zh-CN" altLang="en-US" sz="2400" dirty="0" smtClean="0"/>
              <a:t>虑，不担心</a:t>
            </a:r>
            <a:r>
              <a:rPr lang="zh-CN" altLang="en-US" sz="2400" dirty="0"/>
              <a:t>，</a:t>
            </a:r>
            <a:r>
              <a:rPr lang="en-US" altLang="zh-CN" sz="2400" dirty="0" smtClean="0"/>
              <a:t> </a:t>
            </a:r>
            <a:r>
              <a:rPr lang="zh-CN" altLang="en-US" sz="2400" dirty="0" smtClean="0"/>
              <a:t>不在乎</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739495"/>
            <a:ext cx="8172400" cy="830997"/>
          </a:xfrm>
          <a:prstGeom prst="rect">
            <a:avLst/>
          </a:prstGeom>
          <a:noFill/>
          <a:ln w="9525">
            <a:noFill/>
            <a:miter lim="800000"/>
          </a:ln>
        </p:spPr>
        <p:txBody>
          <a:bodyPr wrap="square">
            <a:spAutoFit/>
          </a:bodyPr>
          <a:lstStyle/>
          <a:p>
            <a:r>
              <a:rPr lang="en-US" altLang="zh-CN" sz="2400" dirty="0"/>
              <a:t>When an opportunity this good comes along, you don’t give it a second thought — you take it before it slips away.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71600" y="3865612"/>
            <a:ext cx="7632848" cy="830997"/>
          </a:xfrm>
          <a:prstGeom prst="rect">
            <a:avLst/>
          </a:prstGeom>
          <a:noFill/>
          <a:ln w="9525">
            <a:noFill/>
            <a:miter lim="800000"/>
          </a:ln>
        </p:spPr>
        <p:txBody>
          <a:bodyPr wrap="square">
            <a:spAutoFit/>
          </a:bodyPr>
          <a:lstStyle/>
          <a:p>
            <a:r>
              <a:rPr lang="zh-CN" altLang="en-US" sz="2400" dirty="0"/>
              <a:t>当这么好的机会出现的</a:t>
            </a:r>
            <a:r>
              <a:rPr lang="zh-CN" altLang="en-US" sz="2400" dirty="0" smtClean="0"/>
              <a:t>时候，你</a:t>
            </a:r>
            <a:r>
              <a:rPr lang="zh-CN" altLang="en-US" sz="2400" dirty="0"/>
              <a:t>不用多想</a:t>
            </a:r>
            <a:r>
              <a:rPr lang="en-US" altLang="zh-CN" sz="2400" dirty="0"/>
              <a:t>——</a:t>
            </a:r>
            <a:r>
              <a:rPr lang="zh-CN" altLang="en-US" sz="2400" dirty="0"/>
              <a:t>抓住</a:t>
            </a:r>
            <a:r>
              <a:rPr lang="zh-CN" altLang="en-US" sz="2400" dirty="0" smtClean="0"/>
              <a:t>它，别</a:t>
            </a:r>
            <a:r>
              <a:rPr lang="zh-CN" altLang="en-US" sz="2400" dirty="0"/>
              <a:t>错过。</a:t>
            </a:r>
            <a:endParaRPr lang="en-US" altLang="zh-CN" sz="2400" dirty="0">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882688"/>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963866"/>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ln>
        </p:spPr>
        <p:txBody>
          <a:bodyPr wrap="square">
            <a:spAutoFit/>
          </a:bodyPr>
          <a:lstStyle/>
          <a:p>
            <a:r>
              <a:rPr lang="en-US" altLang="zh-CN" sz="2400" b="1" dirty="0">
                <a:solidFill>
                  <a:srgbClr val="CE200F"/>
                </a:solidFill>
              </a:rPr>
              <a:t>assume</a:t>
            </a:r>
            <a:r>
              <a:rPr lang="en-US" altLang="zh-CN" sz="2400" dirty="0"/>
              <a:t> </a:t>
            </a:r>
            <a:r>
              <a:rPr lang="en-US" altLang="zh-CN" sz="2400" i="1" dirty="0"/>
              <a:t> </a:t>
            </a:r>
            <a:endParaRPr lang="en-US" altLang="zh-CN" sz="2400" i="1" dirty="0"/>
          </a:p>
          <a:p>
            <a:r>
              <a:rPr lang="en-US" altLang="zh-CN" sz="2400" dirty="0"/>
              <a:t> </a:t>
            </a:r>
            <a:r>
              <a:rPr lang="en-US" altLang="zh-CN" sz="2400" dirty="0" err="1"/>
              <a:t>vt.</a:t>
            </a:r>
            <a:r>
              <a:rPr lang="en-US" altLang="zh-CN" sz="2400" dirty="0"/>
              <a:t> take for granted; suppose </a:t>
            </a:r>
            <a:r>
              <a:rPr lang="zh-CN" altLang="en-US" sz="2400" dirty="0"/>
              <a:t>认为，想当然</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8172400" cy="830997"/>
          </a:xfrm>
          <a:prstGeom prst="rect">
            <a:avLst/>
          </a:prstGeom>
          <a:noFill/>
          <a:ln w="9525">
            <a:noFill/>
            <a:miter lim="800000"/>
          </a:ln>
        </p:spPr>
        <p:txBody>
          <a:bodyPr wrap="square">
            <a:spAutoFit/>
          </a:bodyPr>
          <a:lstStyle/>
          <a:p>
            <a:r>
              <a:rPr lang="en-US" altLang="zh-CN" sz="2400" dirty="0"/>
              <a:t>We’ll be arriving around noon. That’s assuming that our flight is on time.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71600" y="3691003"/>
            <a:ext cx="7632848" cy="461665"/>
          </a:xfrm>
          <a:prstGeom prst="rect">
            <a:avLst/>
          </a:prstGeom>
          <a:noFill/>
          <a:ln w="9525">
            <a:noFill/>
            <a:miter lim="800000"/>
          </a:ln>
        </p:spPr>
        <p:txBody>
          <a:bodyPr wrap="square">
            <a:spAutoFit/>
          </a:bodyPr>
          <a:lstStyle/>
          <a:p>
            <a:pPr algn="just" eaLnBrk="0" hangingPunct="0"/>
            <a:r>
              <a:rPr lang="zh-CN" altLang="en-US" sz="2400" dirty="0"/>
              <a:t>我们会在正午前后到达，假定航班准点的话。</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49451"/>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ustDataLst>
      <p:tags r:id="rId4"/>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45520"/>
            <a:ext cx="8532440" cy="1200329"/>
          </a:xfrm>
          <a:prstGeom prst="rect">
            <a:avLst/>
          </a:prstGeom>
          <a:noFill/>
          <a:ln w="9525">
            <a:noFill/>
            <a:miter lim="800000"/>
          </a:ln>
        </p:spPr>
        <p:txBody>
          <a:bodyPr wrap="square">
            <a:spAutoFit/>
          </a:bodyPr>
          <a:lstStyle>
            <a:defPPr>
              <a:defRPr lang="zh-CN"/>
            </a:defPPr>
            <a:lvl1pPr>
              <a:defRPr sz="2400"/>
            </a:lvl1pPr>
          </a:lstStyle>
          <a:p>
            <a:r>
              <a:rPr lang="en-US" altLang="zh-CN" b="1" dirty="0">
                <a:solidFill>
                  <a:srgbClr val="CE200F"/>
                </a:solidFill>
              </a:rPr>
              <a:t>turn </a:t>
            </a:r>
            <a:r>
              <a:rPr lang="en-US" altLang="zh-CN" b="1" dirty="0" err="1">
                <a:solidFill>
                  <a:srgbClr val="CE200F"/>
                </a:solidFill>
              </a:rPr>
              <a:t>sth</a:t>
            </a:r>
            <a:r>
              <a:rPr lang="en-US" altLang="zh-CN" b="1" dirty="0">
                <a:solidFill>
                  <a:srgbClr val="CE200F"/>
                </a:solidFill>
              </a:rPr>
              <a:t>. on its head  </a:t>
            </a:r>
            <a:r>
              <a:rPr lang="en-US" altLang="zh-CN" dirty="0"/>
              <a:t> </a:t>
            </a:r>
            <a:endParaRPr lang="en-US" altLang="zh-CN" dirty="0"/>
          </a:p>
          <a:p>
            <a:r>
              <a:rPr lang="en-US" altLang="zh-CN" dirty="0"/>
              <a:t>turn </a:t>
            </a:r>
            <a:r>
              <a:rPr lang="en-US" altLang="zh-CN" dirty="0" err="1"/>
              <a:t>sth</a:t>
            </a:r>
            <a:r>
              <a:rPr lang="en-US" altLang="zh-CN" dirty="0"/>
              <a:t>. upside down; completely change the way that </a:t>
            </a:r>
            <a:r>
              <a:rPr lang="en-US" altLang="zh-CN" dirty="0" err="1"/>
              <a:t>sth</a:t>
            </a:r>
            <a:r>
              <a:rPr lang="en-US" altLang="zh-CN" dirty="0"/>
              <a:t>. is done, organized, thought about etc. </a:t>
            </a:r>
            <a:r>
              <a:rPr lang="zh-CN" altLang="en-US" dirty="0"/>
              <a:t>倒过来；使完全不一样</a:t>
            </a:r>
            <a:endParaRPr lang="zh-CN" altLang="zh-CN" dirty="0"/>
          </a:p>
        </p:txBody>
      </p:sp>
      <p:sp>
        <p:nvSpPr>
          <p:cNvPr id="5" name="矩形 4"/>
          <p:cNvSpPr>
            <a:spLocks noChangeArrowheads="1"/>
          </p:cNvSpPr>
          <p:nvPr/>
        </p:nvSpPr>
        <p:spPr bwMode="auto">
          <a:xfrm>
            <a:off x="923548" y="2569468"/>
            <a:ext cx="8172400" cy="830997"/>
          </a:xfrm>
          <a:prstGeom prst="rect">
            <a:avLst/>
          </a:prstGeom>
          <a:noFill/>
          <a:ln w="9525">
            <a:noFill/>
            <a:miter lim="800000"/>
          </a:ln>
        </p:spPr>
        <p:txBody>
          <a:bodyPr wrap="square">
            <a:spAutoFit/>
          </a:bodyPr>
          <a:lstStyle/>
          <a:p>
            <a:r>
              <a:rPr lang="en-US" altLang="zh-CN" sz="2400" dirty="0"/>
              <a:t>The new mayor set out to turn the town on its head, but after one month, it was business as usual.</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41603" y="3640043"/>
            <a:ext cx="7632848" cy="830997"/>
          </a:xfrm>
          <a:prstGeom prst="rect">
            <a:avLst/>
          </a:prstGeom>
          <a:noFill/>
          <a:ln w="9525">
            <a:noFill/>
            <a:miter lim="800000"/>
          </a:ln>
        </p:spPr>
        <p:txBody>
          <a:bodyPr wrap="square">
            <a:spAutoFit/>
          </a:bodyPr>
          <a:lstStyle/>
          <a:p>
            <a:pPr algn="just" eaLnBrk="0" hangingPunct="0"/>
            <a:r>
              <a:rPr lang="zh-CN" altLang="en-US" sz="2400" dirty="0"/>
              <a:t>新市长开始把小城闹个天翻地覆，但一个月后，一切又都是老一套了。</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585267" y="2705815"/>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1200329"/>
          </a:xfrm>
          <a:prstGeom prst="rect">
            <a:avLst/>
          </a:prstGeom>
          <a:noFill/>
          <a:ln w="9525">
            <a:noFill/>
            <a:miter lim="800000"/>
          </a:ln>
        </p:spPr>
        <p:txBody>
          <a:bodyPr wrap="square">
            <a:spAutoFit/>
          </a:bodyPr>
          <a:lstStyle/>
          <a:p>
            <a:r>
              <a:rPr lang="en-US" altLang="zh-CN" sz="2400" b="1" dirty="0">
                <a:solidFill>
                  <a:srgbClr val="CE200F"/>
                </a:solidFill>
              </a:rPr>
              <a:t>take in  </a:t>
            </a:r>
            <a:r>
              <a:rPr lang="en-US" altLang="zh-CN" sz="2400" i="1" dirty="0"/>
              <a:t>v.</a:t>
            </a:r>
            <a:r>
              <a:rPr lang="en-US" altLang="zh-CN" sz="2400" dirty="0"/>
              <a:t> </a:t>
            </a:r>
            <a:r>
              <a:rPr lang="en-US" altLang="zh-CN" sz="2400" b="1" dirty="0">
                <a:solidFill>
                  <a:srgbClr val="CE200F"/>
                </a:solidFill>
              </a:rPr>
              <a:t> </a:t>
            </a:r>
            <a:endParaRPr lang="en-US" altLang="zh-CN" sz="2400" b="1" dirty="0">
              <a:solidFill>
                <a:srgbClr val="CE200F"/>
              </a:solidFill>
            </a:endParaRPr>
          </a:p>
          <a:p>
            <a:r>
              <a:rPr lang="en-US" altLang="zh-CN" sz="2400" dirty="0"/>
              <a:t>spend time looking at; understand or remember (</a:t>
            </a:r>
            <a:r>
              <a:rPr lang="en-US" altLang="zh-CN" sz="2400" dirty="0" err="1"/>
              <a:t>sth</a:t>
            </a:r>
            <a:r>
              <a:rPr lang="en-US" altLang="zh-CN" sz="2400" dirty="0"/>
              <a:t>.) that one hears or reads </a:t>
            </a:r>
            <a:r>
              <a:rPr lang="zh-CN" altLang="en-US" sz="2400" dirty="0"/>
              <a:t>看；领会；记住</a:t>
            </a:r>
            <a:endParaRPr lang="zh-CN" altLang="zh-CN" sz="2400" dirty="0">
              <a:ea typeface="宋体" panose="02010600030101010101" pitchFamily="2" charset="-122"/>
            </a:endParaRPr>
          </a:p>
        </p:txBody>
      </p:sp>
      <p:sp>
        <p:nvSpPr>
          <p:cNvPr id="5" name="矩形 4"/>
          <p:cNvSpPr>
            <a:spLocks noChangeArrowheads="1"/>
          </p:cNvSpPr>
          <p:nvPr/>
        </p:nvSpPr>
        <p:spPr bwMode="auto">
          <a:xfrm>
            <a:off x="923288" y="2609376"/>
            <a:ext cx="8172400" cy="830997"/>
          </a:xfrm>
          <a:prstGeom prst="rect">
            <a:avLst/>
          </a:prstGeom>
          <a:noFill/>
          <a:ln w="9525">
            <a:noFill/>
            <a:miter lim="800000"/>
          </a:ln>
        </p:spPr>
        <p:txBody>
          <a:bodyPr wrap="square">
            <a:spAutoFit/>
          </a:bodyPr>
          <a:lstStyle/>
          <a:p>
            <a:r>
              <a:rPr lang="en-US" altLang="zh-CN" sz="2400" dirty="0"/>
              <a:t>It was an interesting exhibition, but there was too much to take in during the half-hour short visit.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25885" y="3640043"/>
            <a:ext cx="7632848" cy="830997"/>
          </a:xfrm>
          <a:prstGeom prst="rect">
            <a:avLst/>
          </a:prstGeom>
          <a:noFill/>
          <a:ln w="9525">
            <a:noFill/>
            <a:miter lim="800000"/>
          </a:ln>
        </p:spPr>
        <p:txBody>
          <a:bodyPr wrap="square">
            <a:spAutoFit/>
          </a:bodyPr>
          <a:lstStyle/>
          <a:p>
            <a:pPr algn="just" eaLnBrk="0" hangingPunct="0"/>
            <a:r>
              <a:rPr lang="zh-CN" altLang="en-US" sz="2400" dirty="0"/>
              <a:t>展览很有趣，只是展品太多，半小时短暂的参观看不了多少。</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585267" y="2730543"/>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581791" y="1057300"/>
            <a:ext cx="8532440" cy="461665"/>
          </a:xfrm>
          <a:prstGeom prst="rect">
            <a:avLst/>
          </a:prstGeom>
          <a:noFill/>
          <a:ln w="9525">
            <a:noFill/>
            <a:miter lim="800000"/>
          </a:ln>
        </p:spPr>
        <p:txBody>
          <a:bodyPr wrap="square">
            <a:spAutoFit/>
          </a:bodyPr>
          <a:lstStyle/>
          <a:p>
            <a:r>
              <a:rPr lang="en-US" altLang="zh-CN" sz="2400" b="1" dirty="0">
                <a:solidFill>
                  <a:srgbClr val="CE200F"/>
                </a:solidFill>
              </a:rPr>
              <a:t>recognition</a:t>
            </a:r>
            <a:r>
              <a:rPr lang="en-US" altLang="zh-CN" sz="2400" dirty="0"/>
              <a:t>   </a:t>
            </a:r>
            <a:r>
              <a:rPr lang="en-US" altLang="zh-CN" sz="2400" i="1" dirty="0"/>
              <a:t>n</a:t>
            </a:r>
            <a:r>
              <a:rPr lang="en-US" altLang="zh-CN" sz="2400" dirty="0"/>
              <a:t>. the act of recognizing </a:t>
            </a:r>
            <a:r>
              <a:rPr lang="zh-CN" altLang="en-US" sz="2400" dirty="0"/>
              <a:t>认出，识别</a:t>
            </a:r>
            <a:endParaRPr lang="en-US" altLang="zh-CN" sz="2400" dirty="0"/>
          </a:p>
        </p:txBody>
      </p:sp>
      <p:sp>
        <p:nvSpPr>
          <p:cNvPr id="5" name="矩形 4"/>
          <p:cNvSpPr>
            <a:spLocks noChangeArrowheads="1"/>
          </p:cNvSpPr>
          <p:nvPr/>
        </p:nvSpPr>
        <p:spPr bwMode="auto">
          <a:xfrm>
            <a:off x="983346" y="2081961"/>
            <a:ext cx="8172400" cy="830997"/>
          </a:xfrm>
          <a:prstGeom prst="rect">
            <a:avLst/>
          </a:prstGeom>
          <a:noFill/>
          <a:ln w="9525">
            <a:noFill/>
            <a:miter lim="800000"/>
          </a:ln>
        </p:spPr>
        <p:txBody>
          <a:bodyPr wrap="square">
            <a:spAutoFit/>
          </a:bodyPr>
          <a:lstStyle/>
          <a:p>
            <a:r>
              <a:rPr lang="en-US" altLang="zh-CN" sz="2400" dirty="0"/>
              <a:t>The moment she saw me, she nodded to me and gave me a faint smile of recognition.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1031587" y="3462908"/>
            <a:ext cx="7632848" cy="461665"/>
          </a:xfrm>
          <a:prstGeom prst="rect">
            <a:avLst/>
          </a:prstGeom>
          <a:noFill/>
          <a:ln w="9525">
            <a:noFill/>
            <a:miter lim="800000"/>
          </a:ln>
        </p:spPr>
        <p:txBody>
          <a:bodyPr wrap="square">
            <a:spAutoFit/>
          </a:bodyPr>
          <a:lstStyle/>
          <a:p>
            <a:pPr algn="just" eaLnBrk="0" hangingPunct="0"/>
            <a:r>
              <a:rPr lang="zh-CN" altLang="en-US" sz="2400" dirty="0"/>
              <a:t>她见了我，就朝我点点头，微微一笑表示认识我。</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41072" y="2224177"/>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41072" y="3531666"/>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555598" y="1057300"/>
            <a:ext cx="8532440" cy="830997"/>
          </a:xfrm>
          <a:prstGeom prst="rect">
            <a:avLst/>
          </a:prstGeom>
          <a:noFill/>
          <a:ln w="9525">
            <a:noFill/>
            <a:miter lim="800000"/>
          </a:ln>
        </p:spPr>
        <p:txBody>
          <a:bodyPr wrap="square">
            <a:spAutoFit/>
          </a:bodyPr>
          <a:lstStyle/>
          <a:p>
            <a:r>
              <a:rPr lang="en-US" altLang="zh-CN" sz="2400" b="1" dirty="0">
                <a:solidFill>
                  <a:srgbClr val="CE200F"/>
                </a:solidFill>
              </a:rPr>
              <a:t>muffle </a:t>
            </a:r>
            <a:r>
              <a:rPr lang="en-US" altLang="zh-CN" sz="2400" i="1" dirty="0" err="1"/>
              <a:t>vt.</a:t>
            </a:r>
            <a:r>
              <a:rPr lang="en-US" altLang="zh-CN" sz="2400" i="1" dirty="0"/>
              <a:t> </a:t>
            </a:r>
            <a:r>
              <a:rPr lang="en-US" altLang="zh-CN" sz="2400" dirty="0"/>
              <a:t>make a sound quieter and more difficult to hear </a:t>
            </a:r>
            <a:r>
              <a:rPr lang="zh-CN" altLang="en-US" sz="2400" dirty="0"/>
              <a:t>消声，使声音减弱</a:t>
            </a:r>
            <a:endParaRPr lang="zh-CN" altLang="zh-CN" sz="2400" i="1" dirty="0"/>
          </a:p>
        </p:txBody>
      </p:sp>
      <p:sp>
        <p:nvSpPr>
          <p:cNvPr id="5" name="矩形 4"/>
          <p:cNvSpPr>
            <a:spLocks noChangeArrowheads="1"/>
          </p:cNvSpPr>
          <p:nvPr/>
        </p:nvSpPr>
        <p:spPr bwMode="auto">
          <a:xfrm>
            <a:off x="983346" y="2081961"/>
            <a:ext cx="8172400" cy="1200329"/>
          </a:xfrm>
          <a:prstGeom prst="rect">
            <a:avLst/>
          </a:prstGeom>
          <a:noFill/>
          <a:ln w="9525">
            <a:noFill/>
            <a:miter lim="800000"/>
          </a:ln>
        </p:spPr>
        <p:txBody>
          <a:bodyPr wrap="square">
            <a:spAutoFit/>
          </a:bodyPr>
          <a:lstStyle/>
          <a:p>
            <a:r>
              <a:rPr lang="en-US" altLang="zh-CN" sz="2400" dirty="0"/>
              <a:t>He tried to muffle the alarm clock by putting it under his pillow.</a:t>
            </a:r>
            <a:endParaRPr lang="en-US" altLang="zh-CN" sz="2400" dirty="0"/>
          </a:p>
          <a:p>
            <a:endParaRPr lang="en-US" altLang="zh-CN" sz="2400" dirty="0"/>
          </a:p>
        </p:txBody>
      </p:sp>
      <p:sp>
        <p:nvSpPr>
          <p:cNvPr id="7" name="Rectangle 25"/>
          <p:cNvSpPr>
            <a:spLocks noChangeArrowheads="1"/>
          </p:cNvSpPr>
          <p:nvPr/>
        </p:nvSpPr>
        <p:spPr bwMode="auto">
          <a:xfrm>
            <a:off x="1005394" y="3441211"/>
            <a:ext cx="7632848" cy="461665"/>
          </a:xfrm>
          <a:prstGeom prst="rect">
            <a:avLst/>
          </a:prstGeom>
          <a:noFill/>
          <a:ln w="9525">
            <a:noFill/>
            <a:miter lim="800000"/>
          </a:ln>
        </p:spPr>
        <p:txBody>
          <a:bodyPr wrap="square">
            <a:spAutoFit/>
          </a:bodyPr>
          <a:lstStyle/>
          <a:p>
            <a:pPr algn="just" eaLnBrk="0" hangingPunct="0"/>
            <a:r>
              <a:rPr lang="zh-CN" altLang="en-US" sz="2400" dirty="0"/>
              <a:t>他把闹钟塞在枕头底下，想减低声音。</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41072" y="2224177"/>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41072" y="3531666"/>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7084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467544" y="913284"/>
            <a:ext cx="8532440" cy="1200329"/>
          </a:xfrm>
          <a:prstGeom prst="rect">
            <a:avLst/>
          </a:prstGeom>
          <a:noFill/>
          <a:ln w="9525">
            <a:noFill/>
            <a:miter lim="800000"/>
          </a:ln>
        </p:spPr>
        <p:txBody>
          <a:bodyPr wrap="square">
            <a:spAutoFit/>
          </a:bodyPr>
          <a:lstStyle/>
          <a:p>
            <a:r>
              <a:rPr lang="en-US" altLang="zh-CN" sz="2400" b="1" dirty="0">
                <a:solidFill>
                  <a:srgbClr val="CE200F"/>
                </a:solidFill>
              </a:rPr>
              <a:t>murmur</a:t>
            </a:r>
            <a:r>
              <a:rPr lang="en-US" altLang="zh-CN" sz="2400" dirty="0"/>
              <a:t> </a:t>
            </a:r>
            <a:endParaRPr lang="en-US" altLang="zh-CN" sz="2400" dirty="0"/>
          </a:p>
          <a:p>
            <a:r>
              <a:rPr lang="en-US" altLang="zh-CN" sz="2400" dirty="0"/>
              <a:t>1) </a:t>
            </a:r>
            <a:r>
              <a:rPr lang="en-US" altLang="zh-CN" sz="2400" i="1" dirty="0"/>
              <a:t>v.  </a:t>
            </a:r>
            <a:r>
              <a:rPr lang="en-US" altLang="zh-CN" sz="2400" dirty="0"/>
              <a:t>say </a:t>
            </a:r>
            <a:r>
              <a:rPr lang="en-US" altLang="zh-CN" sz="2400" dirty="0" err="1"/>
              <a:t>sth</a:t>
            </a:r>
            <a:r>
              <a:rPr lang="en-US" altLang="zh-CN" sz="2400" dirty="0"/>
              <a:t>. very quietly, so that not many people can hear </a:t>
            </a:r>
            <a:r>
              <a:rPr lang="zh-CN" altLang="en-US" sz="2400" dirty="0"/>
              <a:t>低声说，悄声说</a:t>
            </a:r>
            <a:endParaRPr lang="zh-CN" altLang="zh-CN" sz="2400" b="1" dirty="0">
              <a:solidFill>
                <a:srgbClr val="CE200F"/>
              </a:solidFill>
            </a:endParaRPr>
          </a:p>
        </p:txBody>
      </p:sp>
      <p:sp>
        <p:nvSpPr>
          <p:cNvPr id="5" name="矩形 4"/>
          <p:cNvSpPr>
            <a:spLocks noChangeArrowheads="1"/>
          </p:cNvSpPr>
          <p:nvPr/>
        </p:nvSpPr>
        <p:spPr bwMode="auto">
          <a:xfrm>
            <a:off x="1013408" y="2325757"/>
            <a:ext cx="8172400" cy="461665"/>
          </a:xfrm>
          <a:prstGeom prst="rect">
            <a:avLst/>
          </a:prstGeom>
          <a:noFill/>
          <a:ln w="9525">
            <a:noFill/>
            <a:miter lim="800000"/>
          </a:ln>
        </p:spPr>
        <p:txBody>
          <a:bodyPr wrap="square">
            <a:spAutoFit/>
          </a:bodyPr>
          <a:lstStyle/>
          <a:p>
            <a:r>
              <a:rPr lang="en-US" altLang="zh-CN" sz="2400" dirty="0"/>
              <a:t>She murmured a few words of support.</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1061356" y="3462908"/>
            <a:ext cx="7632848" cy="461665"/>
          </a:xfrm>
          <a:prstGeom prst="rect">
            <a:avLst/>
          </a:prstGeom>
          <a:noFill/>
          <a:ln w="9525">
            <a:noFill/>
            <a:miter lim="800000"/>
          </a:ln>
        </p:spPr>
        <p:txBody>
          <a:bodyPr wrap="square">
            <a:spAutoFit/>
          </a:bodyPr>
          <a:lstStyle/>
          <a:p>
            <a:pPr algn="just" eaLnBrk="0" hangingPunct="0"/>
            <a:r>
              <a:rPr lang="zh-CN" altLang="en-US" sz="2400" dirty="0"/>
              <a:t>她小声说了几句支持的话。</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41072" y="2412657"/>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41072" y="3531666"/>
            <a:ext cx="314325" cy="261938"/>
          </a:xfrm>
          <a:prstGeom prst="rect">
            <a:avLst/>
          </a:prstGeom>
          <a:noFill/>
          <a:ln w="9525">
            <a:noFill/>
            <a:miter lim="800000"/>
            <a:headEnd/>
            <a:tailEnd/>
          </a:ln>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467544" y="913284"/>
            <a:ext cx="8532440" cy="830997"/>
          </a:xfrm>
          <a:prstGeom prst="rect">
            <a:avLst/>
          </a:prstGeom>
          <a:noFill/>
          <a:ln w="9525">
            <a:noFill/>
            <a:miter lim="800000"/>
          </a:ln>
        </p:spPr>
        <p:txBody>
          <a:bodyPr wrap="square">
            <a:spAutoFit/>
          </a:bodyPr>
          <a:lstStyle/>
          <a:p>
            <a:r>
              <a:rPr lang="en-US" altLang="zh-CN" sz="2400" dirty="0"/>
              <a:t>2) </a:t>
            </a:r>
            <a:r>
              <a:rPr lang="en-US" altLang="zh-CN" sz="2400" i="1" dirty="0"/>
              <a:t>n.  </a:t>
            </a:r>
            <a:r>
              <a:rPr lang="en-US" altLang="zh-CN" sz="2400" dirty="0"/>
              <a:t> </a:t>
            </a:r>
            <a:r>
              <a:rPr lang="en-US" altLang="zh-CN" sz="2400" dirty="0" err="1"/>
              <a:t>sth</a:t>
            </a:r>
            <a:r>
              <a:rPr lang="en-US" altLang="zh-CN" sz="2400" dirty="0"/>
              <a:t>. that is said which can hardly be heard  </a:t>
            </a:r>
            <a:r>
              <a:rPr lang="zh-CN" altLang="en-US" sz="2400" dirty="0"/>
              <a:t>低语，咕哝，喃喃细语</a:t>
            </a:r>
            <a:endParaRPr lang="zh-CN" altLang="zh-CN" sz="2400" b="1" dirty="0">
              <a:solidFill>
                <a:srgbClr val="CE200F"/>
              </a:solidFill>
            </a:endParaRPr>
          </a:p>
        </p:txBody>
      </p:sp>
      <p:sp>
        <p:nvSpPr>
          <p:cNvPr id="5" name="矩形 4"/>
          <p:cNvSpPr>
            <a:spLocks noChangeArrowheads="1"/>
          </p:cNvSpPr>
          <p:nvPr/>
        </p:nvSpPr>
        <p:spPr bwMode="auto">
          <a:xfrm>
            <a:off x="1001197" y="2302343"/>
            <a:ext cx="8172400" cy="461665"/>
          </a:xfrm>
          <a:prstGeom prst="rect">
            <a:avLst/>
          </a:prstGeom>
          <a:noFill/>
          <a:ln w="9525">
            <a:noFill/>
            <a:miter lim="800000"/>
          </a:ln>
        </p:spPr>
        <p:txBody>
          <a:bodyPr wrap="square">
            <a:spAutoFit/>
          </a:bodyPr>
          <a:lstStyle/>
          <a:p>
            <a:r>
              <a:rPr lang="en-US" altLang="zh-CN" sz="2400" dirty="0"/>
              <a:t>The clamor of traffic has receded to a distant murmur.</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1061356" y="3462908"/>
            <a:ext cx="7632848" cy="461665"/>
          </a:xfrm>
          <a:prstGeom prst="rect">
            <a:avLst/>
          </a:prstGeom>
          <a:noFill/>
          <a:ln w="9525">
            <a:noFill/>
            <a:miter lim="800000"/>
          </a:ln>
        </p:spPr>
        <p:txBody>
          <a:bodyPr wrap="square">
            <a:spAutoFit/>
          </a:bodyPr>
          <a:lstStyle/>
          <a:p>
            <a:pPr algn="just" eaLnBrk="0" hangingPunct="0"/>
            <a:r>
              <a:rPr lang="zh-CN" altLang="en-US" sz="2400" dirty="0"/>
              <a:t>车辆的喧闹声已渐渐远去，变得模糊起来。</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69021" y="2412657"/>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41072" y="3531666"/>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220980" y="622300"/>
            <a:ext cx="4710430" cy="4320540"/>
          </a:xfrm>
        </p:spPr>
        <p:txBody>
          <a:bodyPr>
            <a:normAutofit fontScale="70000"/>
          </a:bodyPr>
          <a:lstStyle/>
          <a:p>
            <a:pPr marL="0" indent="0">
              <a:buNone/>
            </a:pPr>
            <a:r>
              <a:rPr lang="en-US" altLang="zh-CN" sz="2665" b="1" dirty="0"/>
              <a:t>The biggest library in the world</a:t>
            </a:r>
            <a:endParaRPr lang="zh-CN" altLang="zh-CN" sz="2665" dirty="0"/>
          </a:p>
          <a:p>
            <a:r>
              <a:rPr lang="en-US" altLang="zh-CN" sz="2665" dirty="0">
                <a:solidFill>
                  <a:schemeClr val="tx1"/>
                </a:solidFill>
              </a:rPr>
              <a:t>The largest library in the world is the Library of Congress located in Washington, DC. It is the national library of the United States and is the biggest in both numbers of items (167+ million) and size (2,100,000 square feet). It was founded in 1800 and is home to many of the world’s most valuable and unique cultural resources.</a:t>
            </a:r>
            <a:endParaRPr lang="zh-CN" altLang="zh-CN" sz="2665" dirty="0">
              <a:solidFill>
                <a:schemeClr val="tx1"/>
              </a:solidFill>
            </a:endParaRPr>
          </a:p>
          <a:p>
            <a:endParaRPr lang="zh-CN" altLang="en-US" sz="2665" dirty="0"/>
          </a:p>
        </p:txBody>
      </p:sp>
      <p:pic>
        <p:nvPicPr>
          <p:cNvPr id="6" name="内容占位符 5"/>
          <p:cNvPicPr>
            <a:picLocks noGrp="1"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5056500" y="777384"/>
            <a:ext cx="3821113" cy="3510101"/>
          </a:xfr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555598" y="1057300"/>
            <a:ext cx="8532440" cy="461665"/>
          </a:xfrm>
          <a:prstGeom prst="rect">
            <a:avLst/>
          </a:prstGeom>
          <a:noFill/>
          <a:ln w="9525">
            <a:noFill/>
            <a:miter lim="800000"/>
          </a:ln>
        </p:spPr>
        <p:txBody>
          <a:bodyPr wrap="square">
            <a:spAutoFit/>
          </a:bodyPr>
          <a:lstStyle/>
          <a:p>
            <a:r>
              <a:rPr lang="en-US" altLang="zh-CN" sz="2400" b="1" dirty="0">
                <a:solidFill>
                  <a:srgbClr val="CE200F"/>
                </a:solidFill>
              </a:rPr>
              <a:t>simmer </a:t>
            </a:r>
            <a:r>
              <a:rPr lang="en-US" altLang="zh-CN" sz="2400" i="1" dirty="0"/>
              <a:t>n</a:t>
            </a:r>
            <a:r>
              <a:rPr lang="en-US" altLang="zh-CN" sz="2400" dirty="0"/>
              <a:t>. the state of being cooked gently </a:t>
            </a:r>
            <a:r>
              <a:rPr lang="zh-CN" altLang="en-US" sz="2400" dirty="0"/>
              <a:t>炖</a:t>
            </a:r>
            <a:endParaRPr lang="zh-CN" altLang="zh-CN" sz="2400" b="1" dirty="0">
              <a:solidFill>
                <a:srgbClr val="CE200F"/>
              </a:solidFill>
            </a:endParaRPr>
          </a:p>
        </p:txBody>
      </p:sp>
      <p:sp>
        <p:nvSpPr>
          <p:cNvPr id="5" name="矩形 4"/>
          <p:cNvSpPr>
            <a:spLocks noChangeArrowheads="1"/>
          </p:cNvSpPr>
          <p:nvPr/>
        </p:nvSpPr>
        <p:spPr bwMode="auto">
          <a:xfrm>
            <a:off x="983346" y="2081961"/>
            <a:ext cx="8172400" cy="461665"/>
          </a:xfrm>
          <a:prstGeom prst="rect">
            <a:avLst/>
          </a:prstGeom>
          <a:noFill/>
          <a:ln w="9525">
            <a:noFill/>
            <a:miter lim="800000"/>
          </a:ln>
        </p:spPr>
        <p:txBody>
          <a:bodyPr wrap="square">
            <a:spAutoFit/>
          </a:bodyPr>
          <a:lstStyle/>
          <a:p>
            <a:r>
              <a:rPr lang="en-US" altLang="zh-CN" sz="2400" dirty="0"/>
              <a:t>The stew remained at a simmer for hours.</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1061356" y="3462908"/>
            <a:ext cx="7632848" cy="461665"/>
          </a:xfrm>
          <a:prstGeom prst="rect">
            <a:avLst/>
          </a:prstGeom>
          <a:noFill/>
          <a:ln w="9525">
            <a:noFill/>
            <a:miter lim="800000"/>
          </a:ln>
        </p:spPr>
        <p:txBody>
          <a:bodyPr wrap="square">
            <a:spAutoFit/>
          </a:bodyPr>
          <a:lstStyle/>
          <a:p>
            <a:pPr algn="just" eaLnBrk="0" hangingPunct="0"/>
            <a:r>
              <a:rPr lang="zh-CN" altLang="en-US" sz="2400" dirty="0"/>
              <a:t>那锅炖菜炖了好几小时。</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41072" y="2224177"/>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41072" y="3531666"/>
            <a:ext cx="314325" cy="261938"/>
          </a:xfrm>
          <a:prstGeom prst="rect">
            <a:avLst/>
          </a:prstGeom>
          <a:noFill/>
          <a:ln w="9525">
            <a:noFill/>
            <a:miter lim="800000"/>
            <a:headEnd/>
            <a:tailEnd/>
          </a:ln>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555598" y="1057299"/>
            <a:ext cx="8532440" cy="1200329"/>
          </a:xfrm>
          <a:prstGeom prst="rect">
            <a:avLst/>
          </a:prstGeom>
          <a:noFill/>
          <a:ln w="9525">
            <a:noFill/>
            <a:miter lim="800000"/>
          </a:ln>
        </p:spPr>
        <p:txBody>
          <a:bodyPr wrap="square">
            <a:spAutoFit/>
          </a:bodyPr>
          <a:lstStyle/>
          <a:p>
            <a:r>
              <a:rPr lang="en-US" altLang="zh-CN" sz="2400" b="1" dirty="0">
                <a:solidFill>
                  <a:srgbClr val="CE200F"/>
                </a:solidFill>
              </a:rPr>
              <a:t>simmer </a:t>
            </a:r>
            <a:r>
              <a:rPr lang="en-US" altLang="zh-CN" sz="2400" i="1" dirty="0"/>
              <a:t>v</a:t>
            </a:r>
            <a:r>
              <a:rPr lang="en-US" altLang="zh-CN" sz="2400" dirty="0"/>
              <a:t>. boil slowly at low temperature  </a:t>
            </a:r>
            <a:r>
              <a:rPr lang="zh-CN" altLang="en-US" sz="2400" dirty="0"/>
              <a:t>炖 </a:t>
            </a:r>
            <a:endParaRPr lang="en-US" altLang="zh-CN" sz="2400" dirty="0"/>
          </a:p>
          <a:p>
            <a:r>
              <a:rPr lang="en-US" altLang="zh-CN" sz="2400" dirty="0"/>
              <a:t> (a conflict or a quarrel ) eventually builds up to a point where it does happen (</a:t>
            </a:r>
            <a:r>
              <a:rPr lang="zh-CN" altLang="en-US" sz="2400" dirty="0"/>
              <a:t>冲突、争吵等）酝酿，即将爆发</a:t>
            </a:r>
            <a:endParaRPr lang="zh-CN" altLang="zh-CN" sz="2400" dirty="0"/>
          </a:p>
        </p:txBody>
      </p:sp>
      <p:sp>
        <p:nvSpPr>
          <p:cNvPr id="5" name="矩形 4"/>
          <p:cNvSpPr>
            <a:spLocks noChangeArrowheads="1"/>
          </p:cNvSpPr>
          <p:nvPr/>
        </p:nvSpPr>
        <p:spPr bwMode="auto">
          <a:xfrm>
            <a:off x="971600" y="2428988"/>
            <a:ext cx="8172400" cy="461665"/>
          </a:xfrm>
          <a:prstGeom prst="rect">
            <a:avLst/>
          </a:prstGeom>
          <a:noFill/>
          <a:ln w="9525">
            <a:noFill/>
            <a:miter lim="800000"/>
          </a:ln>
        </p:spPr>
        <p:txBody>
          <a:bodyPr wrap="square">
            <a:spAutoFit/>
          </a:bodyPr>
          <a:lstStyle/>
          <a:p>
            <a:r>
              <a:rPr lang="en-US" altLang="zh-CN" sz="2400" dirty="0"/>
              <a:t>This argument has been simmering for months.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1061356" y="3462908"/>
            <a:ext cx="7632848" cy="461665"/>
          </a:xfrm>
          <a:prstGeom prst="rect">
            <a:avLst/>
          </a:prstGeom>
          <a:noFill/>
          <a:ln w="9525">
            <a:noFill/>
            <a:miter lim="800000"/>
          </a:ln>
        </p:spPr>
        <p:txBody>
          <a:bodyPr wrap="square">
            <a:spAutoFit/>
          </a:bodyPr>
          <a:lstStyle/>
          <a:p>
            <a:pPr algn="just" eaLnBrk="0" hangingPunct="0"/>
            <a:r>
              <a:rPr lang="zh-CN" altLang="en-US" sz="2400" dirty="0"/>
              <a:t>这场争论已酝酿了几个月了。</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41071" y="2528852"/>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41072" y="3531666"/>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29045"/>
            <a:ext cx="8532440" cy="830997"/>
          </a:xfrm>
          <a:prstGeom prst="rect">
            <a:avLst/>
          </a:prstGeom>
          <a:noFill/>
          <a:ln w="9525">
            <a:noFill/>
            <a:miter lim="800000"/>
          </a:ln>
        </p:spPr>
        <p:txBody>
          <a:bodyPr wrap="square">
            <a:spAutoFit/>
          </a:bodyPr>
          <a:lstStyle>
            <a:defPPr>
              <a:defRPr lang="zh-CN"/>
            </a:defPPr>
            <a:lvl1pPr>
              <a:defRPr sz="2400"/>
            </a:lvl1pPr>
          </a:lstStyle>
          <a:p>
            <a:r>
              <a:rPr lang="en-US" altLang="zh-CN" b="1" dirty="0">
                <a:solidFill>
                  <a:srgbClr val="CE200F"/>
                </a:solidFill>
              </a:rPr>
              <a:t>narrative  </a:t>
            </a:r>
            <a:r>
              <a:rPr lang="en-US" altLang="zh-CN" i="1" dirty="0"/>
              <a:t>n</a:t>
            </a:r>
            <a:r>
              <a:rPr lang="en-US" altLang="zh-CN" dirty="0"/>
              <a:t>. a story or account </a:t>
            </a:r>
            <a:r>
              <a:rPr lang="zh-CN" altLang="en-US" dirty="0"/>
              <a:t>故事</a:t>
            </a:r>
            <a:endParaRPr lang="en-US" altLang="zh-CN" b="1" dirty="0">
              <a:solidFill>
                <a:srgbClr val="CE200F"/>
              </a:solidFill>
            </a:endParaRPr>
          </a:p>
          <a:p>
            <a:endParaRPr lang="zh-CN" altLang="zh-CN" dirty="0"/>
          </a:p>
        </p:txBody>
      </p:sp>
      <p:sp>
        <p:nvSpPr>
          <p:cNvPr id="5" name="矩形 4"/>
          <p:cNvSpPr>
            <a:spLocks noChangeArrowheads="1"/>
          </p:cNvSpPr>
          <p:nvPr/>
        </p:nvSpPr>
        <p:spPr bwMode="auto">
          <a:xfrm>
            <a:off x="971600" y="2353444"/>
            <a:ext cx="8172400" cy="830997"/>
          </a:xfrm>
          <a:prstGeom prst="rect">
            <a:avLst/>
          </a:prstGeom>
          <a:noFill/>
          <a:ln w="9525">
            <a:noFill/>
            <a:miter lim="800000"/>
          </a:ln>
        </p:spPr>
        <p:txBody>
          <a:bodyPr wrap="square">
            <a:spAutoFit/>
          </a:bodyPr>
          <a:lstStyle/>
          <a:p>
            <a:r>
              <a:rPr lang="en-US" altLang="zh-CN" sz="2400" dirty="0"/>
              <a:t>The novel is a first-person narrative. But it is not a story about the author.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71600" y="3649588"/>
            <a:ext cx="7632848" cy="461665"/>
          </a:xfrm>
          <a:prstGeom prst="rect">
            <a:avLst/>
          </a:prstGeom>
          <a:noFill/>
          <a:ln w="9525">
            <a:noFill/>
            <a:miter lim="800000"/>
          </a:ln>
        </p:spPr>
        <p:txBody>
          <a:bodyPr wrap="square">
            <a:spAutoFit/>
          </a:bodyPr>
          <a:lstStyle/>
          <a:p>
            <a:pPr algn="just" eaLnBrk="0" hangingPunct="0"/>
            <a:r>
              <a:rPr lang="zh-CN" altLang="en-US" sz="2400" dirty="0"/>
              <a:t>小说是用第一人称写的，但讲的不是作者自身的故事。</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ustDataLst>
      <p:tags r:id="rId4"/>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ln>
        </p:spPr>
        <p:txBody>
          <a:bodyPr wrap="square">
            <a:spAutoFit/>
          </a:bodyPr>
          <a:lstStyle/>
          <a:p>
            <a:r>
              <a:rPr lang="en-US" altLang="zh-CN" sz="2400" b="1" dirty="0">
                <a:solidFill>
                  <a:srgbClr val="CE200F"/>
                </a:solidFill>
              </a:rPr>
              <a:t>glimpse</a:t>
            </a:r>
            <a:r>
              <a:rPr lang="en-US" altLang="zh-CN" sz="2400" dirty="0"/>
              <a:t>: </a:t>
            </a:r>
            <a:r>
              <a:rPr lang="en-US" altLang="zh-CN" sz="2400" i="1" dirty="0"/>
              <a:t> </a:t>
            </a:r>
            <a:endParaRPr lang="en-US" altLang="zh-CN" sz="2400" i="1" dirty="0"/>
          </a:p>
          <a:p>
            <a:r>
              <a:rPr lang="en-US" altLang="zh-CN" sz="2400" dirty="0"/>
              <a:t>1) </a:t>
            </a:r>
            <a:r>
              <a:rPr lang="en-US" altLang="zh-CN" sz="2400" i="1" dirty="0"/>
              <a:t>v</a:t>
            </a:r>
            <a:r>
              <a:rPr lang="en-US" altLang="zh-CN" sz="2400" dirty="0"/>
              <a:t>. get a brief look at; look briefly </a:t>
            </a:r>
            <a:r>
              <a:rPr lang="zh-CN" altLang="en-US" sz="2400" dirty="0"/>
              <a:t>瞥见；看一眼 </a:t>
            </a:r>
            <a:endParaRPr lang="zh-CN" altLang="zh-CN" sz="2400" dirty="0">
              <a:ea typeface="宋体" panose="02010600030101010101" pitchFamily="2" charset="-122"/>
            </a:endParaRPr>
          </a:p>
        </p:txBody>
      </p:sp>
      <p:sp>
        <p:nvSpPr>
          <p:cNvPr id="5" name="矩形 4"/>
          <p:cNvSpPr>
            <a:spLocks noChangeArrowheads="1"/>
          </p:cNvSpPr>
          <p:nvPr/>
        </p:nvSpPr>
        <p:spPr bwMode="auto">
          <a:xfrm>
            <a:off x="983053" y="2488086"/>
            <a:ext cx="8172400" cy="830997"/>
          </a:xfrm>
          <a:prstGeom prst="rect">
            <a:avLst/>
          </a:prstGeom>
          <a:noFill/>
          <a:ln w="9525">
            <a:noFill/>
            <a:miter lim="800000"/>
          </a:ln>
        </p:spPr>
        <p:txBody>
          <a:bodyPr wrap="square">
            <a:spAutoFit/>
          </a:bodyPr>
          <a:lstStyle/>
          <a:p>
            <a:r>
              <a:rPr lang="en-US" altLang="zh-CN" sz="2400" dirty="0"/>
              <a:t>He just glimpsed at the photo and then turned his attention elsewhere.</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899592" y="3649588"/>
            <a:ext cx="7632848" cy="461665"/>
          </a:xfrm>
          <a:prstGeom prst="rect">
            <a:avLst/>
          </a:prstGeom>
          <a:noFill/>
          <a:ln w="9525">
            <a:noFill/>
            <a:miter lim="800000"/>
          </a:ln>
        </p:spPr>
        <p:txBody>
          <a:bodyPr wrap="square">
            <a:spAutoFit/>
          </a:bodyPr>
          <a:lstStyle/>
          <a:p>
            <a:r>
              <a:rPr lang="zh-CN" altLang="en-US" sz="2400" dirty="0"/>
              <a:t>他只看了照片一眼，就去关注别的事儿了。</a:t>
            </a:r>
            <a:endParaRPr lang="en-US" altLang="zh-CN" sz="2400" dirty="0">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639714"/>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Tree>
    <p:custDataLst>
      <p:tags r:id="rId3"/>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461665"/>
          </a:xfrm>
          <a:prstGeom prst="rect">
            <a:avLst/>
          </a:prstGeom>
          <a:noFill/>
          <a:ln w="9525">
            <a:noFill/>
            <a:miter lim="800000"/>
          </a:ln>
        </p:spPr>
        <p:txBody>
          <a:bodyPr wrap="square">
            <a:spAutoFit/>
          </a:bodyPr>
          <a:lstStyle/>
          <a:p>
            <a:r>
              <a:rPr lang="en-US" altLang="zh-CN" sz="2400" dirty="0"/>
              <a:t>2) </a:t>
            </a:r>
            <a:r>
              <a:rPr lang="en-US" altLang="zh-CN" sz="2400" i="1" dirty="0"/>
              <a:t>n</a:t>
            </a:r>
            <a:r>
              <a:rPr lang="en-US" altLang="zh-CN" sz="2400" dirty="0"/>
              <a:t>. a brief look </a:t>
            </a:r>
            <a:r>
              <a:rPr lang="zh-CN" altLang="en-US" sz="2400" dirty="0"/>
              <a:t>一瞥 </a:t>
            </a:r>
            <a:endParaRPr lang="zh-CN" altLang="zh-CN" sz="2400" dirty="0">
              <a:ea typeface="宋体" panose="02010600030101010101" pitchFamily="2" charset="-122"/>
            </a:endParaRPr>
          </a:p>
        </p:txBody>
      </p:sp>
      <p:sp>
        <p:nvSpPr>
          <p:cNvPr id="5" name="矩形 4"/>
          <p:cNvSpPr>
            <a:spLocks noChangeArrowheads="1"/>
          </p:cNvSpPr>
          <p:nvPr/>
        </p:nvSpPr>
        <p:spPr bwMode="auto">
          <a:xfrm>
            <a:off x="1043608" y="2209428"/>
            <a:ext cx="7632848" cy="830997"/>
          </a:xfrm>
          <a:prstGeom prst="rect">
            <a:avLst/>
          </a:prstGeom>
          <a:noFill/>
          <a:ln w="9525">
            <a:noFill/>
            <a:miter lim="800000"/>
          </a:ln>
        </p:spPr>
        <p:txBody>
          <a:bodyPr wrap="square">
            <a:spAutoFit/>
          </a:bodyPr>
          <a:lstStyle/>
          <a:p>
            <a:r>
              <a:rPr lang="en-US" altLang="zh-CN" sz="2400" dirty="0"/>
              <a:t>Some of the fans had waited 24 hours outside the hotel to catch a glimpse of the singer.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71600" y="3577580"/>
            <a:ext cx="7632848" cy="830997"/>
          </a:xfrm>
          <a:prstGeom prst="rect">
            <a:avLst/>
          </a:prstGeom>
          <a:noFill/>
          <a:ln w="9525">
            <a:noFill/>
            <a:miter lim="800000"/>
          </a:ln>
        </p:spPr>
        <p:txBody>
          <a:bodyPr wrap="square">
            <a:spAutoFit/>
          </a:bodyPr>
          <a:lstStyle/>
          <a:p>
            <a:r>
              <a:rPr lang="zh-CN" altLang="en-US" sz="2400" dirty="0"/>
              <a:t>有一些粉丝在宾馆外面等了</a:t>
            </a:r>
            <a:r>
              <a:rPr lang="en-US" altLang="zh-CN" sz="2400" dirty="0"/>
              <a:t>24</a:t>
            </a:r>
            <a:r>
              <a:rPr lang="zh-CN" altLang="en-US" sz="2400" dirty="0"/>
              <a:t>小时，以期一睹歌手的风采。</a:t>
            </a:r>
            <a:endParaRPr lang="en-US" altLang="zh-CN" sz="2400" dirty="0">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83568" y="2281436"/>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83568" y="3649588"/>
            <a:ext cx="314325" cy="261938"/>
          </a:xfrm>
          <a:prstGeom prst="rect">
            <a:avLst/>
          </a:prstGeom>
          <a:noFill/>
          <a:ln w="9525">
            <a:noFill/>
            <a:miter lim="800000"/>
            <a:headEnd/>
            <a:tailEnd/>
          </a:ln>
        </p:spPr>
      </p:pic>
      <p:sp>
        <p:nvSpPr>
          <p:cNvPr id="11" name="文本框 10">
            <a:hlinkClick r:id="rId3" action="ppaction://hlinksldjump"/>
          </p:cNvPr>
          <p:cNvSpPr txBox="1"/>
          <p:nvPr/>
        </p:nvSpPr>
        <p:spPr>
          <a:xfrm>
            <a:off x="7956376" y="4945732"/>
            <a:ext cx="720080"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Translation</a:t>
            </a:r>
            <a:endParaRPr lang="en-US" altLang="zh-CN"/>
          </a:p>
        </p:txBody>
      </p:sp>
      <p:sp>
        <p:nvSpPr>
          <p:cNvPr id="3" name="内容占位符 2"/>
          <p:cNvSpPr>
            <a:spLocks noGrp="1"/>
          </p:cNvSpPr>
          <p:nvPr>
            <p:ph idx="1"/>
          </p:nvPr>
        </p:nvSpPr>
        <p:spPr/>
        <p:txBody>
          <a:bodyPr/>
          <a:p>
            <a:endParaRPr lang="zh-CN" altLang="en-US"/>
          </a:p>
          <a:p>
            <a:r>
              <a:rPr lang="en-US" altLang="zh-CN" sz="1600"/>
              <a:t>1. </a:t>
            </a:r>
            <a:r>
              <a:rPr lang="zh-CN" altLang="en-US" sz="1600"/>
              <a:t>父母离婚似乎对他没什么负面影响，他依旧开朗，乐观，乐于助人。</a:t>
            </a:r>
            <a:r>
              <a:rPr lang="en-US" altLang="zh-CN" sz="1600"/>
              <a:t>(split up)</a:t>
            </a:r>
            <a:endParaRPr lang="en-US" altLang="zh-CN" sz="1600"/>
          </a:p>
          <a:p>
            <a:r>
              <a:rPr lang="en-US" altLang="zh-CN" sz="1600"/>
              <a:t>2. </a:t>
            </a:r>
            <a:r>
              <a:rPr sz="1600"/>
              <a:t>书架上的一本精装书吸引了他的注意，他立即拿下来，认真翻阅起来。</a:t>
            </a:r>
            <a:r>
              <a:rPr lang="en-US" altLang="zh-CN" sz="1600"/>
              <a:t>(catch one's eyes, scan)</a:t>
            </a:r>
            <a:endParaRPr lang="en-US" altLang="zh-CN" sz="1600"/>
          </a:p>
          <a:p>
            <a:r>
              <a:rPr lang="en-US" altLang="zh-CN" sz="1600"/>
              <a:t>3. </a:t>
            </a:r>
            <a:r>
              <a:rPr sz="1600"/>
              <a:t>才几年没见，他变得这么优雅、博学，我几乎认不出来了。</a:t>
            </a:r>
            <a:r>
              <a:rPr lang="en-US" altLang="zh-CN" sz="1600"/>
              <a:t>(recognition)</a:t>
            </a:r>
            <a:endParaRPr lang="en-US" altLang="zh-CN" sz="1600"/>
          </a:p>
          <a:p>
            <a:r>
              <a:rPr lang="en-US" altLang="zh-CN" sz="1600"/>
              <a:t>4. </a:t>
            </a:r>
            <a:r>
              <a:rPr sz="1600"/>
              <a:t>他编造故事，说自己</a:t>
            </a:r>
            <a:r>
              <a:rPr sz="1600">
                <a:sym typeface="+mn-ea"/>
              </a:rPr>
              <a:t>身患癌症，时日不多，需要一大笔钱做手术，</a:t>
            </a:r>
            <a:r>
              <a:rPr sz="1600"/>
              <a:t>我们完全被他的谎言欺骗了。</a:t>
            </a:r>
            <a:r>
              <a:rPr lang="en-US" altLang="zh-CN" sz="1600"/>
              <a:t>(take in)</a:t>
            </a:r>
            <a:endParaRPr lang="en-US" altLang="zh-CN" sz="1600"/>
          </a:p>
          <a:p>
            <a:r>
              <a:rPr lang="en-US" altLang="zh-CN" sz="1600"/>
              <a:t>5. </a:t>
            </a:r>
            <a:r>
              <a:rPr sz="1600"/>
              <a:t>朋友说要搬来与我同住，我没多想，一口答应下来。</a:t>
            </a:r>
            <a:r>
              <a:rPr lang="en-US" altLang="zh-CN" sz="1600"/>
              <a:t>(a second thought)</a:t>
            </a:r>
            <a:endParaRPr lang="en-US" altLang="zh-CN" sz="1600"/>
          </a:p>
          <a:p>
            <a:r>
              <a:rPr lang="en-US" altLang="zh-CN" sz="1600"/>
              <a:t>6. </a:t>
            </a:r>
            <a:r>
              <a:rPr sz="1600"/>
              <a:t>我只瞥见他坐在角落里，根本没看见他长什么样，在干什么。</a:t>
            </a:r>
            <a:r>
              <a:rPr lang="en-US" altLang="zh-CN" sz="1600"/>
              <a:t>(catch a glimpse of)</a:t>
            </a:r>
            <a:endParaRPr lang="en-US" altLang="zh-CN" sz="1600"/>
          </a:p>
          <a:p>
            <a:endParaRPr lang="en-US" altLang="zh-CN" sz="1800"/>
          </a:p>
          <a:p>
            <a:endParaRPr lang="en-US" altLang="zh-CN"/>
          </a:p>
          <a:p>
            <a:endParaRPr lang="zh-CN" altLang="en-US"/>
          </a:p>
          <a:p>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9425" y="708025"/>
            <a:ext cx="8185150" cy="4551680"/>
          </a:xfrm>
        </p:spPr>
        <p:txBody>
          <a:bodyPr/>
          <a:lstStyle/>
          <a:p>
            <a:pPr marL="0" indent="0">
              <a:buNone/>
            </a:pPr>
            <a:r>
              <a:rPr lang="en-US" altLang="zh-CN" sz="2400" b="1" dirty="0"/>
              <a:t>Reasons to be at a public library</a:t>
            </a:r>
            <a:endParaRPr lang="zh-CN" altLang="zh-CN" sz="2400" dirty="0"/>
          </a:p>
          <a:p>
            <a:r>
              <a:rPr lang="en-US" altLang="zh-CN" sz="2400" dirty="0">
                <a:solidFill>
                  <a:schemeClr val="tx1"/>
                </a:solidFill>
              </a:rPr>
              <a:t>Some of the more popular reasons people go to the library include free computer use, </a:t>
            </a:r>
            <a:r>
              <a:rPr lang="en-US" altLang="zh-CN" sz="2400" dirty="0" err="1">
                <a:solidFill>
                  <a:schemeClr val="tx1"/>
                </a:solidFill>
              </a:rPr>
              <a:t>wi-fi</a:t>
            </a:r>
            <a:r>
              <a:rPr lang="en-US" altLang="zh-CN" sz="2400" dirty="0">
                <a:solidFill>
                  <a:schemeClr val="tx1"/>
                </a:solidFill>
              </a:rPr>
              <a:t> and internet access, homework research and help, job searches and resume building, parenting classes, children’s programs, checking out books and e-books, genealogy research and public records searches. Groups often meet at libraries and kids will frequently hang out after school at their local library.</a:t>
            </a:r>
            <a:endParaRPr lang="zh-CN" altLang="en-US" sz="2400" dirty="0">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p:txBody>
          <a:bodyPr/>
          <a:lstStyle/>
          <a:p>
            <a:r>
              <a:rPr lang="en-US" altLang="zh-CN" dirty="0"/>
              <a:t>In Reading</a:t>
            </a:r>
            <a:endParaRPr kumimoji="1" lang="zh-CN" altLang="en-US" b="0" dirty="0"/>
          </a:p>
        </p:txBody>
      </p:sp>
      <p:sp>
        <p:nvSpPr>
          <p:cNvPr id="8" name="文本框 7"/>
          <p:cNvSpPr txBox="1"/>
          <p:nvPr/>
        </p:nvSpPr>
        <p:spPr>
          <a:xfrm>
            <a:off x="2910077" y="769268"/>
            <a:ext cx="3384376" cy="652486"/>
          </a:xfrm>
          <a:prstGeom prst="rect">
            <a:avLst/>
          </a:prstGeom>
          <a:noFill/>
        </p:spPr>
        <p:txBody>
          <a:bodyPr wrap="square" rtlCol="0">
            <a:spAutoFit/>
          </a:bodyPr>
          <a:lstStyle/>
          <a:p>
            <a:pPr algn="ctr">
              <a:lnSpc>
                <a:spcPct val="130000"/>
              </a:lnSpc>
            </a:pPr>
            <a:r>
              <a:rPr kumimoji="1" lang="en-US" altLang="zh-CN" sz="2800" b="1" dirty="0">
                <a:solidFill>
                  <a:srgbClr val="3F3F3F"/>
                </a:solidFill>
                <a:latin typeface="Arial" panose="020B0604020202020204" pitchFamily="34" charset="0"/>
                <a:ea typeface="微软雅黑" panose="020B0503020204020204" pitchFamily="34" charset="-122"/>
              </a:rPr>
              <a:t>Text Organization</a:t>
            </a:r>
            <a:endParaRPr kumimoji="1" lang="zh-CN" altLang="en-US" sz="2800" b="1" dirty="0">
              <a:solidFill>
                <a:srgbClr val="3F3F3F"/>
              </a:solidFill>
              <a:latin typeface="Arial" panose="020B0604020202020204" pitchFamily="34" charset="0"/>
              <a:ea typeface="微软雅黑" panose="020B0503020204020204" pitchFamily="34" charset="-122"/>
            </a:endParaRPr>
          </a:p>
        </p:txBody>
      </p:sp>
      <p:graphicFrame>
        <p:nvGraphicFramePr>
          <p:cNvPr id="13" name="表格 12"/>
          <p:cNvGraphicFramePr>
            <a:graphicFrameLocks noGrp="1"/>
          </p:cNvGraphicFramePr>
          <p:nvPr/>
        </p:nvGraphicFramePr>
        <p:xfrm>
          <a:off x="461804" y="1542947"/>
          <a:ext cx="8280921" cy="3471882"/>
        </p:xfrm>
        <a:graphic>
          <a:graphicData uri="http://schemas.openxmlformats.org/drawingml/2006/table">
            <a:tbl>
              <a:tblPr firstRow="1" bandRow="1">
                <a:tableStyleId>{073A0DAA-6AF3-43AB-8588-CEC1D06C72B9}</a:tableStyleId>
              </a:tblPr>
              <a:tblGrid>
                <a:gridCol w="813305"/>
                <a:gridCol w="1478736"/>
                <a:gridCol w="5988880"/>
              </a:tblGrid>
              <a:tr h="650240">
                <a:tc>
                  <a:txBody>
                    <a:bodyPr/>
                    <a:lstStyle/>
                    <a:p>
                      <a:pPr algn="ctr"/>
                      <a:r>
                        <a:rPr lang="en-US" altLang="zh-CN" sz="1800" dirty="0"/>
                        <a:t>Parts</a:t>
                      </a:r>
                      <a:endParaRPr lang="en-US" altLang="zh-CN" sz="1800" dirty="0"/>
                    </a:p>
                  </a:txBody>
                  <a:tcPr>
                    <a:solidFill>
                      <a:schemeClr val="tx1">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dirty="0"/>
                        <a:t>Para(s). </a:t>
                      </a:r>
                      <a:endParaRPr lang="en-US" altLang="zh-CN" sz="1800" dirty="0"/>
                    </a:p>
                  </a:txBody>
                  <a:tcPr>
                    <a:solidFill>
                      <a:schemeClr val="tx1">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dirty="0"/>
                        <a:t>Main Ideas</a:t>
                      </a:r>
                      <a:endParaRPr lang="en-US" altLang="zh-CN" sz="1800" dirty="0"/>
                    </a:p>
                  </a:txBody>
                  <a:tcPr>
                    <a:solidFill>
                      <a:schemeClr val="tx1">
                        <a:lumMod val="60000"/>
                        <a:lumOff val="40000"/>
                      </a:schemeClr>
                    </a:solidFill>
                  </a:tcPr>
                </a:tc>
              </a:tr>
              <a:tr h="1005944">
                <a:tc>
                  <a:txBody>
                    <a:bodyPr/>
                    <a:lstStyle/>
                    <a:p>
                      <a:r>
                        <a:rPr lang="en-US" altLang="zh-CN" sz="1800" dirty="0"/>
                        <a:t>One</a:t>
                      </a:r>
                      <a:endParaRPr lang="zh-CN" altLang="en-US" sz="1800" dirty="0"/>
                    </a:p>
                  </a:txBody>
                  <a:tcPr anchor="ctr">
                    <a:solidFill>
                      <a:schemeClr val="accent6">
                        <a:lumMod val="20000"/>
                        <a:lumOff val="80000"/>
                      </a:schemeClr>
                    </a:solidFill>
                  </a:tcPr>
                </a:tc>
                <a:tc>
                  <a:txBody>
                    <a:bodyPr/>
                    <a:lstStyle/>
                    <a:p>
                      <a:r>
                        <a:rPr lang="en-US" altLang="zh-CN" sz="1800" u="none" strike="noStrike" kern="1200" baseline="0" dirty="0" err="1"/>
                        <a:t>Paras</a:t>
                      </a:r>
                      <a:r>
                        <a:rPr lang="en-US" altLang="zh-CN" sz="1800" u="none" strike="noStrike" kern="1200" baseline="0" dirty="0"/>
                        <a:t>. 1–4</a:t>
                      </a:r>
                      <a:endParaRPr lang="zh-CN" altLang="en-US" sz="1800" dirty="0"/>
                    </a:p>
                  </a:txBody>
                  <a:tcPr anchor="ctr">
                    <a:solidFill>
                      <a:schemeClr val="accent6">
                        <a:lumMod val="20000"/>
                        <a:lumOff val="80000"/>
                      </a:schemeClr>
                    </a:solidFill>
                  </a:tcPr>
                </a:tc>
                <a:tc>
                  <a:txBody>
                    <a:bodyPr/>
                    <a:lstStyle/>
                    <a:p>
                      <a:endParaRPr lang="zh-CN" altLang="en-US" sz="1800" dirty="0"/>
                    </a:p>
                  </a:txBody>
                  <a:tcPr anchor="ctr">
                    <a:solidFill>
                      <a:schemeClr val="accent6">
                        <a:lumMod val="20000"/>
                        <a:lumOff val="80000"/>
                      </a:schemeClr>
                    </a:solidFill>
                  </a:tcPr>
                </a:tc>
              </a:tr>
              <a:tr h="1008112">
                <a:tc>
                  <a:txBody>
                    <a:bodyPr/>
                    <a:lstStyle/>
                    <a:p>
                      <a:r>
                        <a:rPr lang="en-US" altLang="zh-CN" sz="1800" dirty="0"/>
                        <a:t>Two</a:t>
                      </a:r>
                      <a:endParaRPr lang="zh-CN" altLang="en-US" sz="1800" dirty="0"/>
                    </a:p>
                  </a:txBody>
                  <a:tcPr anchor="ctr">
                    <a:solidFill>
                      <a:schemeClr val="accent6">
                        <a:lumMod val="20000"/>
                        <a:lumOff val="80000"/>
                      </a:schemeClr>
                    </a:solidFill>
                  </a:tcPr>
                </a:tc>
                <a:tc>
                  <a:txBody>
                    <a:bodyPr/>
                    <a:lstStyle/>
                    <a:p>
                      <a:r>
                        <a:rPr lang="en-US" altLang="zh-CN" sz="1800" u="none" strike="noStrike" kern="1200" baseline="0" dirty="0" err="1"/>
                        <a:t>Paras</a:t>
                      </a:r>
                      <a:r>
                        <a:rPr lang="en-US" altLang="zh-CN" sz="1800" u="none" strike="noStrike" kern="1200" baseline="0" dirty="0"/>
                        <a:t>. 5-7</a:t>
                      </a:r>
                      <a:endParaRPr lang="zh-CN" altLang="en-US" sz="1800" dirty="0"/>
                    </a:p>
                  </a:txBody>
                  <a:tcPr anchor="ctr">
                    <a:solidFill>
                      <a:schemeClr val="accent6">
                        <a:lumMod val="20000"/>
                        <a:lumOff val="80000"/>
                      </a:schemeClr>
                    </a:solidFill>
                  </a:tcPr>
                </a:tc>
                <a:tc>
                  <a:txBody>
                    <a:bodyPr/>
                    <a:lstStyle/>
                    <a:p>
                      <a:endParaRPr lang="zh-CN" altLang="en-US" sz="1800" dirty="0"/>
                    </a:p>
                  </a:txBody>
                  <a:tcPr anchor="ctr">
                    <a:solidFill>
                      <a:schemeClr val="accent6">
                        <a:lumMod val="20000"/>
                        <a:lumOff val="80000"/>
                      </a:schemeClr>
                    </a:solidFill>
                  </a:tcPr>
                </a:tc>
              </a:tr>
              <a:tr h="807586">
                <a:tc>
                  <a:txBody>
                    <a:bodyPr/>
                    <a:lstStyle/>
                    <a:p>
                      <a:r>
                        <a:rPr lang="en-US" altLang="zh-CN" sz="1800" dirty="0"/>
                        <a:t>Three</a:t>
                      </a:r>
                      <a:endParaRPr lang="zh-CN" altLang="en-US" sz="1800" dirty="0"/>
                    </a:p>
                  </a:txBody>
                  <a:tcPr anchor="ctr">
                    <a:solidFill>
                      <a:schemeClr val="accent6">
                        <a:lumMod val="20000"/>
                        <a:lumOff val="80000"/>
                      </a:schemeClr>
                    </a:solidFill>
                  </a:tcPr>
                </a:tc>
                <a:tc>
                  <a:txBody>
                    <a:bodyPr/>
                    <a:lstStyle/>
                    <a:p>
                      <a:r>
                        <a:rPr lang="en-US" altLang="zh-CN" sz="1800" u="none" strike="noStrike" kern="1200" baseline="0" dirty="0"/>
                        <a:t>Para. 8</a:t>
                      </a:r>
                      <a:endParaRPr lang="zh-CN" altLang="en-US" sz="1800" dirty="0"/>
                    </a:p>
                  </a:txBody>
                  <a:tcPr anchor="ctr">
                    <a:solidFill>
                      <a:schemeClr val="accent6">
                        <a:lumMod val="20000"/>
                        <a:lumOff val="80000"/>
                      </a:schemeClr>
                    </a:solidFill>
                  </a:tcPr>
                </a:tc>
                <a:tc>
                  <a:txBody>
                    <a:bodyPr/>
                    <a:lstStyle/>
                    <a:p>
                      <a:endParaRPr lang="zh-CN" altLang="en-US" sz="1800" dirty="0"/>
                    </a:p>
                  </a:txBody>
                  <a:tcPr anchor="ctr">
                    <a:solidFill>
                      <a:schemeClr val="accent6">
                        <a:lumMod val="20000"/>
                        <a:lumOff val="80000"/>
                      </a:schemeClr>
                    </a:solidFill>
                  </a:tcPr>
                </a:tc>
              </a:tr>
            </a:tbl>
          </a:graphicData>
        </a:graphic>
      </p:graphicFrame>
      <p:sp>
        <p:nvSpPr>
          <p:cNvPr id="14" name="Text Box 40"/>
          <p:cNvSpPr txBox="1">
            <a:spLocks noChangeArrowheads="1"/>
          </p:cNvSpPr>
          <p:nvPr/>
        </p:nvSpPr>
        <p:spPr bwMode="auto">
          <a:xfrm>
            <a:off x="2859454" y="2281436"/>
            <a:ext cx="5450791" cy="92333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fontAlgn="base">
              <a:spcBef>
                <a:spcPct val="0"/>
              </a:spcBef>
              <a:spcAft>
                <a:spcPct val="0"/>
              </a:spcAft>
            </a:pPr>
            <a:r>
              <a:rPr lang="en-US" altLang="zh-CN" dirty="0">
                <a:solidFill>
                  <a:srgbClr val="FF0000"/>
                </a:solidFill>
              </a:rPr>
              <a:t>The library of the author’s childhood, her trips there with her mother, and her love of reading that came from her family tradition.</a:t>
            </a:r>
            <a:endParaRPr lang="en-US" altLang="zh-CN"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15" name="Text Box 43"/>
          <p:cNvSpPr txBox="1">
            <a:spLocks noChangeArrowheads="1"/>
          </p:cNvSpPr>
          <p:nvPr/>
        </p:nvSpPr>
        <p:spPr bwMode="auto">
          <a:xfrm>
            <a:off x="2859454" y="3236759"/>
            <a:ext cx="5885902" cy="92333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fontAlgn="base">
              <a:spcBef>
                <a:spcPct val="0"/>
              </a:spcBef>
              <a:spcAft>
                <a:spcPct val="0"/>
              </a:spcAft>
            </a:pPr>
            <a:r>
              <a:rPr lang="en-US" altLang="zh-CN" dirty="0">
                <a:solidFill>
                  <a:srgbClr val="FF0000"/>
                </a:solidFill>
              </a:rPr>
              <a:t>Her trip to a library in LA with her son, which brought back her memory of her library trips with her mother in her own childhood.</a:t>
            </a:r>
            <a:endParaRPr lang="en-US" altLang="zh-CN" dirty="0">
              <a:solidFill>
                <a:srgbClr val="FF0000"/>
              </a:solidFill>
            </a:endParaRPr>
          </a:p>
        </p:txBody>
      </p:sp>
      <p:sp>
        <p:nvSpPr>
          <p:cNvPr id="16" name="Text Box 51"/>
          <p:cNvSpPr txBox="1">
            <a:spLocks noChangeArrowheads="1"/>
          </p:cNvSpPr>
          <p:nvPr/>
        </p:nvSpPr>
        <p:spPr bwMode="auto">
          <a:xfrm>
            <a:off x="2890681" y="4174886"/>
            <a:ext cx="5740978" cy="646331"/>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fontAlgn="base">
              <a:spcBef>
                <a:spcPct val="0"/>
              </a:spcBef>
              <a:spcAft>
                <a:spcPct val="0"/>
              </a:spcAft>
            </a:pPr>
            <a:r>
              <a:rPr lang="en-US" altLang="zh-CN" dirty="0">
                <a:solidFill>
                  <a:srgbClr val="FF0000"/>
                </a:solidFill>
              </a:rPr>
              <a:t>Immortality: the library as a place that captures and collects all human time and experience</a:t>
            </a:r>
            <a:r>
              <a:rPr lang="en-US" altLang="zh-CN" dirty="0"/>
              <a:t>.</a:t>
            </a:r>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583908"/>
            <a:ext cx="8424936" cy="4255669"/>
          </a:xfrm>
        </p:spPr>
        <p:txBody>
          <a:bodyPr>
            <a:normAutofit fontScale="90000" lnSpcReduction="20000"/>
          </a:bodyPr>
          <a:lstStyle/>
          <a:p>
            <a:pPr marL="0" indent="0" algn="ctr">
              <a:buNone/>
            </a:pPr>
            <a:endParaRPr kumimoji="1" lang="en-US" altLang="zh-CN" sz="2800" b="1" dirty="0">
              <a:solidFill>
                <a:srgbClr val="2F2F2F"/>
              </a:solidFill>
            </a:endParaRPr>
          </a:p>
          <a:p>
            <a:pPr marL="0" indent="0" algn="ctr">
              <a:buNone/>
            </a:pPr>
            <a:r>
              <a:rPr kumimoji="1" lang="en-US" altLang="zh-CN" sz="2800" b="1" dirty="0">
                <a:solidFill>
                  <a:srgbClr val="2F2F2F"/>
                </a:solidFill>
              </a:rPr>
              <a:t>Further Understanding Questions</a:t>
            </a:r>
            <a:endParaRPr kumimoji="1" lang="en-US" altLang="zh-CN" sz="2800" b="1" dirty="0">
              <a:solidFill>
                <a:srgbClr val="2F2F2F"/>
              </a:solidFill>
            </a:endParaRPr>
          </a:p>
          <a:p>
            <a:pPr marL="0" indent="0">
              <a:buNone/>
            </a:pPr>
            <a:endParaRPr lang="en-US" altLang="zh-CN" sz="2000" dirty="0"/>
          </a:p>
          <a:p>
            <a:pPr marL="0" indent="0">
              <a:buNone/>
            </a:pPr>
            <a:r>
              <a:rPr lang="en-US" altLang="zh-CN" sz="2000" dirty="0"/>
              <a:t>1. According to the author, what's the difference between trips to a library and to a store?</a:t>
            </a:r>
            <a:endParaRPr lang="en-US" altLang="zh-CN" sz="2200" dirty="0"/>
          </a:p>
          <a:p>
            <a:pPr marL="0" indent="0">
              <a:buNone/>
            </a:pPr>
            <a:r>
              <a:rPr lang="en-US" altLang="zh-CN" sz="2000" dirty="0">
                <a:solidFill>
                  <a:schemeClr val="tx1">
                    <a:lumMod val="85000"/>
                    <a:lumOff val="15000"/>
                  </a:schemeClr>
                </a:solidFill>
                <a:uFillTx/>
              </a:rPr>
              <a:t>2. In the eyes of the author’s family, what should be the purpose of reading a book?  </a:t>
            </a:r>
            <a:endParaRPr lang="en-US" altLang="zh-CN" sz="2000" dirty="0">
              <a:solidFill>
                <a:schemeClr val="tx1">
                  <a:lumMod val="85000"/>
                  <a:lumOff val="15000"/>
                </a:schemeClr>
              </a:solidFill>
              <a:uFillTx/>
            </a:endParaRPr>
          </a:p>
          <a:p>
            <a:pPr marL="0" indent="0">
              <a:buNone/>
            </a:pPr>
            <a:r>
              <a:rPr lang="en-US" altLang="zh-CN" sz="2000">
                <a:sym typeface="+mn-ea"/>
              </a:rPr>
              <a:t>3. When the author and her son went inside the Studio City branch, how did the author feel?</a:t>
            </a:r>
            <a:endParaRPr lang="en-US" altLang="zh-CN" sz="2000">
              <a:sym typeface="+mn-ea"/>
            </a:endParaRPr>
          </a:p>
          <a:p>
            <a:pPr marL="0" indent="0">
              <a:buNone/>
            </a:pPr>
            <a:r>
              <a:rPr lang="en-US" altLang="zh-CN" sz="2000">
                <a:sym typeface="+mn-ea"/>
              </a:rPr>
              <a:t>4. How did the author interpret a library?</a:t>
            </a:r>
            <a:endParaRPr lang="en-US" altLang="zh-CN" sz="2000" dirty="0"/>
          </a:p>
          <a:p>
            <a:pPr marL="0" indent="0">
              <a:buNone/>
            </a:pPr>
            <a:endParaRPr lang="en-US" altLang="zh-CN" sz="2000" dirty="0"/>
          </a:p>
          <a:p>
            <a:pPr marL="0" indent="0">
              <a:buNone/>
            </a:pPr>
            <a:endParaRPr lang="zh-CN" altLang="en-US" sz="2000" dirty="0">
              <a:solidFill>
                <a:schemeClr val="tx1">
                  <a:lumMod val="85000"/>
                  <a:lumOff val="15000"/>
                </a:schemeClr>
              </a:solidFill>
              <a:uFillTx/>
            </a:endParaRPr>
          </a:p>
          <a:p>
            <a:pPr marL="514350" indent="-514350" algn="l">
              <a:buFont typeface="+mj-lt"/>
              <a:buAutoNum type="arabicPeriod" startAt="4"/>
            </a:pPr>
            <a:endParaRPr kumimoji="1" lang="zh-CN" altLang="en-US" sz="2800" b="1" dirty="0">
              <a:solidFill>
                <a:srgbClr val="2F2F2F"/>
              </a:solidFill>
            </a:endParaRPr>
          </a:p>
          <a:p>
            <a:pPr marL="0" indent="0">
              <a:buNone/>
            </a:pPr>
            <a:endParaRPr kumimoji="1" lang="zh-CN" altLang="en-US" dirty="0"/>
          </a:p>
        </p:txBody>
      </p:sp>
      <p:sp>
        <p:nvSpPr>
          <p:cNvPr id="4" name="标题 1"/>
          <p:cNvSpPr>
            <a:spLocks noGrp="1"/>
          </p:cNvSpPr>
          <p:nvPr>
            <p:ph type="title"/>
          </p:nvPr>
        </p:nvSpPr>
        <p:spPr>
          <a:xfrm>
            <a:off x="502412" y="289987"/>
            <a:ext cx="8139178" cy="368303"/>
          </a:xfrm>
        </p:spPr>
        <p:txBody>
          <a:bodyPr>
            <a:normAutofit/>
          </a:bodyPr>
          <a:lstStyle/>
          <a:p>
            <a:r>
              <a:rPr lang="en-US" altLang="zh-CN" dirty="0"/>
              <a:t>In Reading</a:t>
            </a:r>
            <a:endParaRPr lang="zh-CN" altLang="en-US" b="0" dirty="0"/>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7992888" cy="1200329"/>
          </a:xfrm>
          <a:prstGeom prst="rect">
            <a:avLst/>
          </a:prstGeom>
          <a:noFill/>
          <a:ln w="9525">
            <a:noFill/>
            <a:miter lim="800000"/>
          </a:ln>
        </p:spPr>
        <p:txBody>
          <a:bodyPr wrap="square">
            <a:spAutoFit/>
          </a:bodyPr>
          <a:lstStyle/>
          <a:p>
            <a:pPr marL="262255" indent="-262255" algn="just">
              <a:spcBef>
                <a:spcPct val="0"/>
              </a:spcBef>
            </a:pPr>
            <a:r>
              <a:rPr lang="en-US" altLang="zh-CN" sz="2400" b="1" dirty="0">
                <a:solidFill>
                  <a:srgbClr val="CC0000"/>
                </a:solidFill>
                <a:ea typeface="宋体" panose="02010600030101010101" pitchFamily="2" charset="-122"/>
              </a:rPr>
              <a:t>split up</a:t>
            </a:r>
            <a:r>
              <a:rPr lang="en-US" altLang="zh-CN" sz="2400" i="1" dirty="0">
                <a:solidFill>
                  <a:srgbClr val="D2403C"/>
                </a:solidFill>
                <a:ea typeface="宋体" panose="02010600030101010101" pitchFamily="2" charset="-122"/>
              </a:rPr>
              <a:t> </a:t>
            </a:r>
            <a:r>
              <a:rPr lang="en-US" altLang="zh-CN" sz="2400" i="1" dirty="0">
                <a:ea typeface="宋体" panose="02010600030101010101" pitchFamily="2" charset="-122"/>
              </a:rPr>
              <a:t>v.</a:t>
            </a:r>
            <a:r>
              <a:rPr lang="en-US" altLang="zh-CN" sz="2400" i="1" dirty="0">
                <a:solidFill>
                  <a:srgbClr val="FF0000"/>
                </a:solidFill>
                <a:ea typeface="宋体" panose="02010600030101010101" pitchFamily="2" charset="-122"/>
              </a:rPr>
              <a:t> </a:t>
            </a:r>
            <a:endParaRPr lang="en-US" altLang="zh-CN" sz="2400" dirty="0">
              <a:solidFill>
                <a:srgbClr val="FF0000"/>
              </a:solidFill>
              <a:ea typeface="宋体" panose="02010600030101010101" pitchFamily="2" charset="-122"/>
            </a:endParaRPr>
          </a:p>
          <a:p>
            <a:r>
              <a:rPr lang="en-US" altLang="zh-CN" sz="2400" dirty="0"/>
              <a:t>divide into two or more groups; end one’s relationship or marriage </a:t>
            </a:r>
            <a:r>
              <a:rPr lang="zh-CN" altLang="en-US" sz="2400" dirty="0"/>
              <a:t>分成两组或多组，分手</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425452"/>
            <a:ext cx="7920112" cy="461665"/>
          </a:xfrm>
          <a:prstGeom prst="rect">
            <a:avLst/>
          </a:prstGeom>
          <a:noFill/>
          <a:ln w="9525">
            <a:noFill/>
            <a:miter lim="800000"/>
          </a:ln>
        </p:spPr>
        <p:txBody>
          <a:bodyPr wrap="square">
            <a:spAutoFit/>
          </a:bodyPr>
          <a:lstStyle/>
          <a:p>
            <a:pPr algn="just">
              <a:spcBef>
                <a:spcPct val="0"/>
              </a:spcBef>
            </a:pPr>
            <a:r>
              <a:rPr lang="en-US" altLang="zh-CN" sz="2400" dirty="0"/>
              <a:t>Touring the album temporarily split the band up.</a:t>
            </a:r>
            <a:endParaRPr lang="zh-CN" altLang="zh-CN" sz="2400" dirty="0">
              <a:ea typeface="宋体" panose="02010600030101010101" pitchFamily="2" charset="-122"/>
            </a:endParaRPr>
          </a:p>
        </p:txBody>
      </p:sp>
      <p:sp>
        <p:nvSpPr>
          <p:cNvPr id="7" name="Rectangle 25"/>
          <p:cNvSpPr>
            <a:spLocks noChangeArrowheads="1"/>
          </p:cNvSpPr>
          <p:nvPr/>
        </p:nvSpPr>
        <p:spPr bwMode="auto">
          <a:xfrm>
            <a:off x="1063875" y="3402174"/>
            <a:ext cx="7343775" cy="461665"/>
          </a:xfrm>
          <a:prstGeom prst="rect">
            <a:avLst/>
          </a:prstGeom>
          <a:noFill/>
          <a:ln w="9525">
            <a:noFill/>
            <a:miter lim="800000"/>
          </a:ln>
        </p:spPr>
        <p:txBody>
          <a:bodyPr>
            <a:spAutoFit/>
          </a:bodyPr>
          <a:lstStyle/>
          <a:p>
            <a:pPr algn="just" eaLnBrk="0" hangingPunct="0"/>
            <a:r>
              <a:rPr lang="zh-CN" altLang="en-US" sz="2400" dirty="0"/>
              <a:t>巡回推广这张唱片使该乐团各成员暂时各奔东西。</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0451" y="2525315"/>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59" y="3502037"/>
            <a:ext cx="314325" cy="261938"/>
          </a:xfrm>
          <a:prstGeom prst="rect">
            <a:avLst/>
          </a:prstGeom>
          <a:noFill/>
          <a:ln w="9525">
            <a:noFill/>
            <a:miter lim="800000"/>
            <a:headEnd/>
            <a:tailEnd/>
          </a:ln>
        </p:spPr>
      </p:pic>
      <p:sp>
        <p:nvSpPr>
          <p:cNvPr id="3" name="文本框 2">
            <a:hlinkClick r:id="rId3"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7992888" cy="1200329"/>
          </a:xfrm>
          <a:prstGeom prst="rect">
            <a:avLst/>
          </a:prstGeom>
          <a:noFill/>
          <a:ln w="9525">
            <a:noFill/>
            <a:miter lim="800000"/>
          </a:ln>
        </p:spPr>
        <p:txBody>
          <a:bodyPr wrap="square">
            <a:spAutoFit/>
          </a:bodyPr>
          <a:lstStyle/>
          <a:p>
            <a:pPr marL="262255" indent="-262255" algn="just">
              <a:spcBef>
                <a:spcPct val="0"/>
              </a:spcBef>
            </a:pPr>
            <a:r>
              <a:rPr lang="en-US" altLang="zh-CN" sz="2400" b="1" dirty="0">
                <a:solidFill>
                  <a:srgbClr val="CC0000"/>
                </a:solidFill>
                <a:ea typeface="宋体" panose="02010600030101010101" pitchFamily="2" charset="-122"/>
              </a:rPr>
              <a:t>go off </a:t>
            </a:r>
            <a:r>
              <a:rPr lang="en-US" altLang="zh-CN" sz="2400" i="1" dirty="0">
                <a:ea typeface="宋体" panose="02010600030101010101" pitchFamily="2" charset="-122"/>
              </a:rPr>
              <a:t>v. </a:t>
            </a:r>
            <a:endParaRPr lang="en-US" altLang="zh-CN" sz="2400" i="1" dirty="0">
              <a:ea typeface="宋体" panose="02010600030101010101" pitchFamily="2" charset="-122"/>
            </a:endParaRPr>
          </a:p>
          <a:p>
            <a:r>
              <a:rPr lang="en-US" altLang="zh-CN" sz="2400" dirty="0"/>
              <a:t>1. run away; usually includes taking something or somebody along </a:t>
            </a:r>
            <a:r>
              <a:rPr lang="zh-CN" altLang="en-US" sz="2400" dirty="0"/>
              <a:t>离开、走开</a:t>
            </a:r>
            <a:endParaRPr lang="zh-CN" altLang="zh-CN" sz="2400" dirty="0">
              <a:ea typeface="宋体" panose="02010600030101010101" pitchFamily="2" charset="-122"/>
            </a:endParaRPr>
          </a:p>
        </p:txBody>
      </p:sp>
      <p:sp>
        <p:nvSpPr>
          <p:cNvPr id="7" name="Rectangle 25"/>
          <p:cNvSpPr>
            <a:spLocks noChangeArrowheads="1"/>
          </p:cNvSpPr>
          <p:nvPr/>
        </p:nvSpPr>
        <p:spPr bwMode="auto">
          <a:xfrm>
            <a:off x="1043608" y="2987480"/>
            <a:ext cx="7343775" cy="461665"/>
          </a:xfrm>
          <a:prstGeom prst="rect">
            <a:avLst/>
          </a:prstGeom>
          <a:noFill/>
          <a:ln w="9525">
            <a:noFill/>
            <a:miter lim="800000"/>
          </a:ln>
        </p:spPr>
        <p:txBody>
          <a:bodyPr>
            <a:spAutoFit/>
          </a:bodyPr>
          <a:lstStyle/>
          <a:p>
            <a:pPr algn="just" eaLnBrk="0" hangingPunct="0"/>
            <a:r>
              <a:rPr lang="zh-CN" altLang="en-US" sz="2400" dirty="0"/>
              <a:t>我可不独自一人到树林里去闲逛。</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587870" y="3015330"/>
            <a:ext cx="314325" cy="261938"/>
          </a:xfrm>
          <a:prstGeom prst="rect">
            <a:avLst/>
          </a:prstGeom>
          <a:noFill/>
          <a:ln w="9525">
            <a:noFill/>
            <a:miter lim="800000"/>
            <a:headEnd/>
            <a:tailEnd/>
          </a:ln>
        </p:spPr>
      </p:pic>
      <p:sp>
        <p:nvSpPr>
          <p:cNvPr id="3" name="矩形 2"/>
          <p:cNvSpPr/>
          <p:nvPr/>
        </p:nvSpPr>
        <p:spPr>
          <a:xfrm>
            <a:off x="1043607" y="4749289"/>
            <a:ext cx="5950371" cy="461665"/>
          </a:xfrm>
          <a:prstGeom prst="rect">
            <a:avLst/>
          </a:prstGeom>
        </p:spPr>
        <p:txBody>
          <a:bodyPr wrap="square">
            <a:spAutoFit/>
          </a:bodyPr>
          <a:lstStyle/>
          <a:p>
            <a:r>
              <a:rPr lang="zh-CN" altLang="en-US" sz="2400" dirty="0"/>
              <a:t>随着水从窗子漫进来，灯全部熄灭了。</a:t>
            </a:r>
            <a:endParaRPr lang="zh-CN" altLang="en-US" sz="2400" dirty="0"/>
          </a:p>
        </p:txBody>
      </p:sp>
      <p:sp>
        <p:nvSpPr>
          <p:cNvPr id="6" name="TextBox 5"/>
          <p:cNvSpPr txBox="1"/>
          <p:nvPr/>
        </p:nvSpPr>
        <p:spPr>
          <a:xfrm>
            <a:off x="1043608" y="2342197"/>
            <a:ext cx="6598444" cy="572464"/>
          </a:xfrm>
          <a:prstGeom prst="rect">
            <a:avLst/>
          </a:prstGeom>
          <a:noFill/>
        </p:spPr>
        <p:txBody>
          <a:bodyPr wrap="square" rtlCol="0">
            <a:spAutoFit/>
          </a:bodyPr>
          <a:lstStyle>
            <a:defPPr>
              <a:defRPr lang="zh-CN"/>
            </a:defPPr>
            <a:lvl1pPr>
              <a:lnSpc>
                <a:spcPct val="130000"/>
              </a:lnSpc>
              <a:defRPr sz="1400"/>
            </a:lvl1pPr>
          </a:lstStyle>
          <a:p>
            <a:r>
              <a:rPr lang="en-US" altLang="zh-CN" sz="2400" dirty="0"/>
              <a:t>I wouldn't go off into the woods alone.</a:t>
            </a:r>
            <a:endParaRPr lang="zh-CN" altLang="en-US" dirty="0"/>
          </a:p>
        </p:txBody>
      </p:sp>
      <p:sp>
        <p:nvSpPr>
          <p:cNvPr id="9" name="TextBox 8"/>
          <p:cNvSpPr txBox="1"/>
          <p:nvPr/>
        </p:nvSpPr>
        <p:spPr>
          <a:xfrm>
            <a:off x="1115616" y="4078036"/>
            <a:ext cx="7920880" cy="572464"/>
          </a:xfrm>
          <a:prstGeom prst="rect">
            <a:avLst/>
          </a:prstGeom>
          <a:noFill/>
        </p:spPr>
        <p:txBody>
          <a:bodyPr wrap="square" rtlCol="0">
            <a:spAutoFit/>
          </a:bodyPr>
          <a:lstStyle/>
          <a:p>
            <a:pPr>
              <a:lnSpc>
                <a:spcPct val="130000"/>
              </a:lnSpc>
            </a:pPr>
            <a:r>
              <a:rPr lang="en-US" altLang="zh-CN" sz="2400" dirty="0"/>
              <a:t>As the water came in the windows, all the lights went off.</a:t>
            </a:r>
            <a:endParaRPr lang="zh-CN" altLang="en-US" sz="2400" dirty="0"/>
          </a:p>
        </p:txBody>
      </p:sp>
      <p:pic>
        <p:nvPicPr>
          <p:cNvPr id="13" name="Picture 15" descr="13"/>
          <p:cNvPicPr>
            <a:picLocks noChangeAspect="1" noChangeArrowheads="1"/>
          </p:cNvPicPr>
          <p:nvPr/>
        </p:nvPicPr>
        <p:blipFill>
          <a:blip r:embed="rId1"/>
          <a:srcRect/>
          <a:stretch>
            <a:fillRect/>
          </a:stretch>
        </p:blipFill>
        <p:spPr bwMode="auto">
          <a:xfrm>
            <a:off x="587869" y="4233299"/>
            <a:ext cx="314325" cy="261938"/>
          </a:xfrm>
          <a:prstGeom prst="rect">
            <a:avLst/>
          </a:prstGeom>
          <a:noFill/>
          <a:ln w="9525">
            <a:noFill/>
            <a:miter lim="800000"/>
            <a:headEnd/>
            <a:tailEnd/>
          </a:ln>
        </p:spPr>
      </p:pic>
      <p:pic>
        <p:nvPicPr>
          <p:cNvPr id="14" name="Picture 17" descr="14"/>
          <p:cNvPicPr>
            <a:picLocks noChangeAspect="1" noChangeArrowheads="1"/>
          </p:cNvPicPr>
          <p:nvPr/>
        </p:nvPicPr>
        <p:blipFill>
          <a:blip r:embed="rId2"/>
          <a:srcRect/>
          <a:stretch>
            <a:fillRect/>
          </a:stretch>
        </p:blipFill>
        <p:spPr bwMode="auto">
          <a:xfrm>
            <a:off x="611560" y="4849152"/>
            <a:ext cx="314325" cy="261938"/>
          </a:xfrm>
          <a:prstGeom prst="rect">
            <a:avLst/>
          </a:prstGeom>
          <a:noFill/>
          <a:ln w="9525">
            <a:noFill/>
            <a:miter lim="800000"/>
            <a:headEnd/>
            <a:tailEnd/>
          </a:ln>
        </p:spPr>
      </p:pic>
      <p:sp>
        <p:nvSpPr>
          <p:cNvPr id="11" name="TextBox 10"/>
          <p:cNvSpPr txBox="1"/>
          <p:nvPr/>
        </p:nvSpPr>
        <p:spPr>
          <a:xfrm>
            <a:off x="611560" y="3505572"/>
            <a:ext cx="8640960" cy="572464"/>
          </a:xfrm>
          <a:prstGeom prst="rect">
            <a:avLst/>
          </a:prstGeom>
          <a:noFill/>
        </p:spPr>
        <p:txBody>
          <a:bodyPr wrap="square" rtlCol="0">
            <a:spAutoFit/>
          </a:bodyPr>
          <a:lstStyle/>
          <a:p>
            <a:pPr>
              <a:lnSpc>
                <a:spcPct val="130000"/>
              </a:lnSpc>
            </a:pPr>
            <a:r>
              <a:rPr lang="en-US" altLang="zh-CN" sz="2400" dirty="0"/>
              <a:t>2. stop functioning, or operating</a:t>
            </a:r>
            <a:r>
              <a:rPr lang="zh-CN" altLang="en-US" sz="2400" dirty="0"/>
              <a:t>（电器设备）停止运转</a:t>
            </a:r>
            <a:r>
              <a:rPr lang="en-US" altLang="zh-CN" sz="2400" dirty="0"/>
              <a:t>;</a:t>
            </a:r>
            <a:endParaRPr lang="zh-CN" altLang="en-US" sz="2400" dirty="0"/>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9" restart="whenNotActive" fill="hold" evtFilter="cancelBubble" nodeType="interactiveSeq">
                <p:stCondLst>
                  <p:cond evt="onClick" delay="0">
                    <p:tgtEl>
                      <p:spTgt spid="10"/>
                    </p:tgtEl>
                  </p:cond>
                </p:stCondLst>
                <p:endSync evt="end" delay="0">
                  <p:rtn val="all"/>
                </p:endSync>
                <p:childTnLst>
                  <p:par>
                    <p:cTn id="20" fill="hold">
                      <p:stCondLst>
                        <p:cond delay="0"/>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checkerboard(across)">
                                      <p:cBhvr>
                                        <p:cTn id="24" dur="500"/>
                                        <p:tgtEl>
                                          <p:spTgt spid="7"/>
                                        </p:tgtEl>
                                      </p:cBhvr>
                                    </p:animEffect>
                                  </p:childTnLst>
                                </p:cTn>
                              </p:par>
                            </p:childTnLst>
                          </p:cTn>
                        </p:par>
                      </p:childTnLst>
                    </p:cTn>
                  </p:par>
                </p:childTnLst>
              </p:cTn>
              <p:nextCondLst>
                <p:cond evt="onClick" delay="0">
                  <p:tgtEl>
                    <p:spTgt spid="10"/>
                  </p:tgtEl>
                </p:cond>
              </p:nextCondLst>
            </p:seq>
          </p:childTnLst>
        </p:cTn>
      </p:par>
    </p:tnLst>
    <p:bldLst>
      <p:bldP spid="7" grpId="0"/>
      <p:bldP spid="3" grpId="0"/>
      <p:bldP spid="6" grpId="0"/>
      <p:bldP spid="9"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leftRight"/>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3"/>
  <p:tag name="KSO_WM_UNIT_LAYERLEVEL" val="1"/>
  <p:tag name="KSO_WM_TAG_VERSION" val="1.0"/>
  <p:tag name="KSO_WM_BEAUTIFY_FLAG" val="#wm#"/>
  <p:tag name="KSO_WM_SLIDE_BACKGROUND_TYPE" val="leftRight"/>
  <p:tag name="KSO_WM_SLIDE_BK_DARK_LIGHT" val="2"/>
  <p:tag name="KSO_WM_UNIT_TYPE" val="i"/>
  <p:tag name="KSO_WM_UNIT_INDEX" val="3"/>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topBottom"/>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3"/>
  <p:tag name="KSO_WM_UNIT_LAYERLEVEL" val="1"/>
  <p:tag name="KSO_WM_TAG_VERSION" val="1.0"/>
  <p:tag name="KSO_WM_BEAUTIFY_FLAG" val="#wm#"/>
  <p:tag name="KSO_WM_SLIDE_BACKGROUND_TYPE" val="topBottom"/>
  <p:tag name="KSO_WM_SLIDE_BK_DARK_LIGHT" val="2"/>
  <p:tag name="KSO_WM_UNIT_TYPE" val="i"/>
  <p:tag name="KSO_WM_UNIT_INDEX" val="3"/>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ottomTop"/>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navigation"/>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SLIDE_BACKGROUND_TYPE" val="belt"/>
  <p:tag name="KSO_WM_SLIDE_BK_DARK_LIGHT" val="2"/>
  <p:tag name="KSO_WM_UNIT_TYPE" val="i"/>
  <p:tag name="KSO_WM_UNIT_INDEX" val="2"/>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1291"/>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1291"/>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TEMPLATE_SUBCATEGORY" val="0"/>
  <p:tag name="KSO_WM_TAG_VERSION" val="1.0"/>
  <p:tag name="KSO_WM_BEAUTIFY_FLAG" val="#wm#"/>
  <p:tag name="KSO_WM_TEMPLATE_CATEGORY" val="custom"/>
  <p:tag name="KSO_WM_TEMPLATE_INDEX" val="20201291"/>
  <p:tag name="KSO_WM_TEMPLATE_THUMBS_INDEX" val="1、8、9、10、11、12、13、15"/>
  <p:tag name="KSO_WM_TEMPLATE_MASTER_TYPE" val="1"/>
  <p:tag name="KSO_WM_TEMPLATE_COLOR_TYPE" val="1"/>
  <p:tag name="KSO_WM_TEMPLATE_MASTER_THUMB_INDEX" val="12"/>
  <p:tag name="KSO_WM_UNIT_SHOW_EDIT_AREA_INDICATION" val="0"/>
</p:tagLst>
</file>

<file path=ppt/tags/tag151.xml><?xml version="1.0" encoding="utf-8"?>
<p:tagLst xmlns:p="http://schemas.openxmlformats.org/presentationml/2006/main">
  <p:tag name="KSO_WM_TEMPLATE_CATEGORY" val="custom"/>
  <p:tag name="KSO_WM_TEMPLATE_INDEX" val="20201291"/>
</p:tagLst>
</file>

<file path=ppt/tags/tag152.xml><?xml version="1.0" encoding="utf-8"?>
<p:tagLst xmlns:p="http://schemas.openxmlformats.org/presentationml/2006/main">
  <p:tag name="KSO_WM_TEMPLATE_CATEGORY" val="custom"/>
  <p:tag name="KSO_WM_TEMPLATE_INDEX" val="20201291"/>
</p:tagLst>
</file>

<file path=ppt/tags/tag153.xml><?xml version="1.0" encoding="utf-8"?>
<p:tagLst xmlns:p="http://schemas.openxmlformats.org/presentationml/2006/main">
  <p:tag name="KSO_WM_TEMPLATE_CATEGORY" val="custom"/>
  <p:tag name="KSO_WM_TEMPLATE_INDEX" val="20201291"/>
</p:tagLst>
</file>

<file path=ppt/tags/tag154.xml><?xml version="1.0" encoding="utf-8"?>
<p:tagLst xmlns:p="http://schemas.openxmlformats.org/presentationml/2006/main">
  <p:tag name="KSO_WM_TEMPLATE_CATEGORY" val="custom"/>
  <p:tag name="KSO_WM_TEMPLATE_INDEX" val="20201291"/>
</p:tagLst>
</file>

<file path=ppt/tags/tag155.xml><?xml version="1.0" encoding="utf-8"?>
<p:tagLst xmlns:p="http://schemas.openxmlformats.org/presentationml/2006/main">
  <p:tag name="KSO_WM_TEMPLATE_CATEGORY" val="custom"/>
  <p:tag name="KSO_WM_TEMPLATE_INDEX" val="20201291"/>
</p:tagLst>
</file>

<file path=ppt/tags/tag156.xml><?xml version="1.0" encoding="utf-8"?>
<p:tagLst xmlns:p="http://schemas.openxmlformats.org/presentationml/2006/main">
  <p:tag name="KSO_WM_TEMPLATE_CATEGORY" val="custom"/>
  <p:tag name="KSO_WM_TEMPLATE_INDEX" val="20201291"/>
</p:tagLst>
</file>

<file path=ppt/tags/tag157.xml><?xml version="1.0" encoding="utf-8"?>
<p:tagLst xmlns:p="http://schemas.openxmlformats.org/presentationml/2006/main">
  <p:tag name="KSO_WM_TEMPLATE_CATEGORY" val="custom"/>
  <p:tag name="KSO_WM_TEMPLATE_INDEX" val="20201291"/>
</p:tagLst>
</file>

<file path=ppt/tags/tag158.xml><?xml version="1.0" encoding="utf-8"?>
<p:tagLst xmlns:p="http://schemas.openxmlformats.org/presentationml/2006/main">
  <p:tag name="KSO_WM_TEMPLATE_CATEGORY" val="custom"/>
  <p:tag name="KSO_WM_TEMPLATE_INDEX" val="20201291"/>
</p:tagLst>
</file>

<file path=ppt/tags/tag159.xml><?xml version="1.0" encoding="utf-8"?>
<p:tagLst xmlns:p="http://schemas.openxmlformats.org/presentationml/2006/main">
  <p:tag name="KSO_WM_TEMPLATE_CATEGORY" val="custom"/>
  <p:tag name="KSO_WM_TEMPLATE_INDEX" val="2020129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TEMPLATE_CATEGORY" val="custom"/>
  <p:tag name="KSO_WM_TEMPLATE_INDEX" val="20201291"/>
</p:tagLst>
</file>

<file path=ppt/tags/tag161.xml><?xml version="1.0" encoding="utf-8"?>
<p:tagLst xmlns:p="http://schemas.openxmlformats.org/presentationml/2006/main">
  <p:tag name="KSO_WM_TEMPLATE_CATEGORY" val="custom"/>
  <p:tag name="KSO_WM_TEMPLATE_INDEX" val="20201291"/>
</p:tagLst>
</file>

<file path=ppt/tags/tag162.xml><?xml version="1.0" encoding="utf-8"?>
<p:tagLst xmlns:p="http://schemas.openxmlformats.org/presentationml/2006/main">
  <p:tag name="KSO_WM_TEMPLATE_CATEGORY" val="custom"/>
  <p:tag name="KSO_WM_TEMPLATE_INDEX" val="20201291"/>
</p:tagLst>
</file>

<file path=ppt/tags/tag163.xml><?xml version="1.0" encoding="utf-8"?>
<p:tagLst xmlns:p="http://schemas.openxmlformats.org/presentationml/2006/main">
  <p:tag name="KSO_WM_TEMPLATE_CATEGORY" val="custom"/>
  <p:tag name="KSO_WM_TEMPLATE_INDEX" val="20201291"/>
</p:tagLst>
</file>

<file path=ppt/tags/tag164.xml><?xml version="1.0" encoding="utf-8"?>
<p:tagLst xmlns:p="http://schemas.openxmlformats.org/presentationml/2006/main">
  <p:tag name="KSO_WM_TEMPLATE_CATEGORY" val="custom"/>
  <p:tag name="KSO_WM_TEMPLATE_INDEX" val="20201291"/>
</p:tagLst>
</file>

<file path=ppt/tags/tag165.xml><?xml version="1.0" encoding="utf-8"?>
<p:tagLst xmlns:p="http://schemas.openxmlformats.org/presentationml/2006/main">
  <p:tag name="KSO_WM_TEMPLATE_CATEGORY" val="custom"/>
  <p:tag name="KSO_WM_TEMPLATE_INDEX" val="20201291"/>
</p:tagLst>
</file>

<file path=ppt/tags/tag166.xml><?xml version="1.0" encoding="utf-8"?>
<p:tagLst xmlns:p="http://schemas.openxmlformats.org/presentationml/2006/main">
  <p:tag name="KSO_WM_TEMPLATE_CATEGORY" val="custom"/>
  <p:tag name="KSO_WM_TEMPLATE_INDEX" val="20201291"/>
</p:tagLst>
</file>

<file path=ppt/tags/tag167.xml><?xml version="1.0" encoding="utf-8"?>
<p:tagLst xmlns:p="http://schemas.openxmlformats.org/presentationml/2006/main">
  <p:tag name="KSO_WM_TEMPLATE_CATEGORY" val="custom"/>
  <p:tag name="KSO_WM_TEMPLATE_INDEX" val="20201291"/>
</p:tagLst>
</file>

<file path=ppt/tags/tag168.xml><?xml version="1.0" encoding="utf-8"?>
<p:tagLst xmlns:p="http://schemas.openxmlformats.org/presentationml/2006/main">
  <p:tag name="KSO_WM_TEMPLATE_CATEGORY" val="custom"/>
  <p:tag name="KSO_WM_TEMPLATE_INDEX" val="20201291"/>
</p:tagLst>
</file>

<file path=ppt/tags/tag169.xml><?xml version="1.0" encoding="utf-8"?>
<p:tagLst xmlns:p="http://schemas.openxmlformats.org/presentationml/2006/main">
  <p:tag name="KSO_WM_TEMPLATE_CATEGORY" val="custom"/>
  <p:tag name="KSO_WM_TEMPLATE_INDEX" val="2020129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TEMPLATE_CATEGORY" val="custom"/>
  <p:tag name="KSO_WM_TEMPLATE_INDEX" val="20201291"/>
</p:tagLst>
</file>

<file path=ppt/tags/tag171.xml><?xml version="1.0" encoding="utf-8"?>
<p:tagLst xmlns:p="http://schemas.openxmlformats.org/presentationml/2006/main">
  <p:tag name="KSO_WM_TEMPLATE_CATEGORY" val="custom"/>
  <p:tag name="KSO_WM_TEMPLATE_INDEX" val="20201291"/>
</p:tagLst>
</file>

<file path=ppt/tags/tag172.xml><?xml version="1.0" encoding="utf-8"?>
<p:tagLst xmlns:p="http://schemas.openxmlformats.org/presentationml/2006/main">
  <p:tag name="KSO_WM_TEMPLATE_CATEGORY" val="custom"/>
  <p:tag name="KSO_WM_TEMPLATE_INDEX" val="20201291"/>
</p:tagLst>
</file>

<file path=ppt/tags/tag173.xml><?xml version="1.0" encoding="utf-8"?>
<p:tagLst xmlns:p="http://schemas.openxmlformats.org/presentationml/2006/main">
  <p:tag name="KSO_WM_TEMPLATE_CATEGORY" val="custom"/>
  <p:tag name="KSO_WM_TEMPLATE_INDEX" val="20201291"/>
</p:tagLst>
</file>

<file path=ppt/tags/tag174.xml><?xml version="1.0" encoding="utf-8"?>
<p:tagLst xmlns:p="http://schemas.openxmlformats.org/presentationml/2006/main">
  <p:tag name="KSO_WM_TEMPLATE_CATEGORY" val="custom"/>
  <p:tag name="KSO_WM_TEMPLATE_INDEX" val="20201291"/>
</p:tagLst>
</file>

<file path=ppt/tags/tag175.xml><?xml version="1.0" encoding="utf-8"?>
<p:tagLst xmlns:p="http://schemas.openxmlformats.org/presentationml/2006/main">
  <p:tag name="KSO_WM_TEMPLATE_CATEGORY" val="custom"/>
  <p:tag name="KSO_WM_TEMPLATE_INDEX" val="20201291"/>
</p:tagLst>
</file>

<file path=ppt/tags/tag176.xml><?xml version="1.0" encoding="utf-8"?>
<p:tagLst xmlns:p="http://schemas.openxmlformats.org/presentationml/2006/main">
  <p:tag name="KSO_WM_TEMPLATE_CATEGORY" val="custom"/>
  <p:tag name="KSO_WM_TEMPLATE_INDEX" val="20201291"/>
</p:tagLst>
</file>

<file path=ppt/tags/tag177.xml><?xml version="1.0" encoding="utf-8"?>
<p:tagLst xmlns:p="http://schemas.openxmlformats.org/presentationml/2006/main">
  <p:tag name="KSO_WM_TEMPLATE_CATEGORY" val="custom"/>
  <p:tag name="KSO_WM_TEMPLATE_INDEX" val="20201291"/>
</p:tagLst>
</file>

<file path=ppt/tags/tag178.xml><?xml version="1.0" encoding="utf-8"?>
<p:tagLst xmlns:p="http://schemas.openxmlformats.org/presentationml/2006/main">
  <p:tag name="KSO_WM_TEMPLATE_CATEGORY" val="custom"/>
  <p:tag name="KSO_WM_TEMPLATE_INDEX" val="20201291"/>
</p:tagLst>
</file>

<file path=ppt/tags/tag179.xml><?xml version="1.0" encoding="utf-8"?>
<p:tagLst xmlns:p="http://schemas.openxmlformats.org/presentationml/2006/main">
  <p:tag name="KSO_WM_TEMPLATE_CATEGORY" val="custom"/>
  <p:tag name="KSO_WM_TEMPLATE_INDEX" val="2020129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TEMPLATE_CATEGORY" val="custom"/>
  <p:tag name="KSO_WM_TEMPLATE_INDEX" val="20201291"/>
</p:tagLst>
</file>

<file path=ppt/tags/tag181.xml><?xml version="1.0" encoding="utf-8"?>
<p:tagLst xmlns:p="http://schemas.openxmlformats.org/presentationml/2006/main">
  <p:tag name="KSO_WM_TEMPLATE_CATEGORY" val="custom"/>
  <p:tag name="KSO_WM_TEMPLATE_INDEX" val="20201291"/>
</p:tagLst>
</file>

<file path=ppt/tags/tag182.xml><?xml version="1.0" encoding="utf-8"?>
<p:tagLst xmlns:p="http://schemas.openxmlformats.org/presentationml/2006/main">
  <p:tag name="KSO_WM_TEMPLATE_CATEGORY" val="custom"/>
  <p:tag name="KSO_WM_TEMPLATE_INDEX" val="20201291"/>
</p:tagLst>
</file>

<file path=ppt/tags/tag183.xml><?xml version="1.0" encoding="utf-8"?>
<p:tagLst xmlns:p="http://schemas.openxmlformats.org/presentationml/2006/main">
  <p:tag name="KSO_WM_TEMPLATE_CATEGORY" val="custom"/>
  <p:tag name="KSO_WM_TEMPLATE_INDEX" val="20201291"/>
</p:tagLst>
</file>

<file path=ppt/tags/tag184.xml><?xml version="1.0" encoding="utf-8"?>
<p:tagLst xmlns:p="http://schemas.openxmlformats.org/presentationml/2006/main">
  <p:tag name="KSO_WM_TEMPLATE_CATEGORY" val="custom"/>
  <p:tag name="KSO_WM_TEMPLATE_INDEX" val="20201291"/>
</p:tagLst>
</file>

<file path=ppt/tags/tag185.xml><?xml version="1.0" encoding="utf-8"?>
<p:tagLst xmlns:p="http://schemas.openxmlformats.org/presentationml/2006/main">
  <p:tag name="KSO_WM_TEMPLATE_CATEGORY" val="custom"/>
  <p:tag name="KSO_WM_TEMPLATE_INDEX" val="20201291"/>
</p:tagLst>
</file>

<file path=ppt/tags/tag186.xml><?xml version="1.0" encoding="utf-8"?>
<p:tagLst xmlns:p="http://schemas.openxmlformats.org/presentationml/2006/main">
  <p:tag name="KSO_WM_TEMPLATE_CATEGORY" val="custom"/>
  <p:tag name="KSO_WM_TEMPLATE_INDEX" val="20201291"/>
</p:tagLst>
</file>

<file path=ppt/tags/tag187.xml><?xml version="1.0" encoding="utf-8"?>
<p:tagLst xmlns:p="http://schemas.openxmlformats.org/presentationml/2006/main">
  <p:tag name="KSO_WM_TEMPLATE_CATEGORY" val="custom"/>
  <p:tag name="KSO_WM_TEMPLATE_INDEX" val="20201291"/>
</p:tagLst>
</file>

<file path=ppt/tags/tag188.xml><?xml version="1.0" encoding="utf-8"?>
<p:tagLst xmlns:p="http://schemas.openxmlformats.org/presentationml/2006/main">
  <p:tag name="KSO_WM_TEMPLATE_CATEGORY" val="custom"/>
  <p:tag name="KSO_WM_TEMPLATE_INDEX" val="20201291"/>
</p:tagLst>
</file>

<file path=ppt/tags/tag189.xml><?xml version="1.0" encoding="utf-8"?>
<p:tagLst xmlns:p="http://schemas.openxmlformats.org/presentationml/2006/main">
  <p:tag name="KSO_WM_TEMPLATE_CATEGORY" val="custom"/>
  <p:tag name="KSO_WM_TEMPLATE_INDEX" val="2020129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TEMPLATE_CATEGORY" val="custom"/>
  <p:tag name="KSO_WM_TEMPLATE_INDEX" val="20201291"/>
</p:tagLst>
</file>

<file path=ppt/tags/tag191.xml><?xml version="1.0" encoding="utf-8"?>
<p:tagLst xmlns:p="http://schemas.openxmlformats.org/presentationml/2006/main">
  <p:tag name="KSO_WM_TEMPLATE_CATEGORY" val="custom"/>
  <p:tag name="KSO_WM_TEMPLATE_INDEX" val="20201291"/>
</p:tagLst>
</file>

<file path=ppt/tags/tag192.xml><?xml version="1.0" encoding="utf-8"?>
<p:tagLst xmlns:p="http://schemas.openxmlformats.org/presentationml/2006/main">
  <p:tag name="KSO_WM_TEMPLATE_CATEGORY" val="custom"/>
  <p:tag name="KSO_WM_TEMPLATE_INDEX" val="20201291"/>
</p:tagLst>
</file>

<file path=ppt/tags/tag193.xml><?xml version="1.0" encoding="utf-8"?>
<p:tagLst xmlns:p="http://schemas.openxmlformats.org/presentationml/2006/main">
  <p:tag name="KSO_WM_TEMPLATE_CATEGORY" val="custom"/>
  <p:tag name="KSO_WM_TEMPLATE_INDEX" val="20201291"/>
</p:tagLst>
</file>

<file path=ppt/tags/tag194.xml><?xml version="1.0" encoding="utf-8"?>
<p:tagLst xmlns:p="http://schemas.openxmlformats.org/presentationml/2006/main">
  <p:tag name="KSO_WM_TEMPLATE_CATEGORY" val="custom"/>
  <p:tag name="KSO_WM_TEMPLATE_INDEX" val="20201291"/>
</p:tagLst>
</file>

<file path=ppt/tags/tag195.xml><?xml version="1.0" encoding="utf-8"?>
<p:tagLst xmlns:p="http://schemas.openxmlformats.org/presentationml/2006/main">
  <p:tag name="KSO_WM_BEAUTIFY_FLAG" val="#wm#"/>
  <p:tag name="KSO_WM_TEMPLATE_CATEGORY" val="custom"/>
  <p:tag name="KSO_WM_TEMPLATE_INDEX" val="2020129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4*i*1"/>
  <p:tag name="KSO_WM_UNIT_LAYERLEVEL" val="1"/>
  <p:tag name="KSO_WM_TAG_VERSION" val="1.0"/>
  <p:tag name="KSO_WM_BEAUTIFY_FLAG" val="#wm#"/>
  <p:tag name="KSO_WM_UNIT_SUBTYPE" val="h"/>
  <p:tag name="KSO_WM_UNIT_BK_DARK_LIGHT" val="2"/>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5*i*1"/>
  <p:tag name="KSO_WM_UNIT_LAYERLEVEL" val="1"/>
  <p:tag name="KSO_WM_TAG_VERSION" val="1.0"/>
  <p:tag name="KSO_WM_BEAUTIFY_FLAG" val="#wm#"/>
  <p:tag name="KSO_WM_UNIT_SUBTYPE" val="h"/>
  <p:tag name="KSO_WM_UNIT_BK_DARK_LIGHT" val="2"/>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6*i*1"/>
  <p:tag name="KSO_WM_UNIT_LAYERLEVEL" val="1"/>
  <p:tag name="KSO_WM_TAG_VERSION" val="1.0"/>
  <p:tag name="KSO_WM_BEAUTIFY_FLAG" val="#wm#"/>
  <p:tag name="KSO_WM_UNIT_SUBTYPE" val="h"/>
  <p:tag name="KSO_WM_UNIT_BK_DARK_LIGHT" val="2"/>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8*i*1"/>
  <p:tag name="KSO_WM_UNIT_LAYERLEVEL" val="1"/>
  <p:tag name="KSO_WM_TAG_VERSION" val="1.0"/>
  <p:tag name="KSO_WM_BEAUTIFY_FLAG" val="#wm#"/>
  <p:tag name="KSO_WM_UNIT_SUBTYPE" val="h"/>
  <p:tag name="KSO_WM_UNIT_BK_DARK_LIGHT" val="2"/>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9*i*1"/>
  <p:tag name="KSO_WM_UNIT_LAYERLEVEL" val="1"/>
  <p:tag name="KSO_WM_TAG_VERSION" val="1.0"/>
  <p:tag name="KSO_WM_BEAUTIFY_FLAG" val="#wm#"/>
  <p:tag name="KSO_WM_UNIT_SUBTYPE" val="h"/>
  <p:tag name="KSO_WM_UNIT_BK_DARK_LIGHT" val="2"/>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0*i*1"/>
  <p:tag name="KSO_WM_UNIT_LAYERLEVEL" val="1"/>
  <p:tag name="KSO_WM_TAG_VERSION" val="1.0"/>
  <p:tag name="KSO_WM_BEAUTIFY_FLAG" val="#wm#"/>
  <p:tag name="KSO_WM_UNIT_SUBTYPE" val="h"/>
  <p:tag name="KSO_WM_UNIT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2*i*4"/>
  <p:tag name="KSO_WM_UNIT_LAYERLEVEL" val="1"/>
  <p:tag name="KSO_WM_TAG_VERSION" val="1.0"/>
  <p:tag name="KSO_WM_BEAUTIFY_FLAG" val="#wm#"/>
  <p:tag name="KSO_WM_SLIDE_BACKGROUND_TYPE" val="general"/>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12*i*5"/>
  <p:tag name="KSO_WM_UNIT_LAYERLEVEL" val="1"/>
  <p:tag name="KSO_WM_TAG_VERSION" val="1.0"/>
  <p:tag name="KSO_WM_BEAUTIFY_FLAG" val="#wm#"/>
  <p:tag name="KSO_WM_SLIDE_BACKGROUND_TYPE" val="general"/>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12*i*6"/>
  <p:tag name="KSO_WM_UNIT_LAYERLEVEL" val="1"/>
  <p:tag name="KSO_WM_TAG_VERSION" val="1.0"/>
  <p:tag name="KSO_WM_BEAUTIFY_FLAG" val="#wm#"/>
  <p:tag name="KSO_WM_SLIDE_BACKGROUND_TYPE" val="general"/>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12*i*7"/>
  <p:tag name="KSO_WM_UNIT_LAYERLEVEL" val="1"/>
  <p:tag name="KSO_WM_TAG_VERSION" val="1.0"/>
  <p:tag name="KSO_WM_BEAUTIFY_FLAG" val="#wm#"/>
  <p:tag name="KSO_WM_SLIDE_BACKGROUND_TYPE" val="general"/>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heme/theme1.xml><?xml version="1.0" encoding="utf-8"?>
<a:theme xmlns:a="http://schemas.openxmlformats.org/drawingml/2006/main" name="1_Office 主题​​">
  <a:themeElements>
    <a:clrScheme name="自定义 107">
      <a:dk1>
        <a:srgbClr val="000000"/>
      </a:dk1>
      <a:lt1>
        <a:srgbClr val="FFFFFF"/>
      </a:lt1>
      <a:dk2>
        <a:srgbClr val="FADFCF"/>
      </a:dk2>
      <a:lt2>
        <a:srgbClr val="FFFFFF"/>
      </a:lt2>
      <a:accent1>
        <a:srgbClr val="73C4CC"/>
      </a:accent1>
      <a:accent2>
        <a:srgbClr val="68BFDA"/>
      </a:accent2>
      <a:accent3>
        <a:srgbClr val="68B3E6"/>
      </a:accent3>
      <a:accent4>
        <a:srgbClr val="82A4EB"/>
      </a:accent4>
      <a:accent5>
        <a:srgbClr val="A68DDF"/>
      </a:accent5>
      <a:accent6>
        <a:srgbClr val="C76FC1"/>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9610</Words>
  <Application>WPS 演示</Application>
  <PresentationFormat>全屏显示(16:10)</PresentationFormat>
  <Paragraphs>474</Paragraphs>
  <Slides>45</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45</vt:i4>
      </vt:variant>
    </vt:vector>
  </HeadingPairs>
  <TitlesOfParts>
    <vt:vector size="56" baseType="lpstr">
      <vt:lpstr>Arial</vt:lpstr>
      <vt:lpstr>宋体</vt:lpstr>
      <vt:lpstr>Wingdings</vt:lpstr>
      <vt:lpstr>幼圆</vt:lpstr>
      <vt:lpstr>汉仪乐喵体W</vt:lpstr>
      <vt:lpstr>Viner Hand ITC</vt:lpstr>
      <vt:lpstr>微软雅黑</vt:lpstr>
      <vt:lpstr>Arial Unicode MS</vt:lpstr>
      <vt:lpstr>Calibri</vt:lpstr>
      <vt:lpstr>Mongolian Baiti</vt:lpstr>
      <vt:lpstr>1_Office 主题​​</vt:lpstr>
      <vt:lpstr>Unit 3   Growing Up in the Library</vt:lpstr>
      <vt:lpstr>Before Reading</vt:lpstr>
      <vt:lpstr>The first public library </vt:lpstr>
      <vt:lpstr>PowerPoint 演示文稿</vt:lpstr>
      <vt:lpstr>PowerPoint 演示文稿</vt:lpstr>
      <vt:lpstr>In Reading</vt:lpstr>
      <vt:lpstr>In Reading</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Translation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University, My University (1)</dc:title>
  <dc:creator>NTKO</dc:creator>
  <cp:lastModifiedBy>程梅</cp:lastModifiedBy>
  <cp:revision>572</cp:revision>
  <dcterms:created xsi:type="dcterms:W3CDTF">2015-07-31T00:36:00Z</dcterms:created>
  <dcterms:modified xsi:type="dcterms:W3CDTF">2022-03-25T12:55:54Z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